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77" r:id="rId3"/>
    <p:sldId id="274" r:id="rId4"/>
    <p:sldId id="283" r:id="rId5"/>
    <p:sldId id="278" r:id="rId6"/>
    <p:sldId id="270" r:id="rId7"/>
    <p:sldId id="276" r:id="rId8"/>
    <p:sldId id="275" r:id="rId9"/>
    <p:sldId id="281" r:id="rId10"/>
    <p:sldId id="267" r:id="rId11"/>
    <p:sldId id="269" r:id="rId12"/>
    <p:sldId id="285" r:id="rId13"/>
    <p:sldId id="258" r:id="rId14"/>
    <p:sldId id="272" r:id="rId15"/>
    <p:sldId id="265" r:id="rId16"/>
    <p:sldId id="271" r:id="rId17"/>
    <p:sldId id="282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89188-9AE9-40E6-A3AD-0A0363D35C8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039A5-833D-4EFA-BE0A-1A3889D94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6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 for policy and select definition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policy definition and search for “require a tag and its value on resources”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4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is missing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05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new policy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Inherit a tag from the resource group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2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policy which allow creation and inherit tag name and value from parent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8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storage account without any tags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policy Select Require Tag on resources as a policy definition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7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Tage name and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1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7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 tag name and value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Assign policy at RG2 “Level 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storage account without any tags to validate policy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any tags to validate policy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039A5-833D-4EFA-BE0A-1A3889D94E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7299-22F7-B246-A57C-E42E5E162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216E3-1424-D15A-82FB-D78FE630C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7FE0-64CE-5A11-5C32-754A0282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63083-F1D5-45DC-1DCF-08678716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D072-015F-55AC-C671-2BA943C0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DA86-8964-1921-E87C-C6137C29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4603E-9CF5-FEC0-20FD-43163194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0D79-0A6C-D74F-A8D3-057CAC07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9B0E-2422-6C0A-4422-9EBCD285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41C7-8A2E-A529-F90D-479C146C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0BE7C-E8BE-B109-D067-7706D9E86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06D2C-6EF8-49AD-3701-9D1A64FE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61F-598D-E055-76D1-27294C38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5D413-EB13-0F4B-6B06-D800FB89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0C07C-269C-8E8F-1903-88A9F6FD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1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29F2-3E64-DEE9-4AC6-5DD21F38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D91-B334-0E48-3299-575065A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3546-08F6-C46D-6D9C-AB894CE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2BF96-0F6E-3A0F-A73B-8ED0F9AA8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8D8B-ED63-E084-B3D7-469DFD7F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3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8E20-3705-71E0-C94B-6D9D78A1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2430-79ED-3E27-56B6-E098FA96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B85D1-6E7F-BB9D-920E-7504F1F8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2B24-E155-F8B7-3082-7C91FE3E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8024-4586-1C3A-707D-53412CA4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2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278C-F6A5-60E7-3373-02092A12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041D-DC1B-16D6-6D65-450C473D5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DFC95-416F-0A19-719A-48715B364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6CDEE-2807-FE9B-C680-0D2FC0F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E0313-1264-6EBA-BEF8-D968D4D8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E6C2-16CE-13E0-4561-EC95369C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0BD5-BDA9-DB04-BFEF-2ED789C3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2B88A-FA36-33EA-63BC-10CDDA41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DA0EA-B749-3155-64A8-F3C9A4E4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985F9-ABE8-39D4-5E67-E7E6B5D15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39591-D248-AFDC-7730-F172CFE7E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57F31-1C99-2D07-1268-ECDA9387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4A821-A5C0-52A0-A220-F3F4CE19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1730BE-C317-2F83-D6DC-29A06E91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F250-5C53-4FCD-C0BB-8C3F5D91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94E59-79D4-3922-9957-542B6B80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662C4-8C34-5311-1388-97A965AC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3A690-237F-82A7-D79D-84B208CF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BB426-54DA-AF3C-5F48-19B2F7C7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AFB3C-0526-36B8-D58B-2B2761FE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62D3B-6C65-B5A9-4B1C-CCE2022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35A6-0002-3FB9-EFF0-410230C3C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9969-3473-74CF-FC0A-6D493338D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F77D9-EBF0-13CD-7EC6-8C3729948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A452-28B8-0268-D6D0-B4871033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08F09-ACD6-1E57-A009-97BB739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1B16-9636-509B-5F84-0DC6390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FE46D-E92A-3C64-3B8D-6818C1B0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AC266-D897-0B33-B853-A3C64FE4B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08C8-36B9-0006-EDAC-75C7C07A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E53E-6113-91E9-869C-C6AE643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17843-981F-0F19-4CF9-2B38919B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FFCD-ABC9-9F04-6698-02B4913D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B34DD-4930-927F-93D4-0FA94EE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AB4A6-3321-5D75-0BDA-7A932D42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9D11C-B09C-ADC5-C32B-24879630C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64EF7-2E32-4671-9511-00668B89FD0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3E3A-AA5B-4BC3-717C-B3CC6EA86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2490D-3075-9421-7BBA-4F00848A7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58CC5-16B2-4BA3-9286-13F60411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7663-7883-C717-661F-AEF87766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the Azure Policy Governance Lab</a:t>
            </a:r>
            <a:br>
              <a:rPr lang="en-US" sz="2700" b="1" dirty="0"/>
            </a:br>
            <a:r>
              <a:rPr lang="en-US" sz="2700" b="1" dirty="0"/>
              <a:t>Azure policy </a:t>
            </a:r>
            <a:r>
              <a:rPr lang="en-US" sz="2700" dirty="0"/>
              <a:t>used to ensure that resources are compliant with organizational standards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387B8-E7C2-F4FE-0957-8CCF45EB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a policy definition which “Require Tag and its value on resources” </a:t>
            </a:r>
          </a:p>
          <a:p>
            <a:r>
              <a:rPr lang="en-US" dirty="0"/>
              <a:t>Assign the Policy at the Resource Group Level</a:t>
            </a:r>
          </a:p>
          <a:p>
            <a:r>
              <a:rPr lang="en-US" dirty="0"/>
              <a:t>Creating storage Without any tags to validate policy </a:t>
            </a:r>
          </a:p>
          <a:p>
            <a:r>
              <a:rPr lang="en-US" dirty="0"/>
              <a:t>Tag is Missing – Policy Validation</a:t>
            </a:r>
          </a:p>
          <a:p>
            <a:r>
              <a:rPr lang="en-US" dirty="0"/>
              <a:t>Create a New Policy that Allows Tag Inheritance</a:t>
            </a:r>
          </a:p>
          <a:p>
            <a:r>
              <a:rPr lang="en-US" dirty="0"/>
              <a:t> Test the Policy with a New Storage Account Creation</a:t>
            </a:r>
          </a:p>
        </p:txBody>
      </p:sp>
    </p:spTree>
    <p:extLst>
      <p:ext uri="{BB962C8B-B14F-4D97-AF65-F5344CB8AC3E}">
        <p14:creationId xmlns:p14="http://schemas.microsoft.com/office/powerpoint/2010/main" val="2979887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84AEE-616F-5E9F-B47B-F4DCB0ACD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6698BD-7BF1-34EE-D78A-BC0AB5209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458"/>
            <a:ext cx="12192000" cy="55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065E-E910-6302-43B9-65DB75360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8B8D1D-93A4-E78F-20F6-898D21B8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734"/>
            <a:ext cx="12192000" cy="5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08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2D96-2E98-1232-42EB-71B696C8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37627B-87BD-A56F-9C94-510B264A0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271"/>
            <a:ext cx="12192000" cy="550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42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5416D2-1DBC-7779-D147-42DC5903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5E217C-42B0-796A-71C1-3901EFE66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4574"/>
            <a:ext cx="12192000" cy="55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2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E8FB2-EA39-B95C-1F55-6D31EC5E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EE9D1E-634D-FA0A-CA5D-3265CD2E9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2180"/>
            <a:ext cx="12192000" cy="553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2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8EA75-A669-7344-40F0-8E7BE25B4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6FCFC0-F264-43C3-59D2-8B710E7B7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355"/>
            <a:ext cx="12192000" cy="55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3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4A4C9-4CF2-0374-4BEE-ADF20CF8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4C15B7-0E45-A764-AB11-1D8FAEF53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02"/>
            <a:ext cx="12192000" cy="560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23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949C-4B9A-DCF3-E79B-CF4B0714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7050EF-EE1C-E101-F8FE-8B9652E6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905"/>
            <a:ext cx="12192000" cy="554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476D-7E88-38EF-B733-D5BC6AF4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78E314-90F8-D844-2C29-A8030704A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178"/>
            <a:ext cx="12192000" cy="551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3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8890A-4EB9-4F10-CA72-9893E811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D54EBD-431E-447A-62D3-40E4A8894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3"/>
            <a:ext cx="12192000" cy="54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7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FC3A4-8F50-FBD8-6B3C-B9092FD8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CF205C-332F-0872-D263-094D63740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8501"/>
            <a:ext cx="12192000" cy="554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6DE3C-E4F4-D54D-8A7A-01A747163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C3A419-A208-0C34-D876-038199A94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644"/>
            <a:ext cx="12192000" cy="48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4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A8F6-7BD1-6E92-4FD2-223659FE1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6F7497-8FCE-C49A-9E8F-CBFF24420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136"/>
            <a:ext cx="12192000" cy="51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4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BC82-DEC1-1B45-A51A-5C1B4274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13B70D-62F7-8184-AD0C-D34F233CF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320"/>
            <a:ext cx="12192000" cy="55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7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EF27A-443E-3B97-2E1A-2F5477C8B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ED7779-97C2-E921-4908-49A260C5A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836"/>
            <a:ext cx="12192000" cy="559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4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BBD7-1884-D5B0-6E8A-08C6749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4C0C03D-DA33-31A8-5E77-890497C8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555"/>
            <a:ext cx="12192000" cy="46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6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B86EC-5F8E-B007-ADC2-F7B6C0BA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99111C-CADF-C89B-5743-F6CAE54EC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45"/>
            <a:ext cx="12192000" cy="542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191</Words>
  <Application>Microsoft Office PowerPoint</Application>
  <PresentationFormat>Widescreen</PresentationFormat>
  <Paragraphs>34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Create the Azure Policy Governance Lab Azure policy used to ensure that resources are compliant with organizational standards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Mamdouh</dc:creator>
  <cp:lastModifiedBy>Ahmed Mamdouh</cp:lastModifiedBy>
  <cp:revision>36</cp:revision>
  <dcterms:created xsi:type="dcterms:W3CDTF">2025-05-01T19:48:50Z</dcterms:created>
  <dcterms:modified xsi:type="dcterms:W3CDTF">2025-05-11T07:50:21Z</dcterms:modified>
</cp:coreProperties>
</file>