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56" r:id="rId3"/>
    <p:sldId id="258" r:id="rId4"/>
    <p:sldId id="268" r:id="rId5"/>
    <p:sldId id="262" r:id="rId6"/>
    <p:sldId id="263" r:id="rId7"/>
    <p:sldId id="266" r:id="rId8"/>
    <p:sldId id="269" r:id="rId9"/>
    <p:sldId id="270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0F77D-C45A-40D5-8D6A-91B5D21D03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3078E-B1A7-4137-A927-C34B80EFC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33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resource group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3078E-B1A7-4137-A927-C34B80EFC3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20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b="1" dirty="0"/>
              <a:t>hd1</a:t>
            </a:r>
            <a:r>
              <a:rPr lang="en-US" dirty="0"/>
              <a:t> user will have full permissions to </a:t>
            </a:r>
            <a:r>
              <a:rPr lang="en-US" b="1" dirty="0"/>
              <a:t>manage virtual machines</a:t>
            </a:r>
            <a:r>
              <a:rPr lang="en-US" dirty="0"/>
              <a:t> and their configurations but will not be able to Assign </a:t>
            </a:r>
            <a:r>
              <a:rPr lang="en-US" b="1" dirty="0"/>
              <a:t>access control</a:t>
            </a:r>
            <a:r>
              <a:rPr lang="en-US" dirty="0"/>
              <a:t> permissions to other users.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3078E-B1A7-4137-A927-C34B80EFC3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96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az104-mg1-test1 </a:t>
            </a:r>
            <a:r>
              <a:rPr lang="en-US" b="1" dirty="0"/>
              <a:t>management group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3078E-B1A7-4137-A927-C34B80EFC3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9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3078E-B1A7-4137-A927-C34B80EFC3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21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Bef>
                <a:spcPts val="2400"/>
              </a:spcBef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segoe-ui_light"/>
              </a:rPr>
              <a:t>Create a custom RBAC role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3078E-B1A7-4137-A927-C34B80EFC3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12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Microsoft support permission and Assigning it to help desk user in next step “assignable scope”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3078E-B1A7-4137-A927-C34B80EFC3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09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 using help desk account and try to create support request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3078E-B1A7-4137-A927-C34B80EFC3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2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az104-mgmt. group select </a:t>
            </a:r>
            <a:r>
              <a:rPr lang="en-US" b="1" dirty="0"/>
              <a:t>IAM </a:t>
            </a:r>
            <a:r>
              <a:rPr lang="en-US" b="0" dirty="0"/>
              <a:t>to control access on this mgmt. group level and choose </a:t>
            </a:r>
            <a:r>
              <a:rPr lang="en-US" b="0" dirty="0" err="1"/>
              <a:t>vm</a:t>
            </a:r>
            <a:r>
              <a:rPr lang="en-US" b="0" dirty="0"/>
              <a:t> </a:t>
            </a:r>
            <a:r>
              <a:rPr lang="en-US" b="0" dirty="0" err="1"/>
              <a:t>contributer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3078E-B1A7-4137-A927-C34B80EFC3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90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helpdesk group which has hd1 user as a member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3078E-B1A7-4137-A927-C34B80EFC3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04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Vm</a:t>
            </a:r>
            <a:r>
              <a:rPr lang="en-US" dirty="0"/>
              <a:t> </a:t>
            </a:r>
            <a:r>
              <a:rPr lang="en-US" dirty="0" err="1"/>
              <a:t>contributer</a:t>
            </a:r>
            <a:r>
              <a:rPr lang="en-US" dirty="0"/>
              <a:t> role = full permissions to </a:t>
            </a:r>
            <a:r>
              <a:rPr lang="en-US" b="1" dirty="0"/>
              <a:t>manage virtual machines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3078E-B1A7-4137-A927-C34B80EFC3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59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DD5A-0B93-ADB8-FB64-536B6D010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8D3FC-0F8B-147B-6C92-C5AE68B23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3F88D-FE3E-59F3-AA18-0BB95EBC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08FA-0E1D-4982-B852-B5AE0B205CD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2669E-238B-6E23-907C-E50FA134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76C2E-31B0-46E5-CD4A-59B814F6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9B89-0E50-4563-A0EA-24AB1935C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2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E612-99E7-7760-0F34-5F2C29A9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68F4A-75A4-7A63-8555-D1E4A382F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36D19-8490-4146-FD3D-CA279E1C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08FA-0E1D-4982-B852-B5AE0B205CD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55369-138F-D963-C928-24281A88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19EE1-1B7F-F36B-0508-087CC42A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9B89-0E50-4563-A0EA-24AB1935C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7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406BB-4A2A-5273-C214-B1A813035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71902-F8E5-DA93-0274-E6A134A51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C10BD-2C60-1B34-4F12-FAADC7611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08FA-0E1D-4982-B852-B5AE0B205CD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248FA-A36C-C69D-22DD-4DBB5B06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2273-D712-E8B4-B994-E80AD12D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9B89-0E50-4563-A0EA-24AB1935C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2D512-8E94-CF97-CA78-E8BF585FF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F1A05-FD44-7BB2-8C7D-697806E1D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ABF21-7091-6135-95FC-F3C99F99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08FA-0E1D-4982-B852-B5AE0B205CD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1556E-24A6-822B-44CA-282422DD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9A4F8-BF69-83C4-584A-D4AC0677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9B89-0E50-4563-A0EA-24AB1935C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7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8F3A-593B-29C9-5872-F37B0792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E2E2F-7C55-38DB-BB03-F89B0CE6F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A43EB-D60A-5770-3FB0-4D9F07C9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08FA-0E1D-4982-B852-B5AE0B205CD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A7EB3-EAAF-7648-388A-4DF125CE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7C382-51F2-5911-7B59-B15871AA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9B89-0E50-4563-A0EA-24AB1935C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0B639-AF4B-FCE2-0392-D2392DF3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E8C77-252B-811D-38F4-0EE0997D8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C2D8D-F34F-44AD-7ACF-0381B3920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6C5F7-6C8D-67D4-97E3-882A1287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08FA-0E1D-4982-B852-B5AE0B205CD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AC12D-3B71-1160-AC35-01323138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76DCC-6ED2-0474-B5CF-6620A14D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9B89-0E50-4563-A0EA-24AB1935C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1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7C1A-1DC5-57CF-5C3B-49F6E75B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56B57-3B3B-8936-0672-338F5CE24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96F56-7ADC-29C4-A7CD-E3D66A480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F11C0-A9EC-AE31-EE1E-B4488B97C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597DC1-C705-3655-5DBF-F2350A56C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9DF70-3D67-979E-FA37-78462ED1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08FA-0E1D-4982-B852-B5AE0B205CD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6A71C-A888-C0E6-AD47-286F0012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3B933-B013-9FF1-D54E-D6A58D9B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9B89-0E50-4563-A0EA-24AB1935C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9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0F96-7F04-B1E6-9FA7-EBB199BF3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8B5FC-6495-91D1-B5C4-9CFC446D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08FA-0E1D-4982-B852-B5AE0B205CD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B109D-A56F-F8EF-4E38-44D742AB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3C9B7-D6AC-6D2F-F65E-FFFD1003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9B89-0E50-4563-A0EA-24AB1935C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2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39EEDB-7E65-E46B-D5B7-E99FED6A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08FA-0E1D-4982-B852-B5AE0B205CD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611D7-20BD-0178-B35B-6ABB0EB9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99C88-052E-809A-B2FD-B711C044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9B89-0E50-4563-A0EA-24AB1935C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8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64F6F-3451-1593-AA34-B32833A0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55250-BF11-418E-388A-5FD2B3BDD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32AC7-A335-E40F-12F9-4CAF00701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E6535-2FEF-5AD7-23A4-C17760A5A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08FA-0E1D-4982-B852-B5AE0B205CD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25571-54CA-DAA1-D6CE-32B170512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DA48D-9B70-4735-70EF-7204CAD0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9B89-0E50-4563-A0EA-24AB1935C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B5A8-732A-541A-580D-137BB5410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28D93E-2D64-C42E-ED51-4AB702E5F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ED21F-8036-425C-6DF0-1CD5C4ACC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B0851-9498-02A6-7C75-002570639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08FA-0E1D-4982-B852-B5AE0B205CD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A1751-EFE3-63CB-AFB4-ED7BFF26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D8C5F-9BFB-44BD-E3A1-CB4F3C4F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9B89-0E50-4563-A0EA-24AB1935C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0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AABD0C-8E4D-D534-54A6-6045479E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CB73B-0E9F-8556-287F-5F0B74E01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60409-25E2-B65B-A166-4A4A606A6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5208FA-0E1D-4982-B852-B5AE0B205CD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01986-9CD9-2F0E-2FA2-910A63811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E103-EE67-E005-6EFB-460552A25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679B89-0E50-4563-A0EA-24AB1935C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4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21B8-8EF4-8AFA-FA6A-0DB312A5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Subscriptions and RBAC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57226-8736-A2BB-829E-112AD0DCA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New Resource Group “RG1”</a:t>
            </a:r>
          </a:p>
          <a:p>
            <a:r>
              <a:rPr lang="en-US" dirty="0"/>
              <a:t>Create a Management Group “az104-mg1-test1”</a:t>
            </a:r>
          </a:p>
          <a:p>
            <a:r>
              <a:rPr lang="en-US" dirty="0"/>
              <a:t>Create a Custom Role for Microsoft support requests.</a:t>
            </a:r>
          </a:p>
          <a:p>
            <a:r>
              <a:rPr lang="en-US" dirty="0"/>
              <a:t>Assign Role to Helpdesk Group which has hd1 user as a member</a:t>
            </a:r>
          </a:p>
          <a:p>
            <a:r>
              <a:rPr lang="en-US" dirty="0"/>
              <a:t>Log In as User hd1 and Test the Permissions</a:t>
            </a:r>
          </a:p>
          <a:p>
            <a:r>
              <a:rPr lang="en-US" dirty="0"/>
              <a:t>Test Microsoft Support Access: Success </a:t>
            </a:r>
          </a:p>
          <a:p>
            <a:r>
              <a:rPr lang="en-US" dirty="0"/>
              <a:t>Note:- you can assigning roles at different levels (management group, subscription, or resource group), you can implement </a:t>
            </a:r>
            <a:r>
              <a:rPr lang="en-US" b="1" dirty="0"/>
              <a:t>RBAC</a:t>
            </a:r>
            <a:r>
              <a:rPr lang="en-US" dirty="0"/>
              <a:t> to ensure </a:t>
            </a:r>
            <a:r>
              <a:rPr lang="en-US" b="1" dirty="0"/>
              <a:t>proper 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23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016B6-E19E-9176-0141-7F0849C1B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C761304-E759-F788-8557-B4EC74A82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747"/>
            <a:ext cx="12192000" cy="518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46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011B5-AE6E-3ECE-6EB7-3C8544076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hat&#10;&#10;AI-generated content may be incorrect.">
            <a:extLst>
              <a:ext uri="{FF2B5EF4-FFF2-40B4-BE49-F238E27FC236}">
                <a16:creationId xmlns:a16="http://schemas.microsoft.com/office/drawing/2014/main" id="{41B7E4E1-D022-9900-D733-09410EEC9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5313"/>
            <a:ext cx="12192000" cy="394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1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84DED21-B2B1-D605-24C4-2B7634950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83"/>
            <a:ext cx="12192000" cy="5551634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CEBCD28-6D76-95BA-BEBC-842C22503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282"/>
            <a:ext cx="12192000" cy="54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0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31EF0-2831-CF66-8162-76E288ADC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D43190D-CC65-8985-3B4E-38479A401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813"/>
            <a:ext cx="12192000" cy="556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8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9F80045-7C78-2E23-B8B9-D424EED61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431"/>
            <a:ext cx="12192000" cy="553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0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314FD-1D21-77CF-CBA1-1007D591A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5A98E40-AD99-E243-62AD-3073A98F4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666"/>
            <a:ext cx="12192000" cy="541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5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E4806-B989-36DF-E903-0D4390113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BAB5841-C99F-79B7-4EC4-8D3628533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380"/>
            <a:ext cx="12192000" cy="507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38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C9670-AB3A-0DC4-570E-B4DC87919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51584C5-BAF3-B5EE-BC60-D3FAC8665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946"/>
            <a:ext cx="12192000" cy="550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591B7ED-1937-072D-03DF-29FACB595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5635"/>
            <a:ext cx="12192000" cy="508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32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EDB2E35-3E33-2BE4-75A4-C0DAFA840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239"/>
            <a:ext cx="12192000" cy="55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5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202</Words>
  <Application>Microsoft Office PowerPoint</Application>
  <PresentationFormat>Widescreen</PresentationFormat>
  <Paragraphs>28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segoe-ui_light</vt:lpstr>
      <vt:lpstr>Office Theme</vt:lpstr>
      <vt:lpstr>Managing Subscriptions and RBAC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Mamdouh</dc:creator>
  <cp:lastModifiedBy>Ahmed Mamdouh</cp:lastModifiedBy>
  <cp:revision>32</cp:revision>
  <dcterms:created xsi:type="dcterms:W3CDTF">2025-05-01T23:33:25Z</dcterms:created>
  <dcterms:modified xsi:type="dcterms:W3CDTF">2025-05-11T05:50:20Z</dcterms:modified>
</cp:coreProperties>
</file>