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1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9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01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7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33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FEE7823-3A93-C05E-72B1-0F03868DE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569" b="773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56309-755A-C297-285A-4F0AD2EF1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6000" dirty="0"/>
              <a:t>Exceptions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841E-9F6C-9DAE-38EF-62B8224E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ui-sans-serif"/>
              </a:rPr>
              <a:t>What are exceptions?</a:t>
            </a:r>
            <a:b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B2C0-B2AE-0498-1A51-82C0D1C5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Errors in the program at run time are propagated through the program by using a mechanism called exceptions.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 Exceptions are thrown by code that encounters an error and caught by code that can correct the error.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6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5735-5371-621F-39A1-EF3238DB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264"/>
            <a:ext cx="8596668" cy="6292735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Try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//The Expected code that have an Error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(Optional)Throw new (type of the exception) (“programmer massage”) 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}</a:t>
            </a:r>
          </a:p>
          <a:p>
            <a:r>
              <a:rPr lang="en-US" sz="4000" dirty="0">
                <a:solidFill>
                  <a:schemeClr val="accent5"/>
                </a:solidFill>
              </a:rPr>
              <a:t>Catch (Type of the Exception)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//what to do with the Exception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}</a:t>
            </a:r>
          </a:p>
          <a:p>
            <a:r>
              <a:rPr lang="en-US" sz="4000" dirty="0">
                <a:solidFill>
                  <a:schemeClr val="accent5"/>
                </a:solidFill>
              </a:rPr>
              <a:t>Finally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//This block of code will always run 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}</a:t>
            </a:r>
          </a:p>
          <a:p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F43C-6C61-D12D-02D0-B75A9B5B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5" y="1167938"/>
            <a:ext cx="8596668" cy="4522123"/>
          </a:xfrm>
        </p:spPr>
        <p:txBody>
          <a:bodyPr/>
          <a:lstStyle/>
          <a:p>
            <a:r>
              <a:rPr lang="en-US" sz="2400" dirty="0"/>
              <a:t>I – every Try can have multiple catch and one finally .</a:t>
            </a:r>
          </a:p>
          <a:p>
            <a:r>
              <a:rPr lang="en-US" sz="2400" dirty="0"/>
              <a:t>II – every Try must have at last one catch or finally block.</a:t>
            </a:r>
          </a:p>
          <a:p>
            <a:r>
              <a:rPr lang="en-US" sz="2400" dirty="0"/>
              <a:t>III – when one catch excited the rest of the catches and the remining code will not be excited.</a:t>
            </a:r>
          </a:p>
          <a:p>
            <a:r>
              <a:rPr lang="en-US" sz="2400" dirty="0"/>
              <a:t>IV -  There is a lot of exceptions type </a:t>
            </a:r>
          </a:p>
          <a:p>
            <a:pPr lvl="1"/>
            <a:r>
              <a:rPr lang="en-US" sz="2400" dirty="0"/>
              <a:t>A – Exception(general one) </a:t>
            </a:r>
          </a:p>
          <a:p>
            <a:pPr lvl="1"/>
            <a:r>
              <a:rPr lang="en-US" sz="2400" dirty="0"/>
              <a:t>B – DividedByZeroExcption</a:t>
            </a:r>
          </a:p>
          <a:p>
            <a:pPr lvl="1"/>
            <a:r>
              <a:rPr lang="en-US" sz="2400" dirty="0"/>
              <a:t>C – ArgumentNullExcption</a:t>
            </a:r>
          </a:p>
          <a:p>
            <a:pPr lvl="1"/>
            <a:r>
              <a:rPr lang="en-US" sz="2400" dirty="0"/>
              <a:t>D –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55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171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Google Sans</vt:lpstr>
      <vt:lpstr>Trebuchet MS</vt:lpstr>
      <vt:lpstr>ui-sans-serif</vt:lpstr>
      <vt:lpstr>Wingdings 3</vt:lpstr>
      <vt:lpstr>Facet</vt:lpstr>
      <vt:lpstr>Exceptions</vt:lpstr>
      <vt:lpstr>What are exceptions?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Ahmed Medhat</dc:creator>
  <cp:lastModifiedBy>Ahmed Medhat</cp:lastModifiedBy>
  <cp:revision>1</cp:revision>
  <dcterms:created xsi:type="dcterms:W3CDTF">2024-05-25T23:17:32Z</dcterms:created>
  <dcterms:modified xsi:type="dcterms:W3CDTF">2024-05-25T23:45:57Z</dcterms:modified>
</cp:coreProperties>
</file>