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9" r:id="rId5"/>
    <p:sldId id="267" r:id="rId6"/>
    <p:sldId id="268" r:id="rId7"/>
    <p:sldId id="266" r:id="rId8"/>
    <p:sldId id="270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CE736F-F10C-4D63-A38A-5439EF9DD3BD}" v="1" dt="2022-04-01T13:35:30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48" d="100"/>
          <a:sy n="48" d="100"/>
        </p:scale>
        <p:origin x="157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MHEDHBI" userId="21174792-91c7-4939-bfe3-f934721d96e0" providerId="ADAL" clId="{A3CE736F-F10C-4D63-A38A-5439EF9DD3BD}"/>
    <pc:docChg chg="custSel modSld">
      <pc:chgData name="AHMED MHEDHBI" userId="21174792-91c7-4939-bfe3-f934721d96e0" providerId="ADAL" clId="{A3CE736F-F10C-4D63-A38A-5439EF9DD3BD}" dt="2022-04-01T13:36:38.159" v="13" actId="1076"/>
      <pc:docMkLst>
        <pc:docMk/>
      </pc:docMkLst>
      <pc:sldChg chg="addSp delSp modSp mod">
        <pc:chgData name="AHMED MHEDHBI" userId="21174792-91c7-4939-bfe3-f934721d96e0" providerId="ADAL" clId="{A3CE736F-F10C-4D63-A38A-5439EF9DD3BD}" dt="2022-04-01T13:36:38.159" v="13" actId="1076"/>
        <pc:sldMkLst>
          <pc:docMk/>
          <pc:sldMk cId="936100415" sldId="267"/>
        </pc:sldMkLst>
        <pc:spChg chg="mod">
          <ac:chgData name="AHMED MHEDHBI" userId="21174792-91c7-4939-bfe3-f934721d96e0" providerId="ADAL" clId="{A3CE736F-F10C-4D63-A38A-5439EF9DD3BD}" dt="2022-04-01T13:36:38.159" v="13" actId="1076"/>
          <ac:spMkLst>
            <pc:docMk/>
            <pc:sldMk cId="936100415" sldId="267"/>
            <ac:spMk id="19" creationId="{768F2990-8F95-4225-B059-1C9BBB3F58B9}"/>
          </ac:spMkLst>
        </pc:spChg>
        <pc:picChg chg="add mod modCrop">
          <ac:chgData name="AHMED MHEDHBI" userId="21174792-91c7-4939-bfe3-f934721d96e0" providerId="ADAL" clId="{A3CE736F-F10C-4D63-A38A-5439EF9DD3BD}" dt="2022-04-01T13:36:32.144" v="12" actId="1076"/>
          <ac:picMkLst>
            <pc:docMk/>
            <pc:sldMk cId="936100415" sldId="267"/>
            <ac:picMk id="9" creationId="{61CA6CDA-E41C-401B-BBE3-E09B89BFBC44}"/>
          </ac:picMkLst>
        </pc:picChg>
        <pc:picChg chg="del">
          <ac:chgData name="AHMED MHEDHBI" userId="21174792-91c7-4939-bfe3-f934721d96e0" providerId="ADAL" clId="{A3CE736F-F10C-4D63-A38A-5439EF9DD3BD}" dt="2022-04-01T13:35:25.773" v="0" actId="478"/>
          <ac:picMkLst>
            <pc:docMk/>
            <pc:sldMk cId="936100415" sldId="267"/>
            <ac:picMk id="17" creationId="{DD687DD7-B900-4AD2-8B22-21F49A5B7DE5}"/>
          </ac:picMkLst>
        </pc:picChg>
      </pc:sldChg>
      <pc:sldChg chg="modSp mod">
        <pc:chgData name="AHMED MHEDHBI" userId="21174792-91c7-4939-bfe3-f934721d96e0" providerId="ADAL" clId="{A3CE736F-F10C-4D63-A38A-5439EF9DD3BD}" dt="2022-04-01T13:36:26.555" v="9" actId="1076"/>
        <pc:sldMkLst>
          <pc:docMk/>
          <pc:sldMk cId="576485323" sldId="268"/>
        </pc:sldMkLst>
        <pc:picChg chg="mod">
          <ac:chgData name="AHMED MHEDHBI" userId="21174792-91c7-4939-bfe3-f934721d96e0" providerId="ADAL" clId="{A3CE736F-F10C-4D63-A38A-5439EF9DD3BD}" dt="2022-04-01T13:36:26.555" v="9" actId="1076"/>
          <ac:picMkLst>
            <pc:docMk/>
            <pc:sldMk cId="576485323" sldId="268"/>
            <ac:picMk id="12" creationId="{73DC5031-E346-43E0-9B24-67E5401582B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1285B-2633-46BD-AC49-C5021BDED1AC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C5E5D-3282-475B-A899-890033B4F9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370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Ahmed Mhedhbi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1000005716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31/03/2022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1"/>
            <a:endParaRPr lang="it-IT" sz="2000" dirty="0"/>
          </a:p>
          <a:p>
            <a:pPr lvl="1"/>
            <a:endParaRPr lang="it-IT" sz="2000" dirty="0"/>
          </a:p>
          <a:p>
            <a:pPr lvl="1"/>
            <a:endParaRPr lang="it-IT" sz="2000" dirty="0"/>
          </a:p>
          <a:p>
            <a:pPr lvl="1"/>
            <a:endParaRPr lang="it-IT" sz="2000" dirty="0"/>
          </a:p>
          <a:p>
            <a:pPr marL="457200" lvl="1" indent="0">
              <a:buNone/>
            </a:pPr>
            <a:r>
              <a:rPr lang="it-IT" sz="2000" dirty="0"/>
              <a:t>La pagina è stata  creata per una palestra di karate (arte marziale giapponese) siciliana, di cui il sottoscritto ne fa parte. Lo scopo della pagina è quello di spiegare a chi non è del campo, da che cosa è formato e a che cosa serve. Alla fine della pagina abbiamo il contatto email e telefono per poter contattare il maestro per varie informazioni. </a:t>
            </a:r>
          </a:p>
          <a:p>
            <a:pPr lvl="1"/>
            <a:endParaRPr lang="it-IT" sz="2000" dirty="0"/>
          </a:p>
          <a:p>
            <a:pPr lvl="1"/>
            <a:endParaRPr lang="it-IT" sz="2000" dirty="0"/>
          </a:p>
          <a:p>
            <a:pPr lvl="1"/>
            <a:endParaRPr lang="it-IT" sz="2000" dirty="0"/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Layout complessivo HTML+CSS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7491BF7-71E9-4EC9-9CFC-79B2AEEF4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1" b="24200"/>
          <a:stretch/>
        </p:blipFill>
        <p:spPr>
          <a:xfrm>
            <a:off x="5192993" y="2743120"/>
            <a:ext cx="5827691" cy="1591268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B8316FCB-E4E1-4897-8CBA-F66D1BAF8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993" y="113617"/>
            <a:ext cx="5824643" cy="2656423"/>
          </a:xfrm>
          <a:prstGeom prst="rect">
            <a:avLst/>
          </a:prstGeom>
        </p:spPr>
      </p:pic>
      <p:pic>
        <p:nvPicPr>
          <p:cNvPr id="50" name="Immagine 49">
            <a:extLst>
              <a:ext uri="{FF2B5EF4-FFF2-40B4-BE49-F238E27FC236}">
                <a16:creationId xmlns:a16="http://schemas.microsoft.com/office/drawing/2014/main" id="{EB001FE9-AF6F-4673-A701-C7D464DB9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993" y="4320523"/>
            <a:ext cx="5824643" cy="216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300" b="1" dirty="0" err="1">
                <a:solidFill>
                  <a:schemeClr val="bg1"/>
                </a:solidFill>
              </a:rPr>
              <a:t>Header</a:t>
            </a:r>
            <a:endParaRPr lang="it-IT" sz="5300" b="1" dirty="0">
              <a:solidFill>
                <a:schemeClr val="bg1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12AA4BF-AB64-4A30-8522-DA6C80A3C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7626"/>
            <a:ext cx="10415284" cy="1683369"/>
          </a:xfrm>
          <a:prstGeom prst="rect">
            <a:avLst/>
          </a:prstGeom>
        </p:spPr>
      </p:pic>
      <p:pic>
        <p:nvPicPr>
          <p:cNvPr id="10" name="Segnaposto contenuto 31" descr="Immagine che contiene testo&#10;&#10;Descrizione generata automaticamente">
            <a:extLst>
              <a:ext uri="{FF2B5EF4-FFF2-40B4-BE49-F238E27FC236}">
                <a16:creationId xmlns:a16="http://schemas.microsoft.com/office/drawing/2014/main" id="{51D1AB39-60DE-4C81-84BA-252E72524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220" y="3042218"/>
            <a:ext cx="4245776" cy="341284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8B4DD79-5CA6-4008-A764-C8E3A1B8B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996" y="3042218"/>
            <a:ext cx="3778672" cy="380033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40CD0F0-3E1D-4454-9AA9-BDC0EBE5B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42218"/>
            <a:ext cx="4183220" cy="341284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148B496-22AD-42CA-B754-C6F4FC9345EF}"/>
              </a:ext>
            </a:extLst>
          </p:cNvPr>
          <p:cNvSpPr txBox="1"/>
          <p:nvPr/>
        </p:nvSpPr>
        <p:spPr>
          <a:xfrm>
            <a:off x="1745438" y="6381617"/>
            <a:ext cx="62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html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F082F29-FABC-481D-B0E1-EC7640F8A8A2}"/>
              </a:ext>
            </a:extLst>
          </p:cNvPr>
          <p:cNvSpPr txBox="1"/>
          <p:nvPr/>
        </p:nvSpPr>
        <p:spPr>
          <a:xfrm>
            <a:off x="7991220" y="6397063"/>
            <a:ext cx="75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css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04158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Menù</a:t>
            </a:r>
            <a:r>
              <a:rPr lang="en-US" sz="5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navigazione</a:t>
            </a:r>
            <a:endParaRPr lang="it-IT" sz="5300" b="1" dirty="0">
              <a:solidFill>
                <a:schemeClr val="bg1"/>
              </a:solidFill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59FE630-5A04-49EE-B8E9-4DBC6ECB55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649"/>
          <a:stretch/>
        </p:blipFill>
        <p:spPr>
          <a:xfrm>
            <a:off x="0" y="1571183"/>
            <a:ext cx="12192000" cy="979503"/>
          </a:xfrm>
          <a:prstGeom prst="rect">
            <a:avLst/>
          </a:prstGeom>
        </p:spPr>
      </p:pic>
      <p:pic>
        <p:nvPicPr>
          <p:cNvPr id="18" name="Segnaposto contenuto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24882E2-C233-459E-8777-5829C8C56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49" y="2920018"/>
            <a:ext cx="4362450" cy="340995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68F2990-8F95-4225-B059-1C9BBB3F58B9}"/>
              </a:ext>
            </a:extLst>
          </p:cNvPr>
          <p:cNvSpPr txBox="1"/>
          <p:nvPr/>
        </p:nvSpPr>
        <p:spPr>
          <a:xfrm>
            <a:off x="2990676" y="6158494"/>
            <a:ext cx="70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2016EC2-D5FB-42A2-AB8A-8DE639B20EFB}"/>
              </a:ext>
            </a:extLst>
          </p:cNvPr>
          <p:cNvSpPr txBox="1"/>
          <p:nvPr/>
        </p:nvSpPr>
        <p:spPr>
          <a:xfrm>
            <a:off x="8962267" y="632996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css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1CA6CDA-E41C-401B-BBE3-E09B89BFBC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55" b="21513"/>
          <a:stretch/>
        </p:blipFill>
        <p:spPr>
          <a:xfrm>
            <a:off x="868633" y="3151728"/>
            <a:ext cx="4951479" cy="30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0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Sezione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contenuti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html</a:t>
            </a:r>
            <a:endParaRPr lang="it-IT" sz="5300" b="1" dirty="0">
              <a:solidFill>
                <a:schemeClr val="bg1"/>
              </a:solidFill>
            </a:endParaRP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C0F8466-6A96-4923-9A8E-C6507C357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141" y="1704975"/>
            <a:ext cx="5197547" cy="3874940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30A744BF-D830-4390-86E8-5F8AB239E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140" y="5397872"/>
            <a:ext cx="5197547" cy="1252018"/>
          </a:xfrm>
          <a:prstGeom prst="rect">
            <a:avLst/>
          </a:prstGeom>
        </p:spPr>
      </p:pic>
      <p:pic>
        <p:nvPicPr>
          <p:cNvPr id="12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3DC5031-E346-43E0-9B24-67E540158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67" y="1923229"/>
            <a:ext cx="5661025" cy="4449763"/>
          </a:xfrm>
        </p:spPr>
      </p:pic>
    </p:spTree>
    <p:extLst>
      <p:ext uri="{BB962C8B-B14F-4D97-AF65-F5344CB8AC3E}">
        <p14:creationId xmlns:p14="http://schemas.microsoft.com/office/powerpoint/2010/main" val="57648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4394B37-8597-4C77-ADAD-6959E59355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726"/>
          <a:stretch/>
        </p:blipFill>
        <p:spPr>
          <a:xfrm>
            <a:off x="143627" y="1700212"/>
            <a:ext cx="2816549" cy="462976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6517CE9-300D-49E2-85C1-CFBADF5D2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062" y="2872405"/>
            <a:ext cx="4198938" cy="3457575"/>
          </a:xfrm>
          <a:prstGeom prst="rect">
            <a:avLst/>
          </a:prstGeom>
        </p:spPr>
      </p:pic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71693DD-5B4D-497F-86C7-3D34B85E2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063953" y="1700212"/>
            <a:ext cx="4825332" cy="462976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</a:rPr>
              <a:t>Sezione</a:t>
            </a:r>
            <a:r>
              <a:rPr lang="it-IT" sz="3200" b="1" dirty="0">
                <a:solidFill>
                  <a:schemeClr val="bg1"/>
                </a:solidFill>
              </a:rPr>
              <a:t> </a:t>
            </a:r>
            <a:r>
              <a:rPr lang="it-IT" sz="5300" b="1" dirty="0">
                <a:solidFill>
                  <a:schemeClr val="bg1"/>
                </a:solidFill>
              </a:rPr>
              <a:t>contenuti </a:t>
            </a:r>
            <a:r>
              <a:rPr lang="it-IT" sz="5300" b="1" dirty="0" err="1">
                <a:solidFill>
                  <a:schemeClr val="bg1"/>
                </a:solidFill>
              </a:rPr>
              <a:t>css</a:t>
            </a:r>
            <a:endParaRPr lang="it-IT" sz="5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15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800" b="1" dirty="0" err="1">
                <a:solidFill>
                  <a:schemeClr val="bg1"/>
                </a:solidFill>
              </a:rPr>
              <a:t>Footer</a:t>
            </a:r>
            <a:endParaRPr lang="it-IT" sz="5300" b="1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ACB62D5-30E2-407B-839C-8D5DFC91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298"/>
            <a:ext cx="12192000" cy="90445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B71F7AD-8B07-411C-B61E-8EB17AA90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352" y="2809002"/>
            <a:ext cx="4746551" cy="395704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907CDC4-D8D2-4589-A51C-29B475FBF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97" y="3890431"/>
            <a:ext cx="6674869" cy="179418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D238D8E-8350-4693-8E44-2E6CB9618D54}"/>
              </a:ext>
            </a:extLst>
          </p:cNvPr>
          <p:cNvSpPr txBox="1"/>
          <p:nvPr/>
        </p:nvSpPr>
        <p:spPr>
          <a:xfrm>
            <a:off x="3220637" y="3429000"/>
            <a:ext cx="62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html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4D3A928-A65E-4D6E-956D-0C641BC523F7}"/>
              </a:ext>
            </a:extLst>
          </p:cNvPr>
          <p:cNvSpPr txBox="1"/>
          <p:nvPr/>
        </p:nvSpPr>
        <p:spPr>
          <a:xfrm>
            <a:off x="9376810" y="2334744"/>
            <a:ext cx="463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css</a:t>
            </a:r>
            <a:endParaRPr lang="it-IT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66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99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Sezione contenuti html</vt:lpstr>
      <vt:lpstr>Sezione contenuti css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ahmed mhedhbi</cp:lastModifiedBy>
  <cp:revision>2</cp:revision>
  <dcterms:created xsi:type="dcterms:W3CDTF">2021-03-24T16:57:46Z</dcterms:created>
  <dcterms:modified xsi:type="dcterms:W3CDTF">2022-04-01T13:36:42Z</dcterms:modified>
</cp:coreProperties>
</file>