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C611"/>
    <a:srgbClr val="CC9B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26E3-8021-717F-B9B1-FD5F38B3B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D8BE6-E4A9-96C1-E2ED-2F0DD98DC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D6124-6BD3-46A6-BC8B-39B684F7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B0F3-9FA5-450E-BBDC-F2E5FDCDCA9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E6A3B-7EF3-877F-A1BE-E4EC4A809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7D242-5D14-3C6A-AFBA-D30DC72A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C7A6-8445-421E-88CA-9E07845D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5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80AB-9185-992F-689D-C2BE1E2E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33D9D-EFF7-03A8-9916-8CE0A9C6F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946C6-9F9B-36BC-296A-06EF1C73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B0F3-9FA5-450E-BBDC-F2E5FDCDCA9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DD0C0-E00E-E6E1-1ED5-BE8E587D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59D48-5BEF-3E26-1E37-41569C832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C7A6-8445-421E-88CA-9E07845D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7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2C53B-1A75-7FA5-89C0-9BEF9B15B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568C2-2672-391E-BF0C-F72FE98C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FB887-71AF-24DA-1DF2-62760E1D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B0F3-9FA5-450E-BBDC-F2E5FDCDCA9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36C8D-52DC-3E76-2DFE-4E950837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9A8D2-AC7D-9B94-F593-7A358865D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C7A6-8445-421E-88CA-9E07845D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1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D2CA9-1A84-0BD7-F98C-AB6D2D981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F9393-5985-8126-42C4-BC6B0D9E7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493D8-C4FE-1701-4B12-A003268F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B0F3-9FA5-450E-BBDC-F2E5FDCDCA9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20040-8DA1-2413-2C00-902F6BFF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EDAC6-664C-9DB0-7804-21479098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C7A6-8445-421E-88CA-9E07845D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5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CCAC-48D7-3E67-3686-A9C74274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29C56-B270-860A-1F19-C724A83A2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778C4-D3E7-78E2-04AD-6B77FC09E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B0F3-9FA5-450E-BBDC-F2E5FDCDCA9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5462A-E8EE-DD8F-7EB1-3E8F4CDC6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141F1-DEAF-F7BB-B290-6A53396A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C7A6-8445-421E-88CA-9E07845D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2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4EC2-1221-99AA-272E-946DEA4C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CCC29-F619-4350-CE7C-7A68E91D1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C428A-21C1-C8E4-4341-0D4363D14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2CDC3-8C81-5BC2-0AD1-729F8A9C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B0F3-9FA5-450E-BBDC-F2E5FDCDCA9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53746-6C49-A951-5750-988385905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4F374-CE7B-E48F-2E81-E938AF45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C7A6-8445-421E-88CA-9E07845D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6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6E42-CC02-ADC4-A9D5-8214D5FF6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CCFC7-1CC7-7470-AC27-6A34D12DF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65631-8953-E0A9-0585-E93A63760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FF1EF6-CD72-4333-1039-C389445C5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A35B20-2A56-F1D5-0151-332B6E8AC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6FC596-806F-E33D-5F0E-C3AA19AB6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B0F3-9FA5-450E-BBDC-F2E5FDCDCA9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A8C6F6-79E2-124E-1CE3-740815234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B6E2A2-B07B-DBA4-24F2-58A9C56D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C7A6-8445-421E-88CA-9E07845D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B1D0D-8F5E-7B8D-826C-A46740C1A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A2E85-537A-971D-7852-FCA79786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B0F3-9FA5-450E-BBDC-F2E5FDCDCA9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A2CEA-A710-0C61-8389-5BC49974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DFF9C-0C07-15AA-DF33-73A52CD6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C7A6-8445-421E-88CA-9E07845D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9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B49BF-1123-1130-DE84-69B8E7759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B0F3-9FA5-450E-BBDC-F2E5FDCDCA9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270A9-291C-A3D4-9A1B-E4F9037C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B42B3-532D-BA40-90BE-584419B1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C7A6-8445-421E-88CA-9E07845D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7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1384-DCB7-B904-2C08-46AC4585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9D0DC-89CC-09DD-A84A-5ED256C8E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8005A-EDE4-20DA-2F85-DF0A7A553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AAA92-A0C2-1399-D854-A813EA6E0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B0F3-9FA5-450E-BBDC-F2E5FDCDCA9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1C424-058C-7421-DB35-93BB45A8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9780E-9448-5A4D-851F-D64F3D47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C7A6-8445-421E-88CA-9E07845D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2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475C-0630-C3A9-960B-835B13ED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5FD23B-BF2F-249C-3507-91F3916C0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17CF-083D-FC61-0F05-5FC150E7B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373C4-F324-FDDA-AA9E-E8BED075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DB0F3-9FA5-450E-BBDC-F2E5FDCDCA9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F27D6-0DC5-143E-4753-B9C76A05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C02C2-1B3C-69F1-3712-C06884CA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C7A6-8445-421E-88CA-9E07845D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1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8B26B-762F-6835-4E8D-CF387F5D7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D7541-2BB7-7EBD-6B8A-DB8C02C0D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2A95F-6499-4D4D-5D30-9C5CF0EF8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DB0F3-9FA5-450E-BBDC-F2E5FDCDCA9D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99E2E-0EF1-512D-2456-C27A4F433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73A83-FBA5-B8CB-AAA6-0F7176D4D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BC7A6-8445-421E-88CA-9E07845DF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0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5915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33FEEBF-3F5D-4778-1F3A-1959DA0CF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3120" y="4724718"/>
            <a:ext cx="5953760" cy="1569720"/>
          </a:xfrm>
        </p:spPr>
        <p:txBody>
          <a:bodyPr>
            <a:normAutofit/>
          </a:bodyPr>
          <a:lstStyle/>
          <a:p>
            <a:r>
              <a:rPr lang="en-US" sz="4000" b="1" dirty="0"/>
              <a:t>Presented by:</a:t>
            </a:r>
          </a:p>
          <a:p>
            <a:r>
              <a:rPr lang="en-US" sz="4000" b="1" dirty="0"/>
              <a:t>       Mohamed Magdy</a:t>
            </a:r>
          </a:p>
        </p:txBody>
      </p:sp>
    </p:spTree>
    <p:extLst>
      <p:ext uri="{BB962C8B-B14F-4D97-AF65-F5344CB8AC3E}">
        <p14:creationId xmlns:p14="http://schemas.microsoft.com/office/powerpoint/2010/main" val="179668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B8E3D6-EF5A-1216-5706-4326F4879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46" y="-30480"/>
            <a:ext cx="12185743" cy="6858000"/>
          </a:xfrm>
          <a:prstGeom prst="rect">
            <a:avLst/>
          </a:prstGeom>
          <a:solidFill>
            <a:srgbClr val="FFFF00"/>
          </a:solidFill>
        </p:spPr>
      </p:pic>
    </p:spTree>
    <p:extLst>
      <p:ext uri="{BB962C8B-B14F-4D97-AF65-F5344CB8AC3E}">
        <p14:creationId xmlns:p14="http://schemas.microsoft.com/office/powerpoint/2010/main" val="1465672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010E0F-CF11-646D-4887-49851CFE721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2000"/>
                    </a14:imgEffect>
                    <a14:imgEffect>
                      <a14:colorTemperature colorTemp="6600"/>
                    </a14:imgEffect>
                    <a14:imgEffect>
                      <a14:saturation sat="10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1" y="-10160"/>
            <a:ext cx="12222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29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599A63-0E0F-F130-118C-A0BDBB7CC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60"/>
            <a:ext cx="12192000" cy="686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24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65ACBB-DC10-4974-2939-AC4C8CBE4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6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93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127556-3B3D-DAAA-3223-E7464C331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00"/>
            <a:ext cx="12313920" cy="68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19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920520-184D-81AA-2841-C29F3DFCF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04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73C8D3-A761-67B4-F6FD-84627A358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3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1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>
            <a:alpha val="82353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64D6-B656-A2F5-7E6A-5792F06E2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561"/>
            <a:ext cx="10515600" cy="122936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effectLst/>
                <a:latin typeface="Roboto" panose="02000000000000000000" pitchFamily="2" charset="0"/>
              </a:rPr>
              <a:t>What is Power BI? </a:t>
            </a:r>
            <a:br>
              <a:rPr lang="en-US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5287D18-5D6D-58D8-B55A-510B808D0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0540" y="1737360"/>
            <a:ext cx="8630920" cy="3728403"/>
          </a:xfrm>
          <a:noFill/>
        </p:spPr>
        <p:txBody>
          <a:bodyPr/>
          <a:lstStyle/>
          <a:p>
            <a:pPr>
              <a:buFontTx/>
              <a:buChar char="-"/>
            </a:pPr>
            <a:r>
              <a:rPr lang="en-US" b="1" dirty="0"/>
              <a:t>BI tool Developed by Microsoft</a:t>
            </a:r>
          </a:p>
          <a:p>
            <a:pPr>
              <a:buFontTx/>
              <a:buChar char="-"/>
            </a:pPr>
            <a:r>
              <a:rPr lang="en-US" b="1" dirty="0"/>
              <a:t>Provide insights for business users </a:t>
            </a:r>
          </a:p>
          <a:p>
            <a:pPr>
              <a:buFontTx/>
              <a:buChar char="-"/>
            </a:pPr>
            <a:r>
              <a:rPr lang="en-US" b="1" dirty="0"/>
              <a:t>Connect to more than 100 data sources</a:t>
            </a:r>
          </a:p>
          <a:p>
            <a:pPr>
              <a:buFontTx/>
              <a:buChar char="-"/>
            </a:pPr>
            <a:r>
              <a:rPr lang="en-US" b="1" dirty="0"/>
              <a:t>Different Connectivity modes</a:t>
            </a:r>
          </a:p>
          <a:p>
            <a:pPr marL="0" indent="0">
              <a:buNone/>
            </a:pPr>
            <a:r>
              <a:rPr lang="en-US" b="1" dirty="0"/>
              <a:t>- Data Transforming and modeling </a:t>
            </a:r>
          </a:p>
          <a:p>
            <a:pPr>
              <a:buFontTx/>
              <a:buChar char="-"/>
            </a:pPr>
            <a:r>
              <a:rPr lang="en-US" b="1" dirty="0"/>
              <a:t>Interactive Visualizations and reports</a:t>
            </a:r>
          </a:p>
          <a:p>
            <a:pPr>
              <a:buFontTx/>
              <a:buChar char="-"/>
            </a:pPr>
            <a:r>
              <a:rPr lang="en-US" b="1" dirty="0"/>
              <a:t>Data sharing </a:t>
            </a:r>
          </a:p>
        </p:txBody>
      </p:sp>
    </p:spTree>
    <p:extLst>
      <p:ext uri="{BB962C8B-B14F-4D97-AF65-F5344CB8AC3E}">
        <p14:creationId xmlns:p14="http://schemas.microsoft.com/office/powerpoint/2010/main" val="37649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B1BE3A-223B-450C-FADD-CB56AA0B191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2319" cy="6858000"/>
          </a:xfrm>
          <a:prstGeom prst="rect">
            <a:avLst/>
          </a:prstGeom>
          <a:solidFill>
            <a:srgbClr val="FFC611"/>
          </a:solidFill>
          <a:ln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9486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80">
          <a:fgClr>
            <a:srgbClr val="FFC000"/>
          </a:fgClr>
          <a:bgClr>
            <a:srgbClr val="FFFF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6913FE-E77A-FA60-9879-1A425B5CD9C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0806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7" y="-134310"/>
            <a:ext cx="12174643" cy="712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3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BC36A5-DA6B-6455-4E91-CE09633E35B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970"/>
            <a:ext cx="12192000" cy="688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16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244FB5-9688-6F67-9C6C-D5854904223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0"/>
            <a:ext cx="12080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3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862210-F036-0C51-1C1B-5471435333B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072"/>
            <a:ext cx="12110719" cy="686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35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E226D5-D7FB-4658-F86C-06C490ECD2D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8" y="0"/>
            <a:ext cx="12198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C3AE27-629E-B171-EDC1-D278A65615A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07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43</Words>
  <Application>Microsoft Office PowerPoint</Application>
  <PresentationFormat>Widescreen</PresentationFormat>
  <Paragraphs>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Office Theme</vt:lpstr>
      <vt:lpstr>PowerPoint Presentation</vt:lpstr>
      <vt:lpstr>What is Power BI? 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karim mohsen</dc:creator>
  <cp:lastModifiedBy>karim mohsen</cp:lastModifiedBy>
  <cp:revision>2</cp:revision>
  <dcterms:created xsi:type="dcterms:W3CDTF">2023-08-09T18:30:01Z</dcterms:created>
  <dcterms:modified xsi:type="dcterms:W3CDTF">2023-08-09T20:58:22Z</dcterms:modified>
</cp:coreProperties>
</file>