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handoutMasterIdLst>
    <p:handoutMasterId r:id="rId21"/>
  </p:handoutMasterIdLst>
  <p:sldIdLst>
    <p:sldId id="256" r:id="rId5"/>
    <p:sldId id="257" r:id="rId6"/>
    <p:sldId id="258" r:id="rId7"/>
    <p:sldId id="263" r:id="rId8"/>
    <p:sldId id="264" r:id="rId9"/>
    <p:sldId id="259" r:id="rId10"/>
    <p:sldId id="269" r:id="rId11"/>
    <p:sldId id="270" r:id="rId12"/>
    <p:sldId id="271" r:id="rId13"/>
    <p:sldId id="260" r:id="rId14"/>
    <p:sldId id="273" r:id="rId15"/>
    <p:sldId id="261" r:id="rId16"/>
    <p:sldId id="279" r:id="rId17"/>
    <p:sldId id="280"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D35"/>
    <a:srgbClr val="0BDD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D2FFA-7125-41FE-A7DF-C2BDD93E69B2}" v="9" dt="2020-11-07T16:21:24.729"/>
    <p1510:client id="{3C6A1634-D453-4FA3-83AC-E5E88CD8439F}" v="601" dt="2020-11-07T16:41:09.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54"/>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o.mohamed201958" userId="S::medo.mohamed201958_gmail.com#ext#@lifemaker.onmicrosoft.com::b9dd218f-6dc0-4227-ba77-80476d23b121" providerId="AD" clId="Web-{3C6A1634-D453-4FA3-83AC-E5E88CD8439F}"/>
    <pc:docChg chg="modSld">
      <pc:chgData name="medo.mohamed201958" userId="S::medo.mohamed201958_gmail.com#ext#@lifemaker.onmicrosoft.com::b9dd218f-6dc0-4227-ba77-80476d23b121" providerId="AD" clId="Web-{3C6A1634-D453-4FA3-83AC-E5E88CD8439F}" dt="2020-11-07T16:41:09.983" v="598" actId="20577"/>
      <pc:docMkLst>
        <pc:docMk/>
      </pc:docMkLst>
      <pc:sldChg chg="modSp">
        <pc:chgData name="medo.mohamed201958" userId="S::medo.mohamed201958_gmail.com#ext#@lifemaker.onmicrosoft.com::b9dd218f-6dc0-4227-ba77-80476d23b121" providerId="AD" clId="Web-{3C6A1634-D453-4FA3-83AC-E5E88CD8439F}" dt="2020-11-07T16:41:09.983" v="597" actId="20577"/>
        <pc:sldMkLst>
          <pc:docMk/>
          <pc:sldMk cId="0" sldId="269"/>
        </pc:sldMkLst>
        <pc:spChg chg="mod">
          <ac:chgData name="medo.mohamed201958" userId="S::medo.mohamed201958_gmail.com#ext#@lifemaker.onmicrosoft.com::b9dd218f-6dc0-4227-ba77-80476d23b121" providerId="AD" clId="Web-{3C6A1634-D453-4FA3-83AC-E5E88CD8439F}" dt="2020-11-07T16:41:09.983" v="597" actId="20577"/>
          <ac:spMkLst>
            <pc:docMk/>
            <pc:sldMk cId="0" sldId="269"/>
            <ac:spMk id="3" creationId="{00000000-0000-0000-0000-000000000000}"/>
          </ac:spMkLst>
        </pc:spChg>
        <pc:spChg chg="mod">
          <ac:chgData name="medo.mohamed201958" userId="S::medo.mohamed201958_gmail.com#ext#@lifemaker.onmicrosoft.com::b9dd218f-6dc0-4227-ba77-80476d23b121" providerId="AD" clId="Web-{3C6A1634-D453-4FA3-83AC-E5E88CD8439F}" dt="2020-11-07T16:39:14.184" v="384" actId="20577"/>
          <ac:spMkLst>
            <pc:docMk/>
            <pc:sldMk cId="0" sldId="269"/>
            <ac:spMk id="69" creationId="{00000000-0000-0000-0000-000000000000}"/>
          </ac:spMkLst>
        </pc:spChg>
      </pc:sldChg>
      <pc:sldChg chg="modSp">
        <pc:chgData name="medo.mohamed201958" userId="S::medo.mohamed201958_gmail.com#ext#@lifemaker.onmicrosoft.com::b9dd218f-6dc0-4227-ba77-80476d23b121" providerId="AD" clId="Web-{3C6A1634-D453-4FA3-83AC-E5E88CD8439F}" dt="2020-11-07T16:24:28.399" v="25" actId="20577"/>
        <pc:sldMkLst>
          <pc:docMk/>
          <pc:sldMk cId="0" sldId="270"/>
        </pc:sldMkLst>
        <pc:spChg chg="mod">
          <ac:chgData name="medo.mohamed201958" userId="S::medo.mohamed201958_gmail.com#ext#@lifemaker.onmicrosoft.com::b9dd218f-6dc0-4227-ba77-80476d23b121" providerId="AD" clId="Web-{3C6A1634-D453-4FA3-83AC-E5E88CD8439F}" dt="2020-11-07T16:24:28.399" v="25" actId="20577"/>
          <ac:spMkLst>
            <pc:docMk/>
            <pc:sldMk cId="0" sldId="270"/>
            <ac:spMk id="2" creationId="{00000000-0000-0000-0000-000000000000}"/>
          </ac:spMkLst>
        </pc:spChg>
      </pc:sldChg>
      <pc:sldChg chg="modSp">
        <pc:chgData name="medo.mohamed201958" userId="S::medo.mohamed201958_gmail.com#ext#@lifemaker.onmicrosoft.com::b9dd218f-6dc0-4227-ba77-80476d23b121" providerId="AD" clId="Web-{3C6A1634-D453-4FA3-83AC-E5E88CD8439F}" dt="2020-11-07T16:37:41.088" v="380" actId="20577"/>
        <pc:sldMkLst>
          <pc:docMk/>
          <pc:sldMk cId="0" sldId="271"/>
        </pc:sldMkLst>
        <pc:spChg chg="mod">
          <ac:chgData name="medo.mohamed201958" userId="S::medo.mohamed201958_gmail.com#ext#@lifemaker.onmicrosoft.com::b9dd218f-6dc0-4227-ba77-80476d23b121" providerId="AD" clId="Web-{3C6A1634-D453-4FA3-83AC-E5E88CD8439F}" dt="2020-11-07T16:37:41.088" v="380" actId="20577"/>
          <ac:spMkLst>
            <pc:docMk/>
            <pc:sldMk cId="0" sldId="271"/>
            <ac:spMk id="2" creationId="{00000000-0000-0000-0000-000000000000}"/>
          </ac:spMkLst>
        </pc:spChg>
      </pc:sldChg>
    </pc:docChg>
  </pc:docChgLst>
  <pc:docChgLst>
    <pc:chgData name="medo.mohamed201958" userId="S::medo.mohamed201958_gmail.com#ext#@lifemaker.onmicrosoft.com::b9dd218f-6dc0-4227-ba77-80476d23b121" providerId="AD" clId="Web-{24FD2FFA-7125-41FE-A7DF-C2BDD93E69B2}"/>
    <pc:docChg chg="modSld">
      <pc:chgData name="medo.mohamed201958" userId="S::medo.mohamed201958_gmail.com#ext#@lifemaker.onmicrosoft.com::b9dd218f-6dc0-4227-ba77-80476d23b121" providerId="AD" clId="Web-{24FD2FFA-7125-41FE-A7DF-C2BDD93E69B2}" dt="2020-11-07T16:21:24.183" v="7" actId="20577"/>
      <pc:docMkLst>
        <pc:docMk/>
      </pc:docMkLst>
      <pc:sldChg chg="modSp">
        <pc:chgData name="medo.mohamed201958" userId="S::medo.mohamed201958_gmail.com#ext#@lifemaker.onmicrosoft.com::b9dd218f-6dc0-4227-ba77-80476d23b121" providerId="AD" clId="Web-{24FD2FFA-7125-41FE-A7DF-C2BDD93E69B2}" dt="2020-11-07T16:21:24.183" v="6" actId="20577"/>
        <pc:sldMkLst>
          <pc:docMk/>
          <pc:sldMk cId="0" sldId="264"/>
        </pc:sldMkLst>
        <pc:spChg chg="mod">
          <ac:chgData name="medo.mohamed201958" userId="S::medo.mohamed201958_gmail.com#ext#@lifemaker.onmicrosoft.com::b9dd218f-6dc0-4227-ba77-80476d23b121" providerId="AD" clId="Web-{24FD2FFA-7125-41FE-A7DF-C2BDD93E69B2}" dt="2020-11-07T16:21:14.495" v="2" actId="20577"/>
          <ac:spMkLst>
            <pc:docMk/>
            <pc:sldMk cId="0" sldId="264"/>
            <ac:spMk id="11" creationId="{00000000-0000-0000-0000-000000000000}"/>
          </ac:spMkLst>
        </pc:spChg>
        <pc:spChg chg="mod">
          <ac:chgData name="medo.mohamed201958" userId="S::medo.mohamed201958_gmail.com#ext#@lifemaker.onmicrosoft.com::b9dd218f-6dc0-4227-ba77-80476d23b121" providerId="AD" clId="Web-{24FD2FFA-7125-41FE-A7DF-C2BDD93E69B2}" dt="2020-11-07T16:21:24.183" v="6" actId="20577"/>
          <ac:spMkLst>
            <pc:docMk/>
            <pc:sldMk cId="0" sldId="264"/>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indent="-228600" fontAlgn="auto"/>
            <a:r>
              <a:rPr lang="zh-CN" altLang="en-US" sz="1200">
                <a:sym typeface="+mn-ea"/>
              </a:rPr>
              <a:t>Click to edit Master text style</a:t>
            </a:r>
            <a:endParaRPr lang="zh-CN" altLang="en-US" sz="1200" strike="noStrike" noProof="1"/>
          </a:p>
          <a:p>
            <a:pPr lvl="1" indent="-228600" fontAlgn="auto"/>
            <a:r>
              <a:rPr lang="zh-CN" altLang="en-US" sz="1200">
                <a:sym typeface="+mn-ea"/>
              </a:rPr>
              <a:t>Second level</a:t>
            </a:r>
            <a:endParaRPr lang="zh-CN" altLang="en-US" sz="1200" strike="noStrike" noProof="1"/>
          </a:p>
          <a:p>
            <a:pPr lvl="2" indent="-228600" fontAlgn="auto"/>
            <a:r>
              <a:rPr lang="zh-CN" altLang="en-US" sz="1200">
                <a:sym typeface="+mn-ea"/>
              </a:rPr>
              <a:t>Third level</a:t>
            </a:r>
            <a:endParaRPr lang="zh-CN" altLang="en-US" sz="1200" strike="noStrike" noProof="1"/>
          </a:p>
          <a:p>
            <a:pPr lvl="3" indent="-228600" fontAlgn="auto"/>
            <a:r>
              <a:rPr lang="zh-CN" altLang="en-US" sz="1200">
                <a:sym typeface="+mn-ea"/>
              </a:rPr>
              <a:t>Fourth level</a:t>
            </a:r>
            <a:endParaRPr lang="zh-CN" altLang="en-US" sz="1200" strike="noStrike" noProof="1"/>
          </a:p>
          <a:p>
            <a:pPr lvl="4" indent="-228600" fontAlgn="auto"/>
            <a:r>
              <a:rPr lang="zh-CN" altLang="en-US" sz="120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Click to edit Master title style</a:t>
            </a:r>
          </a:p>
        </p:txBody>
      </p:sp>
      <p:sp>
        <p:nvSpPr>
          <p:cNvPr id="4" name="日期占位符 3"/>
          <p:cNvSpPr>
            <a:spLocks noGrp="1"/>
          </p:cNvSpPr>
          <p:nvPr>
            <p:ph type="dt" sz="half" idx="10"/>
          </p:nvPr>
        </p:nvSpPr>
        <p:spPr/>
        <p:txBody>
          <a:bodyPr/>
          <a:lstStyle/>
          <a:p>
            <a:fld id="{092E1A55-147B-4767-A841-CDA6A944BF2F}"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Click to edit Master title style</a:t>
            </a:r>
          </a:p>
        </p:txBody>
      </p:sp>
      <p:sp>
        <p:nvSpPr>
          <p:cNvPr id="3" name="内容占位符 2"/>
          <p:cNvSpPr>
            <a:spLocks noGrp="1"/>
          </p:cNvSpPr>
          <p:nvPr>
            <p:ph idx="1" hasCustomPrompt="1"/>
          </p:nvPr>
        </p:nvSpPr>
        <p:spPr/>
        <p:txBody>
          <a:bodyPr/>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4" name="日期占位符 3"/>
          <p:cNvSpPr>
            <a:spLocks noGrp="1"/>
          </p:cNvSpPr>
          <p:nvPr>
            <p:ph type="dt" sz="half" idx="10"/>
          </p:nvPr>
        </p:nvSpPr>
        <p:spPr/>
        <p:txBody>
          <a:bodyPr/>
          <a:lstStyle/>
          <a:p>
            <a:fld id="{092E1A55-147B-4767-A841-CDA6A944BF2F}"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E1A55-147B-4767-A841-CDA6A944BF2F}" type="datetimeFigureOut">
              <a:rPr lang="zh-CN" altLang="en-US" smtClean="0"/>
              <a:t>2020/11/7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A6C4F-F852-4EF1-8536-25FFA5D5B5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microsoft.com/office/2007/relationships/hdphoto" Target="../media/hdphoto3.wdp"/><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DDD3"/>
        </a:solidFill>
        <a:effectLst/>
      </p:bgPr>
    </p:bg>
    <p:spTree>
      <p:nvGrpSpPr>
        <p:cNvPr id="1" name=""/>
        <p:cNvGrpSpPr/>
        <p:nvPr/>
      </p:nvGrpSpPr>
      <p:grpSpPr>
        <a:xfrm>
          <a:off x="0" y="0"/>
          <a:ext cx="0" cy="0"/>
          <a:chOff x="0" y="0"/>
          <a:chExt cx="0" cy="0"/>
        </a:xfrm>
      </p:grpSpPr>
      <p:grpSp>
        <p:nvGrpSpPr>
          <p:cNvPr id="817" name="组合 816"/>
          <p:cNvGrpSpPr/>
          <p:nvPr/>
        </p:nvGrpSpPr>
        <p:grpSpPr>
          <a:xfrm>
            <a:off x="-182654" y="-119962"/>
            <a:ext cx="4196230" cy="3775034"/>
            <a:chOff x="-846238" y="-205687"/>
            <a:chExt cx="4196230" cy="3775034"/>
          </a:xfrm>
        </p:grpSpPr>
        <p:sp>
          <p:nvSpPr>
            <p:cNvPr id="536" name="Freeform 5"/>
            <p:cNvSpPr/>
            <p:nvPr/>
          </p:nvSpPr>
          <p:spPr bwMode="auto">
            <a:xfrm rot="20700000">
              <a:off x="2004621" y="-6994"/>
              <a:ext cx="784225" cy="788988"/>
            </a:xfrm>
            <a:custGeom>
              <a:avLst/>
              <a:gdLst>
                <a:gd name="T0" fmla="*/ 369 w 494"/>
                <a:gd name="T1" fmla="*/ 0 h 497"/>
                <a:gd name="T2" fmla="*/ 494 w 494"/>
                <a:gd name="T3" fmla="*/ 497 h 497"/>
                <a:gd name="T4" fmla="*/ 0 w 494"/>
                <a:gd name="T5" fmla="*/ 358 h 497"/>
                <a:gd name="T6" fmla="*/ 369 w 494"/>
                <a:gd name="T7" fmla="*/ 0 h 497"/>
              </a:gdLst>
              <a:ahLst/>
              <a:cxnLst>
                <a:cxn ang="0">
                  <a:pos x="T0" y="T1"/>
                </a:cxn>
                <a:cxn ang="0">
                  <a:pos x="T2" y="T3"/>
                </a:cxn>
                <a:cxn ang="0">
                  <a:pos x="T4" y="T5"/>
                </a:cxn>
                <a:cxn ang="0">
                  <a:pos x="T6" y="T7"/>
                </a:cxn>
              </a:cxnLst>
              <a:rect l="0" t="0" r="r" b="b"/>
              <a:pathLst>
                <a:path w="494" h="497">
                  <a:moveTo>
                    <a:pt x="369" y="0"/>
                  </a:moveTo>
                  <a:lnTo>
                    <a:pt x="494" y="497"/>
                  </a:lnTo>
                  <a:lnTo>
                    <a:pt x="0" y="358"/>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8" name="Freeform 7"/>
            <p:cNvSpPr/>
            <p:nvPr/>
          </p:nvSpPr>
          <p:spPr bwMode="auto">
            <a:xfrm rot="20700000">
              <a:off x="2150536" y="537776"/>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9" name="Freeform 8"/>
            <p:cNvSpPr/>
            <p:nvPr/>
          </p:nvSpPr>
          <p:spPr bwMode="auto">
            <a:xfrm rot="20700000">
              <a:off x="1589309" y="688157"/>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6" name="Freeform 75"/>
            <p:cNvSpPr/>
            <p:nvPr/>
          </p:nvSpPr>
          <p:spPr bwMode="auto">
            <a:xfrm rot="20700000">
              <a:off x="2570529" y="-157990"/>
              <a:ext cx="779463" cy="788988"/>
            </a:xfrm>
            <a:custGeom>
              <a:avLst/>
              <a:gdLst>
                <a:gd name="T0" fmla="*/ 125 w 491"/>
                <a:gd name="T1" fmla="*/ 497 h 497"/>
                <a:gd name="T2" fmla="*/ 0 w 491"/>
                <a:gd name="T3" fmla="*/ 0 h 497"/>
                <a:gd name="T4" fmla="*/ 491 w 491"/>
                <a:gd name="T5" fmla="*/ 138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8"/>
                  </a:lnTo>
                  <a:lnTo>
                    <a:pt x="125" y="497"/>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9" name="Freeform 78"/>
            <p:cNvSpPr/>
            <p:nvPr/>
          </p:nvSpPr>
          <p:spPr bwMode="auto">
            <a:xfrm rot="20700000">
              <a:off x="755003" y="2085084"/>
              <a:ext cx="781050" cy="784225"/>
            </a:xfrm>
            <a:custGeom>
              <a:avLst/>
              <a:gdLst>
                <a:gd name="T0" fmla="*/ 366 w 492"/>
                <a:gd name="T1" fmla="*/ 0 h 494"/>
                <a:gd name="T2" fmla="*/ 492 w 492"/>
                <a:gd name="T3" fmla="*/ 494 h 494"/>
                <a:gd name="T4" fmla="*/ 0 w 492"/>
                <a:gd name="T5" fmla="*/ 355 h 494"/>
                <a:gd name="T6" fmla="*/ 366 w 492"/>
                <a:gd name="T7" fmla="*/ 0 h 494"/>
              </a:gdLst>
              <a:ahLst/>
              <a:cxnLst>
                <a:cxn ang="0">
                  <a:pos x="T0" y="T1"/>
                </a:cxn>
                <a:cxn ang="0">
                  <a:pos x="T2" y="T3"/>
                </a:cxn>
                <a:cxn ang="0">
                  <a:pos x="T4" y="T5"/>
                </a:cxn>
                <a:cxn ang="0">
                  <a:pos x="T6" y="T7"/>
                </a:cxn>
              </a:cxnLst>
              <a:rect l="0" t="0" r="r" b="b"/>
              <a:pathLst>
                <a:path w="492" h="494">
                  <a:moveTo>
                    <a:pt x="366" y="0"/>
                  </a:moveTo>
                  <a:lnTo>
                    <a:pt x="492" y="494"/>
                  </a:lnTo>
                  <a:lnTo>
                    <a:pt x="0" y="355"/>
                  </a:lnTo>
                  <a:lnTo>
                    <a:pt x="366"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0" name="Freeform 79"/>
            <p:cNvSpPr/>
            <p:nvPr/>
          </p:nvSpPr>
          <p:spPr bwMode="auto">
            <a:xfrm rot="20700000">
              <a:off x="1169493" y="1383692"/>
              <a:ext cx="784225" cy="790575"/>
            </a:xfrm>
            <a:custGeom>
              <a:avLst/>
              <a:gdLst>
                <a:gd name="T0" fmla="*/ 369 w 494"/>
                <a:gd name="T1" fmla="*/ 0 h 498"/>
                <a:gd name="T2" fmla="*/ 494 w 494"/>
                <a:gd name="T3" fmla="*/ 498 h 498"/>
                <a:gd name="T4" fmla="*/ 0 w 494"/>
                <a:gd name="T5" fmla="*/ 359 h 498"/>
                <a:gd name="T6" fmla="*/ 369 w 494"/>
                <a:gd name="T7" fmla="*/ 0 h 498"/>
              </a:gdLst>
              <a:ahLst/>
              <a:cxnLst>
                <a:cxn ang="0">
                  <a:pos x="T0" y="T1"/>
                </a:cxn>
                <a:cxn ang="0">
                  <a:pos x="T2" y="T3"/>
                </a:cxn>
                <a:cxn ang="0">
                  <a:pos x="T4" y="T5"/>
                </a:cxn>
                <a:cxn ang="0">
                  <a:pos x="T6" y="T7"/>
                </a:cxn>
              </a:cxnLst>
              <a:rect l="0" t="0" r="r" b="b"/>
              <a:pathLst>
                <a:path w="494" h="498">
                  <a:moveTo>
                    <a:pt x="369" y="0"/>
                  </a:moveTo>
                  <a:lnTo>
                    <a:pt x="494" y="498"/>
                  </a:lnTo>
                  <a:lnTo>
                    <a:pt x="0" y="359"/>
                  </a:lnTo>
                  <a:lnTo>
                    <a:pt x="369" y="0"/>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11" name="Freeform 80"/>
            <p:cNvSpPr/>
            <p:nvPr/>
          </p:nvSpPr>
          <p:spPr bwMode="auto">
            <a:xfrm rot="20700000">
              <a:off x="901480" y="2629363"/>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2" name="Freeform 81"/>
            <p:cNvSpPr/>
            <p:nvPr/>
          </p:nvSpPr>
          <p:spPr bwMode="auto">
            <a:xfrm rot="20700000">
              <a:off x="335572" y="2780359"/>
              <a:ext cx="785813" cy="788988"/>
            </a:xfrm>
            <a:custGeom>
              <a:avLst/>
              <a:gdLst>
                <a:gd name="T0" fmla="*/ 369 w 495"/>
                <a:gd name="T1" fmla="*/ 0 h 497"/>
                <a:gd name="T2" fmla="*/ 495 w 495"/>
                <a:gd name="T3" fmla="*/ 497 h 497"/>
                <a:gd name="T4" fmla="*/ 0 w 495"/>
                <a:gd name="T5" fmla="*/ 358 h 497"/>
                <a:gd name="T6" fmla="*/ 369 w 495"/>
                <a:gd name="T7" fmla="*/ 0 h 497"/>
              </a:gdLst>
              <a:ahLst/>
              <a:cxnLst>
                <a:cxn ang="0">
                  <a:pos x="T0" y="T1"/>
                </a:cxn>
                <a:cxn ang="0">
                  <a:pos x="T2" y="T3"/>
                </a:cxn>
                <a:cxn ang="0">
                  <a:pos x="T4" y="T5"/>
                </a:cxn>
                <a:cxn ang="0">
                  <a:pos x="T6" y="T7"/>
                </a:cxn>
              </a:cxnLst>
              <a:rect l="0" t="0" r="r" b="b"/>
              <a:pathLst>
                <a:path w="495" h="497">
                  <a:moveTo>
                    <a:pt x="369" y="0"/>
                  </a:moveTo>
                  <a:lnTo>
                    <a:pt x="495" y="497"/>
                  </a:lnTo>
                  <a:lnTo>
                    <a:pt x="0" y="358"/>
                  </a:lnTo>
                  <a:lnTo>
                    <a:pt x="369"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35" name="Freeform 104"/>
            <p:cNvSpPr/>
            <p:nvPr/>
          </p:nvSpPr>
          <p:spPr bwMode="auto">
            <a:xfrm rot="20700000">
              <a:off x="1320983" y="1934079"/>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80" name="Freeform 149"/>
            <p:cNvSpPr/>
            <p:nvPr/>
          </p:nvSpPr>
          <p:spPr bwMode="auto">
            <a:xfrm rot="20700000">
              <a:off x="1731310" y="1237787"/>
              <a:ext cx="785813" cy="785813"/>
            </a:xfrm>
            <a:custGeom>
              <a:avLst/>
              <a:gdLst>
                <a:gd name="T0" fmla="*/ 126 w 495"/>
                <a:gd name="T1" fmla="*/ 495 h 495"/>
                <a:gd name="T2" fmla="*/ 0 w 495"/>
                <a:gd name="T3" fmla="*/ 0 h 495"/>
                <a:gd name="T4" fmla="*/ 495 w 495"/>
                <a:gd name="T5" fmla="*/ 139 h 495"/>
                <a:gd name="T6" fmla="*/ 126 w 495"/>
                <a:gd name="T7" fmla="*/ 495 h 495"/>
              </a:gdLst>
              <a:ahLst/>
              <a:cxnLst>
                <a:cxn ang="0">
                  <a:pos x="T0" y="T1"/>
                </a:cxn>
                <a:cxn ang="0">
                  <a:pos x="T2" y="T3"/>
                </a:cxn>
                <a:cxn ang="0">
                  <a:pos x="T4" y="T5"/>
                </a:cxn>
                <a:cxn ang="0">
                  <a:pos x="T6" y="T7"/>
                </a:cxn>
              </a:cxnLst>
              <a:rect l="0" t="0" r="r" b="b"/>
              <a:pathLst>
                <a:path w="495" h="495">
                  <a:moveTo>
                    <a:pt x="126" y="495"/>
                  </a:moveTo>
                  <a:lnTo>
                    <a:pt x="0" y="0"/>
                  </a:lnTo>
                  <a:lnTo>
                    <a:pt x="495" y="139"/>
                  </a:lnTo>
                  <a:lnTo>
                    <a:pt x="126"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57" name="Freeform 227"/>
            <p:cNvSpPr/>
            <p:nvPr/>
          </p:nvSpPr>
          <p:spPr bwMode="auto">
            <a:xfrm rot="20700000">
              <a:off x="129945" y="-195159"/>
              <a:ext cx="785813" cy="788988"/>
            </a:xfrm>
            <a:custGeom>
              <a:avLst/>
              <a:gdLst>
                <a:gd name="T0" fmla="*/ 126 w 495"/>
                <a:gd name="T1" fmla="*/ 497 h 497"/>
                <a:gd name="T2" fmla="*/ 0 w 495"/>
                <a:gd name="T3" fmla="*/ 0 h 497"/>
                <a:gd name="T4" fmla="*/ 495 w 495"/>
                <a:gd name="T5" fmla="*/ 139 h 497"/>
                <a:gd name="T6" fmla="*/ 126 w 495"/>
                <a:gd name="T7" fmla="*/ 497 h 497"/>
              </a:gdLst>
              <a:ahLst/>
              <a:cxnLst>
                <a:cxn ang="0">
                  <a:pos x="T0" y="T1"/>
                </a:cxn>
                <a:cxn ang="0">
                  <a:pos x="T2" y="T3"/>
                </a:cxn>
                <a:cxn ang="0">
                  <a:pos x="T4" y="T5"/>
                </a:cxn>
                <a:cxn ang="0">
                  <a:pos x="T6" y="T7"/>
                </a:cxn>
              </a:cxnLst>
              <a:rect l="0" t="0" r="r" b="b"/>
              <a:pathLst>
                <a:path w="495" h="497">
                  <a:moveTo>
                    <a:pt x="126" y="497"/>
                  </a:moveTo>
                  <a:lnTo>
                    <a:pt x="0" y="0"/>
                  </a:lnTo>
                  <a:lnTo>
                    <a:pt x="495"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6" name="Freeform 366"/>
            <p:cNvSpPr/>
            <p:nvPr/>
          </p:nvSpPr>
          <p:spPr bwMode="auto">
            <a:xfrm rot="20700000">
              <a:off x="-702184" y="1201482"/>
              <a:ext cx="784225" cy="788988"/>
            </a:xfrm>
            <a:custGeom>
              <a:avLst/>
              <a:gdLst>
                <a:gd name="T0" fmla="*/ 125 w 494"/>
                <a:gd name="T1" fmla="*/ 497 h 497"/>
                <a:gd name="T2" fmla="*/ 0 w 494"/>
                <a:gd name="T3" fmla="*/ 0 h 497"/>
                <a:gd name="T4" fmla="*/ 494 w 494"/>
                <a:gd name="T5" fmla="*/ 139 h 497"/>
                <a:gd name="T6" fmla="*/ 125 w 494"/>
                <a:gd name="T7" fmla="*/ 497 h 497"/>
              </a:gdLst>
              <a:ahLst/>
              <a:cxnLst>
                <a:cxn ang="0">
                  <a:pos x="T0" y="T1"/>
                </a:cxn>
                <a:cxn ang="0">
                  <a:pos x="T2" y="T3"/>
                </a:cxn>
                <a:cxn ang="0">
                  <a:pos x="T4" y="T5"/>
                </a:cxn>
                <a:cxn ang="0">
                  <a:pos x="T6" y="T7"/>
                </a:cxn>
              </a:cxnLst>
              <a:rect l="0" t="0" r="r" b="b"/>
              <a:pathLst>
                <a:path w="494" h="497">
                  <a:moveTo>
                    <a:pt x="125" y="497"/>
                  </a:moveTo>
                  <a:lnTo>
                    <a:pt x="0" y="0"/>
                  </a:lnTo>
                  <a:lnTo>
                    <a:pt x="494" y="139"/>
                  </a:lnTo>
                  <a:lnTo>
                    <a:pt x="125" y="497"/>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7" name="Freeform 367"/>
            <p:cNvSpPr/>
            <p:nvPr/>
          </p:nvSpPr>
          <p:spPr bwMode="auto">
            <a:xfrm rot="20700000">
              <a:off x="-284519" y="504852"/>
              <a:ext cx="781050" cy="785813"/>
            </a:xfrm>
            <a:custGeom>
              <a:avLst/>
              <a:gdLst>
                <a:gd name="T0" fmla="*/ 126 w 492"/>
                <a:gd name="T1" fmla="*/ 495 h 495"/>
                <a:gd name="T2" fmla="*/ 0 w 492"/>
                <a:gd name="T3" fmla="*/ 0 h 495"/>
                <a:gd name="T4" fmla="*/ 492 w 492"/>
                <a:gd name="T5" fmla="*/ 139 h 495"/>
                <a:gd name="T6" fmla="*/ 126 w 492"/>
                <a:gd name="T7" fmla="*/ 495 h 495"/>
              </a:gdLst>
              <a:ahLst/>
              <a:cxnLst>
                <a:cxn ang="0">
                  <a:pos x="T0" y="T1"/>
                </a:cxn>
                <a:cxn ang="0">
                  <a:pos x="T2" y="T3"/>
                </a:cxn>
                <a:cxn ang="0">
                  <a:pos x="T4" y="T5"/>
                </a:cxn>
                <a:cxn ang="0">
                  <a:pos x="T6" y="T7"/>
                </a:cxn>
              </a:cxnLst>
              <a:rect l="0" t="0" r="r" b="b"/>
              <a:pathLst>
                <a:path w="492" h="495">
                  <a:moveTo>
                    <a:pt x="126" y="495"/>
                  </a:moveTo>
                  <a:lnTo>
                    <a:pt x="0" y="0"/>
                  </a:lnTo>
                  <a:lnTo>
                    <a:pt x="492" y="139"/>
                  </a:lnTo>
                  <a:lnTo>
                    <a:pt x="126" y="495"/>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392"/>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6" name="Freeform 437"/>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8" name="Freeform 439"/>
            <p:cNvSpPr/>
            <p:nvPr/>
          </p:nvSpPr>
          <p:spPr bwMode="auto">
            <a:xfrm rot="20700000">
              <a:off x="-680373" y="-205687"/>
              <a:ext cx="779463" cy="785813"/>
            </a:xfrm>
            <a:custGeom>
              <a:avLst/>
              <a:gdLst>
                <a:gd name="T0" fmla="*/ 125 w 491"/>
                <a:gd name="T1" fmla="*/ 495 h 495"/>
                <a:gd name="T2" fmla="*/ 0 w 491"/>
                <a:gd name="T3" fmla="*/ 0 h 495"/>
                <a:gd name="T4" fmla="*/ 491 w 491"/>
                <a:gd name="T5" fmla="*/ 139 h 495"/>
                <a:gd name="T6" fmla="*/ 125 w 491"/>
                <a:gd name="T7" fmla="*/ 495 h 495"/>
              </a:gdLst>
              <a:ahLst/>
              <a:cxnLst>
                <a:cxn ang="0">
                  <a:pos x="T0" y="T1"/>
                </a:cxn>
                <a:cxn ang="0">
                  <a:pos x="T2" y="T3"/>
                </a:cxn>
                <a:cxn ang="0">
                  <a:pos x="T4" y="T5"/>
                </a:cxn>
                <a:cxn ang="0">
                  <a:pos x="T6" y="T7"/>
                </a:cxn>
              </a:cxnLst>
              <a:rect l="0" t="0" r="r" b="b"/>
              <a:pathLst>
                <a:path w="491" h="495">
                  <a:moveTo>
                    <a:pt x="125" y="495"/>
                  </a:moveTo>
                  <a:lnTo>
                    <a:pt x="0" y="0"/>
                  </a:lnTo>
                  <a:lnTo>
                    <a:pt x="491"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9" name="Freeform 440"/>
            <p:cNvSpPr/>
            <p:nvPr/>
          </p:nvSpPr>
          <p:spPr bwMode="auto">
            <a:xfrm rot="20700000">
              <a:off x="-431201" y="-44162"/>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3" name="Freeform 444"/>
            <p:cNvSpPr/>
            <p:nvPr/>
          </p:nvSpPr>
          <p:spPr bwMode="auto">
            <a:xfrm rot="20700000">
              <a:off x="946817" y="-179895"/>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445"/>
            <p:cNvSpPr/>
            <p:nvPr/>
          </p:nvSpPr>
          <p:spPr bwMode="auto">
            <a:xfrm rot="20700000">
              <a:off x="385590" y="-29515"/>
              <a:ext cx="779463" cy="784225"/>
            </a:xfrm>
            <a:custGeom>
              <a:avLst/>
              <a:gdLst>
                <a:gd name="T0" fmla="*/ 366 w 491"/>
                <a:gd name="T1" fmla="*/ 0 h 494"/>
                <a:gd name="T2" fmla="*/ 491 w 491"/>
                <a:gd name="T3" fmla="*/ 494 h 494"/>
                <a:gd name="T4" fmla="*/ 0 w 491"/>
                <a:gd name="T5" fmla="*/ 355 h 494"/>
                <a:gd name="T6" fmla="*/ 366 w 491"/>
                <a:gd name="T7" fmla="*/ 0 h 494"/>
              </a:gdLst>
              <a:ahLst/>
              <a:cxnLst>
                <a:cxn ang="0">
                  <a:pos x="T0" y="T1"/>
                </a:cxn>
                <a:cxn ang="0">
                  <a:pos x="T2" y="T3"/>
                </a:cxn>
                <a:cxn ang="0">
                  <a:pos x="T4" y="T5"/>
                </a:cxn>
                <a:cxn ang="0">
                  <a:pos x="T6" y="T7"/>
                </a:cxn>
              </a:cxnLst>
              <a:rect l="0" t="0" r="r" b="b"/>
              <a:pathLst>
                <a:path w="491" h="494">
                  <a:moveTo>
                    <a:pt x="366" y="0"/>
                  </a:moveTo>
                  <a:lnTo>
                    <a:pt x="491" y="494"/>
                  </a:lnTo>
                  <a:lnTo>
                    <a:pt x="0" y="355"/>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95" name="Line 466"/>
            <p:cNvSpPr>
              <a:spLocks noChangeShapeType="1"/>
            </p:cNvSpPr>
            <p:nvPr/>
          </p:nvSpPr>
          <p:spPr bwMode="auto">
            <a:xfrm rot="20700000" flipH="1" flipV="1">
              <a:off x="541149" y="776951"/>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6" name="Line 467"/>
            <p:cNvSpPr>
              <a:spLocks noChangeShapeType="1"/>
            </p:cNvSpPr>
            <p:nvPr/>
          </p:nvSpPr>
          <p:spPr bwMode="auto">
            <a:xfrm rot="20700000" flipH="1" flipV="1">
              <a:off x="548464" y="822652"/>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515"/>
            <p:cNvSpPr/>
            <p:nvPr/>
          </p:nvSpPr>
          <p:spPr bwMode="auto">
            <a:xfrm rot="20700000">
              <a:off x="1758037" y="-164097"/>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6" name="Freeform 517"/>
            <p:cNvSpPr/>
            <p:nvPr/>
          </p:nvSpPr>
          <p:spPr bwMode="auto">
            <a:xfrm rot="20700000">
              <a:off x="1196194" y="-18398"/>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518"/>
            <p:cNvSpPr/>
            <p:nvPr/>
          </p:nvSpPr>
          <p:spPr bwMode="auto">
            <a:xfrm rot="20700000">
              <a:off x="1339550" y="531054"/>
              <a:ext cx="784225" cy="784225"/>
            </a:xfrm>
            <a:custGeom>
              <a:avLst/>
              <a:gdLst>
                <a:gd name="T0" fmla="*/ 128 w 494"/>
                <a:gd name="T1" fmla="*/ 494 h 494"/>
                <a:gd name="T2" fmla="*/ 0 w 494"/>
                <a:gd name="T3" fmla="*/ 0 h 494"/>
                <a:gd name="T4" fmla="*/ 494 w 494"/>
                <a:gd name="T5" fmla="*/ 139 h 494"/>
                <a:gd name="T6" fmla="*/ 128 w 494"/>
                <a:gd name="T7" fmla="*/ 494 h 494"/>
              </a:gdLst>
              <a:ahLst/>
              <a:cxnLst>
                <a:cxn ang="0">
                  <a:pos x="T0" y="T1"/>
                </a:cxn>
                <a:cxn ang="0">
                  <a:pos x="T2" y="T3"/>
                </a:cxn>
                <a:cxn ang="0">
                  <a:pos x="T4" y="T5"/>
                </a:cxn>
                <a:cxn ang="0">
                  <a:pos x="T6" y="T7"/>
                </a:cxn>
              </a:cxnLst>
              <a:rect l="0" t="0" r="r" b="b"/>
              <a:pathLst>
                <a:path w="494" h="494">
                  <a:moveTo>
                    <a:pt x="128" y="494"/>
                  </a:moveTo>
                  <a:lnTo>
                    <a:pt x="0" y="0"/>
                  </a:lnTo>
                  <a:lnTo>
                    <a:pt x="494" y="139"/>
                  </a:lnTo>
                  <a:lnTo>
                    <a:pt x="128"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5" name="Freeform 586"/>
            <p:cNvSpPr/>
            <p:nvPr/>
          </p:nvSpPr>
          <p:spPr bwMode="auto">
            <a:xfrm rot="20700000">
              <a:off x="-452987" y="1366387"/>
              <a:ext cx="784225" cy="785813"/>
            </a:xfrm>
            <a:custGeom>
              <a:avLst/>
              <a:gdLst>
                <a:gd name="T0" fmla="*/ 369 w 494"/>
                <a:gd name="T1" fmla="*/ 0 h 495"/>
                <a:gd name="T2" fmla="*/ 494 w 494"/>
                <a:gd name="T3" fmla="*/ 495 h 495"/>
                <a:gd name="T4" fmla="*/ 0 w 494"/>
                <a:gd name="T5" fmla="*/ 356 h 495"/>
                <a:gd name="T6" fmla="*/ 369 w 494"/>
                <a:gd name="T7" fmla="*/ 0 h 495"/>
              </a:gdLst>
              <a:ahLst/>
              <a:cxnLst>
                <a:cxn ang="0">
                  <a:pos x="T0" y="T1"/>
                </a:cxn>
                <a:cxn ang="0">
                  <a:pos x="T2" y="T3"/>
                </a:cxn>
                <a:cxn ang="0">
                  <a:pos x="T4" y="T5"/>
                </a:cxn>
                <a:cxn ang="0">
                  <a:pos x="T6" y="T7"/>
                </a:cxn>
              </a:cxnLst>
              <a:rect l="0" t="0" r="r" b="b"/>
              <a:pathLst>
                <a:path w="494" h="495">
                  <a:moveTo>
                    <a:pt x="369" y="0"/>
                  </a:moveTo>
                  <a:lnTo>
                    <a:pt x="494" y="495"/>
                  </a:lnTo>
                  <a:lnTo>
                    <a:pt x="0" y="356"/>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6" name="Freeform 587"/>
            <p:cNvSpPr/>
            <p:nvPr/>
          </p:nvSpPr>
          <p:spPr bwMode="auto">
            <a:xfrm rot="20700000">
              <a:off x="-33787" y="666171"/>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588"/>
            <p:cNvSpPr/>
            <p:nvPr/>
          </p:nvSpPr>
          <p:spPr bwMode="auto">
            <a:xfrm rot="20700000">
              <a:off x="-306866" y="1912718"/>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 name="Freeform 613"/>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 name="Freeform 657"/>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658"/>
            <p:cNvSpPr/>
            <p:nvPr/>
          </p:nvSpPr>
          <p:spPr bwMode="auto">
            <a:xfrm rot="20700000">
              <a:off x="505941" y="1928516"/>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2" name="Freeform 659"/>
            <p:cNvSpPr/>
            <p:nvPr/>
          </p:nvSpPr>
          <p:spPr bwMode="auto">
            <a:xfrm rot="20700000">
              <a:off x="925087" y="1226302"/>
              <a:ext cx="779463" cy="790575"/>
            </a:xfrm>
            <a:custGeom>
              <a:avLst/>
              <a:gdLst>
                <a:gd name="T0" fmla="*/ 125 w 491"/>
                <a:gd name="T1" fmla="*/ 498 h 498"/>
                <a:gd name="T2" fmla="*/ 0 w 491"/>
                <a:gd name="T3" fmla="*/ 0 h 498"/>
                <a:gd name="T4" fmla="*/ 491 w 491"/>
                <a:gd name="T5" fmla="*/ 139 h 498"/>
                <a:gd name="T6" fmla="*/ 125 w 491"/>
                <a:gd name="T7" fmla="*/ 498 h 498"/>
              </a:gdLst>
              <a:ahLst/>
              <a:cxnLst>
                <a:cxn ang="0">
                  <a:pos x="T0" y="T1"/>
                </a:cxn>
                <a:cxn ang="0">
                  <a:pos x="T2" y="T3"/>
                </a:cxn>
                <a:cxn ang="0">
                  <a:pos x="T4" y="T5"/>
                </a:cxn>
                <a:cxn ang="0">
                  <a:pos x="T6" y="T7"/>
                </a:cxn>
              </a:cxnLst>
              <a:rect l="0" t="0" r="r" b="b"/>
              <a:pathLst>
                <a:path w="491" h="498">
                  <a:moveTo>
                    <a:pt x="125" y="498"/>
                  </a:moveTo>
                  <a:lnTo>
                    <a:pt x="0" y="0"/>
                  </a:lnTo>
                  <a:lnTo>
                    <a:pt x="491" y="139"/>
                  </a:lnTo>
                  <a:lnTo>
                    <a:pt x="125" y="498"/>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3" name="Freeform 660"/>
            <p:cNvSpPr/>
            <p:nvPr/>
          </p:nvSpPr>
          <p:spPr bwMode="auto">
            <a:xfrm rot="20700000">
              <a:off x="-55983" y="2073599"/>
              <a:ext cx="784225" cy="788988"/>
            </a:xfrm>
            <a:custGeom>
              <a:avLst/>
              <a:gdLst>
                <a:gd name="T0" fmla="*/ 366 w 494"/>
                <a:gd name="T1" fmla="*/ 0 h 497"/>
                <a:gd name="T2" fmla="*/ 494 w 494"/>
                <a:gd name="T3" fmla="*/ 497 h 497"/>
                <a:gd name="T4" fmla="*/ 0 w 494"/>
                <a:gd name="T5" fmla="*/ 358 h 497"/>
                <a:gd name="T6" fmla="*/ 366 w 494"/>
                <a:gd name="T7" fmla="*/ 0 h 497"/>
              </a:gdLst>
              <a:ahLst/>
              <a:cxnLst>
                <a:cxn ang="0">
                  <a:pos x="T0" y="T1"/>
                </a:cxn>
                <a:cxn ang="0">
                  <a:pos x="T2" y="T3"/>
                </a:cxn>
                <a:cxn ang="0">
                  <a:pos x="T4" y="T5"/>
                </a:cxn>
                <a:cxn ang="0">
                  <a:pos x="T6" y="T7"/>
                </a:cxn>
              </a:cxnLst>
              <a:rect l="0" t="0" r="r" b="b"/>
              <a:pathLst>
                <a:path w="494" h="497">
                  <a:moveTo>
                    <a:pt x="366" y="0"/>
                  </a:moveTo>
                  <a:lnTo>
                    <a:pt x="494"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4" name="Freeform 661"/>
            <p:cNvSpPr/>
            <p:nvPr/>
          </p:nvSpPr>
          <p:spPr bwMode="auto">
            <a:xfrm rot="20700000">
              <a:off x="91191" y="2623175"/>
              <a:ext cx="779463" cy="788988"/>
            </a:xfrm>
            <a:custGeom>
              <a:avLst/>
              <a:gdLst>
                <a:gd name="T0" fmla="*/ 125 w 491"/>
                <a:gd name="T1" fmla="*/ 497 h 497"/>
                <a:gd name="T2" fmla="*/ 0 w 491"/>
                <a:gd name="T3" fmla="*/ 0 h 497"/>
                <a:gd name="T4" fmla="*/ 491 w 491"/>
                <a:gd name="T5" fmla="*/ 139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9"/>
                  </a:lnTo>
                  <a:lnTo>
                    <a:pt x="125"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87" name="Freeform 684"/>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1" name="Freeform 728"/>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730"/>
            <p:cNvSpPr/>
            <p:nvPr/>
          </p:nvSpPr>
          <p:spPr bwMode="auto">
            <a:xfrm rot="20700000">
              <a:off x="527440" y="515790"/>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4" name="Freeform 731"/>
            <p:cNvSpPr/>
            <p:nvPr/>
          </p:nvSpPr>
          <p:spPr bwMode="auto">
            <a:xfrm rot="20700000">
              <a:off x="778323" y="681434"/>
              <a:ext cx="784225" cy="784225"/>
            </a:xfrm>
            <a:custGeom>
              <a:avLst/>
              <a:gdLst>
                <a:gd name="T0" fmla="*/ 366 w 494"/>
                <a:gd name="T1" fmla="*/ 0 h 494"/>
                <a:gd name="T2" fmla="*/ 494 w 494"/>
                <a:gd name="T3" fmla="*/ 494 h 494"/>
                <a:gd name="T4" fmla="*/ 0 w 494"/>
                <a:gd name="T5" fmla="*/ 358 h 494"/>
                <a:gd name="T6" fmla="*/ 366 w 494"/>
                <a:gd name="T7" fmla="*/ 0 h 494"/>
              </a:gdLst>
              <a:ahLst/>
              <a:cxnLst>
                <a:cxn ang="0">
                  <a:pos x="T0" y="T1"/>
                </a:cxn>
                <a:cxn ang="0">
                  <a:pos x="T2" y="T3"/>
                </a:cxn>
                <a:cxn ang="0">
                  <a:pos x="T4" y="T5"/>
                </a:cxn>
                <a:cxn ang="0">
                  <a:pos x="T6" y="T7"/>
                </a:cxn>
              </a:cxnLst>
              <a:rect l="0" t="0" r="r" b="b"/>
              <a:pathLst>
                <a:path w="494" h="494">
                  <a:moveTo>
                    <a:pt x="366" y="0"/>
                  </a:moveTo>
                  <a:lnTo>
                    <a:pt x="494" y="494"/>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grpSp>
      <p:grpSp>
        <p:nvGrpSpPr>
          <p:cNvPr id="810" name="组合 809"/>
          <p:cNvGrpSpPr/>
          <p:nvPr/>
        </p:nvGrpSpPr>
        <p:grpSpPr>
          <a:xfrm>
            <a:off x="7955993" y="2599896"/>
            <a:ext cx="6170578" cy="4783516"/>
            <a:chOff x="4991100" y="1439863"/>
            <a:chExt cx="7429501" cy="5759450"/>
          </a:xfrm>
        </p:grpSpPr>
        <p:sp>
          <p:nvSpPr>
            <p:cNvPr id="739"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0"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1"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2"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765"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809"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812" name="文本框 811"/>
          <p:cNvSpPr txBox="1"/>
          <p:nvPr/>
        </p:nvSpPr>
        <p:spPr>
          <a:xfrm>
            <a:off x="2477770" y="2778125"/>
            <a:ext cx="7296785" cy="645160"/>
          </a:xfrm>
          <a:prstGeom prst="rect">
            <a:avLst/>
          </a:prstGeom>
          <a:noFill/>
        </p:spPr>
        <p:txBody>
          <a:bodyPr wrap="square">
            <a:spAutoFit/>
          </a:bodyPr>
          <a:lstStyle/>
          <a:p>
            <a:pPr algn="ctr">
              <a:defRPr/>
            </a:pPr>
            <a:r>
              <a:rPr lang="en-US" altLang="ar-EG" sz="3600">
                <a:solidFill>
                  <a:srgbClr val="302A28"/>
                </a:solidFill>
                <a:latin typeface="Microsoft YaHei" panose="020B0503020204020204" pitchFamily="34" charset="-122"/>
                <a:ea typeface="Microsoft YaHei" panose="020B0503020204020204" pitchFamily="34" charset="-122"/>
              </a:rPr>
              <a:t>TIC TAC TOE</a:t>
            </a:r>
          </a:p>
        </p:txBody>
      </p:sp>
      <p:sp>
        <p:nvSpPr>
          <p:cNvPr id="813" name="圆角矩形 812"/>
          <p:cNvSpPr/>
          <p:nvPr/>
        </p:nvSpPr>
        <p:spPr>
          <a:xfrm>
            <a:off x="3150626" y="2347876"/>
            <a:ext cx="5918968" cy="17226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矩形 813"/>
          <p:cNvSpPr>
            <a:spLocks noChangeArrowheads="1"/>
          </p:cNvSpPr>
          <p:nvPr/>
        </p:nvSpPr>
        <p:spPr bwMode="auto">
          <a:xfrm>
            <a:off x="4488509" y="3886517"/>
            <a:ext cx="1048385" cy="398780"/>
          </a:xfrm>
          <a:prstGeom prst="rect">
            <a:avLst/>
          </a:prstGeom>
          <a:solidFill>
            <a:srgbClr val="1F2D35"/>
          </a:solid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r>
              <a:rPr lang="en-US" sz="2000">
                <a:solidFill>
                  <a:schemeClr val="bg1"/>
                </a:solidFill>
                <a:latin typeface="Microsoft YaHei" panose="020B0503020204020204" pitchFamily="34" charset="-122"/>
                <a:ea typeface="Microsoft YaHei" panose="020B0503020204020204" pitchFamily="34" charset="-122"/>
              </a:rPr>
              <a:t>python</a:t>
            </a:r>
          </a:p>
        </p:txBody>
      </p:sp>
      <p:sp>
        <p:nvSpPr>
          <p:cNvPr id="815" name="矩形 814"/>
          <p:cNvSpPr>
            <a:spLocks noChangeArrowheads="1"/>
          </p:cNvSpPr>
          <p:nvPr/>
        </p:nvSpPr>
        <p:spPr bwMode="auto">
          <a:xfrm>
            <a:off x="6545025" y="3886517"/>
            <a:ext cx="1162685" cy="398780"/>
          </a:xfrm>
          <a:prstGeom prst="rect">
            <a:avLst/>
          </a:prstGeom>
          <a:solidFill>
            <a:srgbClr val="1F2D35"/>
          </a:solid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r>
              <a:rPr lang="en-US" sz="2000">
                <a:solidFill>
                  <a:schemeClr val="bg1"/>
                </a:solidFill>
                <a:latin typeface="Microsoft YaHei" panose="020B0503020204020204" pitchFamily="34" charset="-122"/>
                <a:ea typeface="Microsoft YaHei" panose="020B0503020204020204" pitchFamily="34" charset="-122"/>
              </a:rPr>
              <a:t>pygame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a:solidFill>
                  <a:srgbClr val="302A28"/>
                </a:solidFill>
                <a:latin typeface="Microsoft YaHei" panose="020B0503020204020204" pitchFamily="34" charset="-122"/>
                <a:ea typeface="Microsoft YaHei" panose="020B0503020204020204" pitchFamily="34" charset="-122"/>
              </a:rPr>
              <a:t>How to Play</a:t>
            </a:r>
          </a:p>
        </p:txBody>
      </p:sp>
      <p:sp>
        <p:nvSpPr>
          <p:cNvPr id="234" name="矩形 52"/>
          <p:cNvSpPr>
            <a:spLocks noChangeArrowheads="1"/>
          </p:cNvSpPr>
          <p:nvPr/>
        </p:nvSpPr>
        <p:spPr bwMode="auto">
          <a:xfrm>
            <a:off x="5076748" y="3105726"/>
            <a:ext cx="4927436" cy="3124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Talk about how game is played and how to win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graysc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13490" t="404" r="8451" b="8548"/>
          <a:stretch>
            <a:fillRect/>
          </a:stretch>
        </p:blipFill>
        <p:spPr bwMode="auto">
          <a:xfrm>
            <a:off x="8224577" y="1461065"/>
            <a:ext cx="2447390" cy="2019300"/>
          </a:xfrm>
          <a:custGeom>
            <a:avLst/>
            <a:gdLst>
              <a:gd name="connsiteX0" fmla="*/ 0 w 2447390"/>
              <a:gd name="connsiteY0" fmla="*/ 0 h 2019300"/>
              <a:gd name="connsiteX1" fmla="*/ 2447390 w 2447390"/>
              <a:gd name="connsiteY1" fmla="*/ 0 h 2019300"/>
              <a:gd name="connsiteX2" fmla="*/ 2447390 w 2447390"/>
              <a:gd name="connsiteY2" fmla="*/ 2019300 h 2019300"/>
              <a:gd name="connsiteX3" fmla="*/ 0 w 244739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447390" h="2019300">
                <a:moveTo>
                  <a:pt x="0" y="0"/>
                </a:moveTo>
                <a:lnTo>
                  <a:pt x="2447390" y="0"/>
                </a:lnTo>
                <a:lnTo>
                  <a:pt x="2447390" y="2019300"/>
                </a:lnTo>
                <a:lnTo>
                  <a:pt x="0" y="20193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rotWithShape="1">
          <a:blip r:embed="rId6">
            <a:grayscl/>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l="19780" t="35693" r="2082" b="18609"/>
          <a:stretch>
            <a:fillRect/>
          </a:stretch>
        </p:blipFill>
        <p:spPr bwMode="auto">
          <a:xfrm>
            <a:off x="2455055" y="1476305"/>
            <a:ext cx="2447390" cy="2010046"/>
          </a:xfrm>
          <a:custGeom>
            <a:avLst/>
            <a:gdLst>
              <a:gd name="connsiteX0" fmla="*/ 0 w 2447390"/>
              <a:gd name="connsiteY0" fmla="*/ 0 h 2010046"/>
              <a:gd name="connsiteX1" fmla="*/ 2447390 w 2447390"/>
              <a:gd name="connsiteY1" fmla="*/ 0 h 2010046"/>
              <a:gd name="connsiteX2" fmla="*/ 2447390 w 2447390"/>
              <a:gd name="connsiteY2" fmla="*/ 2010046 h 2010046"/>
              <a:gd name="connsiteX3" fmla="*/ 0 w 2447390"/>
              <a:gd name="connsiteY3" fmla="*/ 2010046 h 2010046"/>
            </a:gdLst>
            <a:ahLst/>
            <a:cxnLst>
              <a:cxn ang="0">
                <a:pos x="connsiteX0" y="connsiteY0"/>
              </a:cxn>
              <a:cxn ang="0">
                <a:pos x="connsiteX1" y="connsiteY1"/>
              </a:cxn>
              <a:cxn ang="0">
                <a:pos x="connsiteX2" y="connsiteY2"/>
              </a:cxn>
              <a:cxn ang="0">
                <a:pos x="connsiteX3" y="connsiteY3"/>
              </a:cxn>
            </a:cxnLst>
            <a:rect l="l" t="t" r="r" b="b"/>
            <a:pathLst>
              <a:path w="2447390" h="2010046">
                <a:moveTo>
                  <a:pt x="0" y="0"/>
                </a:moveTo>
                <a:lnTo>
                  <a:pt x="2447390" y="0"/>
                </a:lnTo>
                <a:lnTo>
                  <a:pt x="2447390" y="2010046"/>
                </a:lnTo>
                <a:lnTo>
                  <a:pt x="0" y="20100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8">
            <a:grayscl/>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l="1657" t="696" r="18917" b="928"/>
          <a:stretch>
            <a:fillRect/>
          </a:stretch>
        </p:blipFill>
        <p:spPr bwMode="auto">
          <a:xfrm>
            <a:off x="5195989" y="1444555"/>
            <a:ext cx="2447390" cy="2019300"/>
          </a:xfrm>
          <a:custGeom>
            <a:avLst/>
            <a:gdLst>
              <a:gd name="connsiteX0" fmla="*/ 0 w 2447390"/>
              <a:gd name="connsiteY0" fmla="*/ 0 h 2019300"/>
              <a:gd name="connsiteX1" fmla="*/ 2447390 w 2447390"/>
              <a:gd name="connsiteY1" fmla="*/ 0 h 2019300"/>
              <a:gd name="connsiteX2" fmla="*/ 2447390 w 2447390"/>
              <a:gd name="connsiteY2" fmla="*/ 2019300 h 2019300"/>
              <a:gd name="connsiteX3" fmla="*/ 0 w 2447390"/>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447390" h="2019300">
                <a:moveTo>
                  <a:pt x="0" y="0"/>
                </a:moveTo>
                <a:lnTo>
                  <a:pt x="2447390" y="0"/>
                </a:lnTo>
                <a:lnTo>
                  <a:pt x="2447390" y="2019300"/>
                </a:lnTo>
                <a:lnTo>
                  <a:pt x="0" y="20193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2455054" y="3453992"/>
            <a:ext cx="2440530" cy="203434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 name="矩形 11"/>
          <p:cNvSpPr/>
          <p:nvPr/>
        </p:nvSpPr>
        <p:spPr>
          <a:xfrm>
            <a:off x="2455053" y="2942234"/>
            <a:ext cx="2447391" cy="538131"/>
          </a:xfrm>
          <a:prstGeom prst="rect">
            <a:avLst/>
          </a:prstGeom>
          <a:solidFill>
            <a:srgbClr val="0086D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 name="矩形 13"/>
          <p:cNvSpPr/>
          <p:nvPr/>
        </p:nvSpPr>
        <p:spPr>
          <a:xfrm>
            <a:off x="5203485" y="3473677"/>
            <a:ext cx="2440530" cy="203434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5" name="矩形 14"/>
          <p:cNvSpPr/>
          <p:nvPr/>
        </p:nvSpPr>
        <p:spPr>
          <a:xfrm>
            <a:off x="5189126" y="2926359"/>
            <a:ext cx="2454254" cy="538131"/>
          </a:xfrm>
          <a:prstGeom prst="rect">
            <a:avLst/>
          </a:prstGeom>
          <a:solidFill>
            <a:srgbClr val="0086D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7" name="矩形 16"/>
          <p:cNvSpPr/>
          <p:nvPr/>
        </p:nvSpPr>
        <p:spPr>
          <a:xfrm>
            <a:off x="8238300" y="3473677"/>
            <a:ext cx="2440530" cy="203434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8" name="矩形 17"/>
          <p:cNvSpPr/>
          <p:nvPr/>
        </p:nvSpPr>
        <p:spPr>
          <a:xfrm>
            <a:off x="8224577" y="2942234"/>
            <a:ext cx="2454253" cy="538131"/>
          </a:xfrm>
          <a:prstGeom prst="rect">
            <a:avLst/>
          </a:prstGeom>
          <a:solidFill>
            <a:srgbClr val="0086D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2" name="文本框 7"/>
          <p:cNvSpPr txBox="1">
            <a:spLocks noChangeArrowheads="1"/>
          </p:cNvSpPr>
          <p:nvPr/>
        </p:nvSpPr>
        <p:spPr bwMode="auto">
          <a:xfrm>
            <a:off x="2661978" y="2942087"/>
            <a:ext cx="1395095" cy="521970"/>
          </a:xfrm>
          <a:prstGeom prst="rect">
            <a:avLst/>
          </a:prstGeom>
          <a:no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Mouse</a:t>
            </a:r>
          </a:p>
        </p:txBody>
      </p:sp>
      <p:sp>
        <p:nvSpPr>
          <p:cNvPr id="23" name="文本框 7"/>
          <p:cNvSpPr txBox="1">
            <a:spLocks noChangeArrowheads="1"/>
          </p:cNvSpPr>
          <p:nvPr/>
        </p:nvSpPr>
        <p:spPr bwMode="auto">
          <a:xfrm>
            <a:off x="5692596" y="2964312"/>
            <a:ext cx="1460500" cy="521970"/>
          </a:xfrm>
          <a:prstGeom prst="rect">
            <a:avLst/>
          </a:prstGeom>
          <a:no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palyers</a:t>
            </a:r>
          </a:p>
        </p:txBody>
      </p:sp>
      <p:sp>
        <p:nvSpPr>
          <p:cNvPr id="24" name="文本框 7"/>
          <p:cNvSpPr txBox="1">
            <a:spLocks noChangeArrowheads="1"/>
          </p:cNvSpPr>
          <p:nvPr/>
        </p:nvSpPr>
        <p:spPr bwMode="auto">
          <a:xfrm>
            <a:off x="9053554" y="2964312"/>
            <a:ext cx="821690" cy="521970"/>
          </a:xfrm>
          <a:prstGeom prst="rect">
            <a:avLst/>
          </a:prstGeom>
          <a:no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win</a:t>
            </a:r>
          </a:p>
        </p:txBody>
      </p:sp>
      <p:sp>
        <p:nvSpPr>
          <p:cNvPr id="34" name="矩形 55"/>
          <p:cNvSpPr>
            <a:spLocks noChangeArrowheads="1"/>
          </p:cNvSpPr>
          <p:nvPr/>
        </p:nvSpPr>
        <p:spPr bwMode="auto">
          <a:xfrm>
            <a:off x="2661669" y="3766867"/>
            <a:ext cx="2065398"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you will use the mouse to click in place u want to play and click on it</a:t>
            </a:r>
          </a:p>
        </p:txBody>
      </p:sp>
      <p:sp>
        <p:nvSpPr>
          <p:cNvPr id="35" name="矩形 55"/>
          <p:cNvSpPr>
            <a:spLocks noChangeArrowheads="1"/>
          </p:cNvSpPr>
          <p:nvPr/>
        </p:nvSpPr>
        <p:spPr bwMode="auto">
          <a:xfrm>
            <a:off x="5383554" y="3766867"/>
            <a:ext cx="2065398"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must be multi players to play</a:t>
            </a:r>
          </a:p>
        </p:txBody>
      </p:sp>
      <p:sp>
        <p:nvSpPr>
          <p:cNvPr id="36" name="矩形 55"/>
          <p:cNvSpPr>
            <a:spLocks noChangeArrowheads="1"/>
          </p:cNvSpPr>
          <p:nvPr/>
        </p:nvSpPr>
        <p:spPr bwMode="auto">
          <a:xfrm>
            <a:off x="8431581" y="3687492"/>
            <a:ext cx="2065398"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to win you should make 3X or 3O in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Shape horizontally or vertically or diagonlay</a:t>
            </a:r>
          </a:p>
        </p:txBody>
      </p:sp>
      <p:sp>
        <p:nvSpPr>
          <p:cNvPr id="2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3</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How to play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a:solidFill>
                  <a:srgbClr val="302A28"/>
                </a:solidFill>
                <a:latin typeface="Microsoft YaHei" panose="020B0503020204020204" pitchFamily="34" charset="-122"/>
                <a:ea typeface="Microsoft YaHei" panose="020B0503020204020204" pitchFamily="34" charset="-122"/>
              </a:rPr>
              <a:t>Conclusion</a:t>
            </a:r>
          </a:p>
        </p:txBody>
      </p:sp>
      <p:sp>
        <p:nvSpPr>
          <p:cNvPr id="234" name="矩形 52"/>
          <p:cNvSpPr>
            <a:spLocks noChangeArrowheads="1"/>
          </p:cNvSpPr>
          <p:nvPr/>
        </p:nvSpPr>
        <p:spPr bwMode="auto">
          <a:xfrm>
            <a:off x="5076748" y="3105726"/>
            <a:ext cx="4927436" cy="3124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cocnclusion about game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30326" y="1576619"/>
            <a:ext cx="2613025" cy="4094163"/>
          </a:xfrm>
          <a:prstGeom prst="rect">
            <a:avLst/>
          </a:prstGeom>
          <a:solidFill>
            <a:srgbClr val="0086D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6" name="文本框 35"/>
          <p:cNvSpPr txBox="1">
            <a:spLocks noChangeArrowheads="1"/>
          </p:cNvSpPr>
          <p:nvPr/>
        </p:nvSpPr>
        <p:spPr bwMode="auto">
          <a:xfrm>
            <a:off x="5102106" y="4044229"/>
            <a:ext cx="23415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to play should to two players and uses mouse and everyone choose x Or o</a:t>
            </a:r>
          </a:p>
        </p:txBody>
      </p:sp>
      <p:sp>
        <p:nvSpPr>
          <p:cNvPr id="7" name="矩形 37"/>
          <p:cNvSpPr>
            <a:spLocks noChangeArrowheads="1"/>
          </p:cNvSpPr>
          <p:nvPr/>
        </p:nvSpPr>
        <p:spPr bwMode="auto">
          <a:xfrm>
            <a:off x="5366901" y="2257974"/>
            <a:ext cx="15398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2</a:t>
            </a:r>
          </a:p>
        </p:txBody>
      </p:sp>
      <p:cxnSp>
        <p:nvCxnSpPr>
          <p:cNvPr id="8" name="直接连接符 7"/>
          <p:cNvCxnSpPr/>
          <p:nvPr/>
        </p:nvCxnSpPr>
        <p:spPr>
          <a:xfrm>
            <a:off x="4830326" y="3485429"/>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059720" y="1576619"/>
            <a:ext cx="2613025" cy="4094163"/>
          </a:xfrm>
          <a:prstGeom prst="rect">
            <a:avLst/>
          </a:prstGeom>
          <a:solidFill>
            <a:srgbClr val="302A28"/>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 name="矩形 9"/>
          <p:cNvSpPr/>
          <p:nvPr/>
        </p:nvSpPr>
        <p:spPr>
          <a:xfrm>
            <a:off x="7605512" y="1576619"/>
            <a:ext cx="2611438" cy="4094163"/>
          </a:xfrm>
          <a:prstGeom prst="rect">
            <a:avLst/>
          </a:prstGeom>
          <a:solidFill>
            <a:srgbClr val="0086D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4" name="文本框 22"/>
          <p:cNvSpPr txBox="1">
            <a:spLocks noChangeArrowheads="1"/>
          </p:cNvSpPr>
          <p:nvPr/>
        </p:nvSpPr>
        <p:spPr bwMode="auto">
          <a:xfrm>
            <a:off x="2289908" y="4044229"/>
            <a:ext cx="233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componunts of code which use pygame and python</a:t>
            </a:r>
          </a:p>
        </p:txBody>
      </p:sp>
      <p:sp>
        <p:nvSpPr>
          <p:cNvPr id="15" name="矩形 6"/>
          <p:cNvSpPr>
            <a:spLocks noChangeArrowheads="1"/>
          </p:cNvSpPr>
          <p:nvPr/>
        </p:nvSpPr>
        <p:spPr bwMode="auto">
          <a:xfrm>
            <a:off x="2596295" y="2257974"/>
            <a:ext cx="15398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1</a:t>
            </a:r>
          </a:p>
        </p:txBody>
      </p:sp>
      <p:sp>
        <p:nvSpPr>
          <p:cNvPr id="16" name="文本框 31"/>
          <p:cNvSpPr txBox="1">
            <a:spLocks noChangeArrowheads="1"/>
          </p:cNvSpPr>
          <p:nvPr/>
        </p:nvSpPr>
        <p:spPr bwMode="auto">
          <a:xfrm>
            <a:off x="7877292" y="4044229"/>
            <a:ext cx="23399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white"/>
                </a:solidFill>
                <a:effectLst/>
                <a:uLnTx/>
                <a:uFillTx/>
                <a:latin typeface="等线" panose="02010600030101010101" pitchFamily="2" charset="-122"/>
                <a:ea typeface="SimSun" panose="02010600030101010101" pitchFamily="2" charset="-122"/>
                <a:cs typeface="+mn-cs"/>
              </a:rPr>
              <a:t>the game made by team </a:t>
            </a:r>
          </a:p>
        </p:txBody>
      </p:sp>
      <p:sp>
        <p:nvSpPr>
          <p:cNvPr id="17" name="矩形 32"/>
          <p:cNvSpPr>
            <a:spLocks noChangeArrowheads="1"/>
          </p:cNvSpPr>
          <p:nvPr/>
        </p:nvSpPr>
        <p:spPr bwMode="auto">
          <a:xfrm>
            <a:off x="8135737" y="2391324"/>
            <a:ext cx="155098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3</a:t>
            </a:r>
          </a:p>
        </p:txBody>
      </p:sp>
      <p:cxnSp>
        <p:nvCxnSpPr>
          <p:cNvPr id="25" name="直接连接符 24"/>
          <p:cNvCxnSpPr/>
          <p:nvPr/>
        </p:nvCxnSpPr>
        <p:spPr>
          <a:xfrm>
            <a:off x="2059720" y="3485429"/>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05512" y="3485429"/>
            <a:ext cx="26114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52344" y="3485429"/>
            <a:ext cx="2611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a:off x="6118678" y="1432909"/>
            <a:ext cx="0" cy="43957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矩形 52"/>
          <p:cNvSpPr>
            <a:spLocks noChangeArrowheads="1"/>
          </p:cNvSpPr>
          <p:nvPr/>
        </p:nvSpPr>
        <p:spPr bwMode="auto">
          <a:xfrm>
            <a:off x="6498091" y="2672401"/>
            <a:ext cx="5022850" cy="101155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a:ln>
                  <a:noFill/>
                </a:ln>
                <a:solidFill>
                  <a:srgbClr val="4D4D4D"/>
                </a:solidFill>
                <a:effectLst/>
                <a:uLnTx/>
                <a:uFillTx/>
                <a:latin typeface="等线" panose="02010600030101010101" pitchFamily="2" charset="-122"/>
                <a:ea typeface="SimSun" panose="02010600030101010101" pitchFamily="2" charset="-122"/>
                <a:cs typeface="+mn-cs"/>
              </a:rPr>
              <a:t>uses pygame tutriol to design the game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1600" b="0" i="0" u="none" strike="noStrike" kern="1200" cap="none" spc="0" normalizeH="0" baseline="0" noProof="0">
              <a:ln>
                <a:noFill/>
              </a:ln>
              <a:solidFill>
                <a:srgbClr val="4D4D4D"/>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a:ln>
                  <a:noFill/>
                </a:ln>
                <a:solidFill>
                  <a:srgbClr val="4D4D4D"/>
                </a:solidFill>
                <a:effectLst/>
                <a:uLnTx/>
                <a:uFillTx/>
                <a:latin typeface="等线" panose="02010600030101010101" pitchFamily="2" charset="-122"/>
                <a:ea typeface="SimSun" panose="02010600030101010101" pitchFamily="2" charset="-122"/>
                <a:cs typeface="+mn-cs"/>
              </a:rPr>
              <a:t>https://www.pygame.org/docs/</a:t>
            </a:r>
          </a:p>
        </p:txBody>
      </p:sp>
      <p:sp>
        <p:nvSpPr>
          <p:cNvPr id="4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conclusion</a:t>
            </a:r>
          </a:p>
        </p:txBody>
      </p:sp>
      <p:sp>
        <p:nvSpPr>
          <p:cNvPr id="2" name="Text Box 1"/>
          <p:cNvSpPr txBox="1"/>
          <p:nvPr/>
        </p:nvSpPr>
        <p:spPr>
          <a:xfrm rot="16200000">
            <a:off x="2217420" y="2672715"/>
            <a:ext cx="3531235" cy="768350"/>
          </a:xfrm>
          <a:prstGeom prst="rect">
            <a:avLst/>
          </a:prstGeom>
          <a:noFill/>
        </p:spPr>
        <p:txBody>
          <a:bodyPr wrap="square" rtlCol="0">
            <a:spAutoFit/>
            <a:scene3d>
              <a:camera prst="orthographicFront"/>
              <a:lightRig rig="threePt" dir="t"/>
            </a:scene3d>
          </a:bodyPr>
          <a:lstStyle/>
          <a:p>
            <a:r>
              <a:rPr lang="en-US" sz="4400">
                <a:ln/>
                <a:solidFill>
                  <a:schemeClr val="tx1"/>
                </a:solidFill>
                <a:effectLst>
                  <a:outerShdw blurRad="38100" dist="19050" dir="2700000" algn="tl" rotWithShape="0">
                    <a:schemeClr val="dk1">
                      <a:alpha val="40000"/>
                    </a:schemeClr>
                  </a:outerShdw>
                </a:effectLst>
              </a:rPr>
              <a:t>Resouces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9018" y="-1345301"/>
            <a:ext cx="7851247" cy="7890394"/>
            <a:chOff x="6689725" y="1439863"/>
            <a:chExt cx="5730876" cy="5759450"/>
          </a:xfrm>
        </p:grpSpPr>
        <p:sp>
          <p:nvSpPr>
            <p:cNvPr id="15"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16"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7"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9"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20"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5" name="矩形 4"/>
          <p:cNvSpPr/>
          <p:nvPr/>
        </p:nvSpPr>
        <p:spPr>
          <a:xfrm>
            <a:off x="5022608" y="3137124"/>
            <a:ext cx="3474511" cy="1198880"/>
          </a:xfrm>
          <a:prstGeom prst="rect">
            <a:avLst/>
          </a:prstGeom>
        </p:spPr>
        <p:txBody>
          <a:bodyPr wrap="square">
            <a:spAutoFit/>
          </a:bodyPr>
          <a:lstStyle/>
          <a:p>
            <a:pPr algn="ctr"/>
            <a:r>
              <a:rPr lang="en-US" altLang="zh-CN" sz="3600">
                <a:solidFill>
                  <a:srgbClr val="1F2D35"/>
                </a:solidFill>
              </a:rPr>
              <a:t>THANK YOU FOR LISTENING</a:t>
            </a:r>
          </a:p>
        </p:txBody>
      </p:sp>
      <p:sp>
        <p:nvSpPr>
          <p:cNvPr id="6" name="圆角矩形 5"/>
          <p:cNvSpPr/>
          <p:nvPr/>
        </p:nvSpPr>
        <p:spPr>
          <a:xfrm>
            <a:off x="4870402" y="2934173"/>
            <a:ext cx="3785566" cy="1601280"/>
          </a:xfrm>
          <a:prstGeom prst="round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955993" y="2599896"/>
            <a:ext cx="6170578" cy="4783516"/>
            <a:chOff x="4991100" y="1439863"/>
            <a:chExt cx="7429501" cy="5759450"/>
          </a:xfrm>
        </p:grpSpPr>
        <p:sp>
          <p:nvSpPr>
            <p:cNvPr id="8"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9"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0"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2"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3"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组合 312"/>
          <p:cNvGrpSpPr/>
          <p:nvPr/>
        </p:nvGrpSpPr>
        <p:grpSpPr>
          <a:xfrm>
            <a:off x="-956344" y="1022014"/>
            <a:ext cx="6935242" cy="6969064"/>
            <a:chOff x="-956344" y="1022014"/>
            <a:chExt cx="6935242" cy="6969064"/>
          </a:xfrm>
        </p:grpSpPr>
        <p:sp>
          <p:nvSpPr>
            <p:cNvPr id="101" name="Freeform 5"/>
            <p:cNvSpPr/>
            <p:nvPr/>
          </p:nvSpPr>
          <p:spPr bwMode="auto">
            <a:xfrm>
              <a:off x="-91219" y="2106091"/>
              <a:ext cx="4733267" cy="4012329"/>
            </a:xfrm>
            <a:custGeom>
              <a:avLst/>
              <a:gdLst>
                <a:gd name="T0" fmla="*/ 754 w 2659"/>
                <a:gd name="T1" fmla="*/ 0 h 2254"/>
                <a:gd name="T2" fmla="*/ 2659 w 2659"/>
                <a:gd name="T3" fmla="*/ 2137 h 2254"/>
                <a:gd name="T4" fmla="*/ 919 w 2659"/>
                <a:gd name="T5" fmla="*/ 2254 h 2254"/>
                <a:gd name="T6" fmla="*/ 0 w 2659"/>
                <a:gd name="T7" fmla="*/ 1400 h 2254"/>
                <a:gd name="T8" fmla="*/ 754 w 2659"/>
                <a:gd name="T9" fmla="*/ 0 h 2254"/>
              </a:gdLst>
              <a:ahLst/>
              <a:cxnLst>
                <a:cxn ang="0">
                  <a:pos x="T0" y="T1"/>
                </a:cxn>
                <a:cxn ang="0">
                  <a:pos x="T2" y="T3"/>
                </a:cxn>
                <a:cxn ang="0">
                  <a:pos x="T4" y="T5"/>
                </a:cxn>
                <a:cxn ang="0">
                  <a:pos x="T6" y="T7"/>
                </a:cxn>
                <a:cxn ang="0">
                  <a:pos x="T8" y="T9"/>
                </a:cxn>
              </a:cxnLst>
              <a:rect l="0" t="0" r="r" b="b"/>
              <a:pathLst>
                <a:path w="2659" h="2254">
                  <a:moveTo>
                    <a:pt x="754" y="0"/>
                  </a:moveTo>
                  <a:lnTo>
                    <a:pt x="2659" y="2137"/>
                  </a:lnTo>
                  <a:lnTo>
                    <a:pt x="919" y="2254"/>
                  </a:lnTo>
                  <a:lnTo>
                    <a:pt x="0" y="1400"/>
                  </a:lnTo>
                  <a:lnTo>
                    <a:pt x="75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508673" y="3238230"/>
              <a:ext cx="1459676" cy="1425855"/>
            </a:xfrm>
            <a:custGeom>
              <a:avLst/>
              <a:gdLst>
                <a:gd name="T0" fmla="*/ 0 w 820"/>
                <a:gd name="T1" fmla="*/ 176 h 801"/>
                <a:gd name="T2" fmla="*/ 820 w 820"/>
                <a:gd name="T3" fmla="*/ 0 h 801"/>
                <a:gd name="T4" fmla="*/ 561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1"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3" name="Freeform 7"/>
            <p:cNvSpPr/>
            <p:nvPr/>
          </p:nvSpPr>
          <p:spPr bwMode="auto">
            <a:xfrm>
              <a:off x="-495299" y="2131012"/>
              <a:ext cx="1459676" cy="1420514"/>
            </a:xfrm>
            <a:custGeom>
              <a:avLst/>
              <a:gdLst>
                <a:gd name="T0" fmla="*/ 0 w 820"/>
                <a:gd name="T1" fmla="*/ 176 h 798"/>
                <a:gd name="T2" fmla="*/ 820 w 820"/>
                <a:gd name="T3" fmla="*/ 0 h 798"/>
                <a:gd name="T4" fmla="*/ 564 w 820"/>
                <a:gd name="T5" fmla="*/ 798 h 798"/>
                <a:gd name="T6" fmla="*/ 0 w 820"/>
                <a:gd name="T7" fmla="*/ 176 h 798"/>
              </a:gdLst>
              <a:ahLst/>
              <a:cxnLst>
                <a:cxn ang="0">
                  <a:pos x="T0" y="T1"/>
                </a:cxn>
                <a:cxn ang="0">
                  <a:pos x="T2" y="T3"/>
                </a:cxn>
                <a:cxn ang="0">
                  <a:pos x="T4" y="T5"/>
                </a:cxn>
                <a:cxn ang="0">
                  <a:pos x="T6" y="T7"/>
                </a:cxn>
              </a:cxnLst>
              <a:rect l="0" t="0" r="r" b="b"/>
              <a:pathLst>
                <a:path w="820" h="798">
                  <a:moveTo>
                    <a:pt x="0" y="176"/>
                  </a:moveTo>
                  <a:lnTo>
                    <a:pt x="820"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1507304" y="3238230"/>
              <a:ext cx="1465017" cy="1425855"/>
            </a:xfrm>
            <a:custGeom>
              <a:avLst/>
              <a:gdLst>
                <a:gd name="T0" fmla="*/ 823 w 823"/>
                <a:gd name="T1" fmla="*/ 625 h 801"/>
                <a:gd name="T2" fmla="*/ 0 w 823"/>
                <a:gd name="T3" fmla="*/ 801 h 801"/>
                <a:gd name="T4" fmla="*/ 259 w 823"/>
                <a:gd name="T5" fmla="*/ 0 h 801"/>
                <a:gd name="T6" fmla="*/ 823 w 823"/>
                <a:gd name="T7" fmla="*/ 625 h 801"/>
              </a:gdLst>
              <a:ahLst/>
              <a:cxnLst>
                <a:cxn ang="0">
                  <a:pos x="T0" y="T1"/>
                </a:cxn>
                <a:cxn ang="0">
                  <a:pos x="T2" y="T3"/>
                </a:cxn>
                <a:cxn ang="0">
                  <a:pos x="T4" y="T5"/>
                </a:cxn>
                <a:cxn ang="0">
                  <a:pos x="T6" y="T7"/>
                </a:cxn>
              </a:cxnLst>
              <a:rect l="0" t="0" r="r" b="b"/>
              <a:pathLst>
                <a:path w="823" h="801">
                  <a:moveTo>
                    <a:pt x="823" y="625"/>
                  </a:moveTo>
                  <a:lnTo>
                    <a:pt x="0" y="801"/>
                  </a:lnTo>
                  <a:lnTo>
                    <a:pt x="259" y="0"/>
                  </a:lnTo>
                  <a:lnTo>
                    <a:pt x="823"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5" name="Freeform 9"/>
            <p:cNvSpPr/>
            <p:nvPr/>
          </p:nvSpPr>
          <p:spPr bwMode="auto">
            <a:xfrm>
              <a:off x="1507304" y="4350787"/>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28" name="Freeform 32"/>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2" name="Freeform 76"/>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77"/>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78"/>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79"/>
            <p:cNvSpPr/>
            <p:nvPr/>
          </p:nvSpPr>
          <p:spPr bwMode="auto">
            <a:xfrm>
              <a:off x="3515249" y="6565223"/>
              <a:ext cx="1459676" cy="1425855"/>
            </a:xfrm>
            <a:custGeom>
              <a:avLst/>
              <a:gdLst>
                <a:gd name="T0" fmla="*/ 0 w 820"/>
                <a:gd name="T1" fmla="*/ 176 h 801"/>
                <a:gd name="T2" fmla="*/ 820 w 820"/>
                <a:gd name="T3" fmla="*/ 0 h 801"/>
                <a:gd name="T4" fmla="*/ 563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3"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6" name="Freeform 80"/>
            <p:cNvSpPr/>
            <p:nvPr/>
          </p:nvSpPr>
          <p:spPr bwMode="auto">
            <a:xfrm>
              <a:off x="2511276" y="5458005"/>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1"/>
            <p:cNvSpPr/>
            <p:nvPr/>
          </p:nvSpPr>
          <p:spPr bwMode="auto">
            <a:xfrm>
              <a:off x="4517441" y="6565223"/>
              <a:ext cx="1461457" cy="1425855"/>
            </a:xfrm>
            <a:custGeom>
              <a:avLst/>
              <a:gdLst>
                <a:gd name="T0" fmla="*/ 821 w 821"/>
                <a:gd name="T1" fmla="*/ 625 h 801"/>
                <a:gd name="T2" fmla="*/ 0 w 821"/>
                <a:gd name="T3" fmla="*/ 801 h 801"/>
                <a:gd name="T4" fmla="*/ 257 w 821"/>
                <a:gd name="T5" fmla="*/ 0 h 801"/>
                <a:gd name="T6" fmla="*/ 821 w 821"/>
                <a:gd name="T7" fmla="*/ 625 h 801"/>
              </a:gdLst>
              <a:ahLst/>
              <a:cxnLst>
                <a:cxn ang="0">
                  <a:pos x="T0" y="T1"/>
                </a:cxn>
                <a:cxn ang="0">
                  <a:pos x="T2" y="T3"/>
                </a:cxn>
                <a:cxn ang="0">
                  <a:pos x="T4" y="T5"/>
                </a:cxn>
                <a:cxn ang="0">
                  <a:pos x="T6" y="T7"/>
                </a:cxn>
              </a:cxnLst>
              <a:rect l="0" t="0" r="r" b="b"/>
              <a:pathLst>
                <a:path w="821" h="801">
                  <a:moveTo>
                    <a:pt x="821" y="625"/>
                  </a:moveTo>
                  <a:lnTo>
                    <a:pt x="0" y="801"/>
                  </a:lnTo>
                  <a:lnTo>
                    <a:pt x="257" y="0"/>
                  </a:lnTo>
                  <a:lnTo>
                    <a:pt x="821"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01" name="Freeform 105"/>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5" name="Freeform 149"/>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 name="Freeform 150"/>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151"/>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 name="Freeform 152"/>
            <p:cNvSpPr/>
            <p:nvPr/>
          </p:nvSpPr>
          <p:spPr bwMode="auto">
            <a:xfrm>
              <a:off x="47628" y="4664084"/>
              <a:ext cx="1459676" cy="1420514"/>
            </a:xfrm>
            <a:custGeom>
              <a:avLst/>
              <a:gdLst>
                <a:gd name="T0" fmla="*/ 0 w 820"/>
                <a:gd name="T1" fmla="*/ 174 h 798"/>
                <a:gd name="T2" fmla="*/ 820 w 820"/>
                <a:gd name="T3" fmla="*/ 0 h 798"/>
                <a:gd name="T4" fmla="*/ 563 w 820"/>
                <a:gd name="T5" fmla="*/ 798 h 798"/>
                <a:gd name="T6" fmla="*/ 0 w 820"/>
                <a:gd name="T7" fmla="*/ 174 h 798"/>
              </a:gdLst>
              <a:ahLst/>
              <a:cxnLst>
                <a:cxn ang="0">
                  <a:pos x="T0" y="T1"/>
                </a:cxn>
                <a:cxn ang="0">
                  <a:pos x="T2" y="T3"/>
                </a:cxn>
                <a:cxn ang="0">
                  <a:pos x="T4" y="T5"/>
                </a:cxn>
                <a:cxn ang="0">
                  <a:pos x="T6" y="T7"/>
                </a:cxn>
              </a:cxnLst>
              <a:rect l="0" t="0" r="r" b="b"/>
              <a:pathLst>
                <a:path w="820" h="798">
                  <a:moveTo>
                    <a:pt x="0" y="174"/>
                  </a:moveTo>
                  <a:lnTo>
                    <a:pt x="820" y="0"/>
                  </a:lnTo>
                  <a:lnTo>
                    <a:pt x="563" y="798"/>
                  </a:lnTo>
                  <a:lnTo>
                    <a:pt x="0" y="174"/>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9" name="Freeform 153"/>
            <p:cNvSpPr/>
            <p:nvPr/>
          </p:nvSpPr>
          <p:spPr bwMode="auto">
            <a:xfrm>
              <a:off x="-956344" y="3551526"/>
              <a:ext cx="1465017" cy="1422295"/>
            </a:xfrm>
            <a:custGeom>
              <a:avLst/>
              <a:gdLst>
                <a:gd name="T0" fmla="*/ 0 w 823"/>
                <a:gd name="T1" fmla="*/ 176 h 799"/>
                <a:gd name="T2" fmla="*/ 823 w 823"/>
                <a:gd name="T3" fmla="*/ 0 h 799"/>
                <a:gd name="T4" fmla="*/ 564 w 823"/>
                <a:gd name="T5" fmla="*/ 799 h 799"/>
                <a:gd name="T6" fmla="*/ 0 w 823"/>
                <a:gd name="T7" fmla="*/ 176 h 799"/>
              </a:gdLst>
              <a:ahLst/>
              <a:cxnLst>
                <a:cxn ang="0">
                  <a:pos x="T0" y="T1"/>
                </a:cxn>
                <a:cxn ang="0">
                  <a:pos x="T2" y="T3"/>
                </a:cxn>
                <a:cxn ang="0">
                  <a:pos x="T4" y="T5"/>
                </a:cxn>
                <a:cxn ang="0">
                  <a:pos x="T6" y="T7"/>
                </a:cxn>
              </a:cxnLst>
              <a:rect l="0" t="0" r="r" b="b"/>
              <a:pathLst>
                <a:path w="823" h="799">
                  <a:moveTo>
                    <a:pt x="0" y="176"/>
                  </a:moveTo>
                  <a:lnTo>
                    <a:pt x="823" y="0"/>
                  </a:lnTo>
                  <a:lnTo>
                    <a:pt x="564" y="799"/>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54"/>
            <p:cNvSpPr/>
            <p:nvPr/>
          </p:nvSpPr>
          <p:spPr bwMode="auto">
            <a:xfrm>
              <a:off x="1049821" y="4664084"/>
              <a:ext cx="1461457" cy="1420514"/>
            </a:xfrm>
            <a:custGeom>
              <a:avLst/>
              <a:gdLst>
                <a:gd name="T0" fmla="*/ 821 w 821"/>
                <a:gd name="T1" fmla="*/ 622 h 798"/>
                <a:gd name="T2" fmla="*/ 0 w 821"/>
                <a:gd name="T3" fmla="*/ 798 h 798"/>
                <a:gd name="T4" fmla="*/ 257 w 821"/>
                <a:gd name="T5" fmla="*/ 0 h 798"/>
                <a:gd name="T6" fmla="*/ 821 w 821"/>
                <a:gd name="T7" fmla="*/ 622 h 798"/>
              </a:gdLst>
              <a:ahLst/>
              <a:cxnLst>
                <a:cxn ang="0">
                  <a:pos x="T0" y="T1"/>
                </a:cxn>
                <a:cxn ang="0">
                  <a:pos x="T2" y="T3"/>
                </a:cxn>
                <a:cxn ang="0">
                  <a:pos x="T4" y="T5"/>
                </a:cxn>
                <a:cxn ang="0">
                  <a:pos x="T6" y="T7"/>
                </a:cxn>
              </a:cxnLst>
              <a:rect l="0" t="0" r="r" b="b"/>
              <a:pathLst>
                <a:path w="821" h="798">
                  <a:moveTo>
                    <a:pt x="821" y="622"/>
                  </a:moveTo>
                  <a:lnTo>
                    <a:pt x="0" y="798"/>
                  </a:lnTo>
                  <a:lnTo>
                    <a:pt x="257" y="0"/>
                  </a:lnTo>
                  <a:lnTo>
                    <a:pt x="821" y="622"/>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1" name="Freeform 155"/>
            <p:cNvSpPr/>
            <p:nvPr/>
          </p:nvSpPr>
          <p:spPr bwMode="auto">
            <a:xfrm>
              <a:off x="1049821" y="5771302"/>
              <a:ext cx="1461457" cy="1422295"/>
            </a:xfrm>
            <a:custGeom>
              <a:avLst/>
              <a:gdLst>
                <a:gd name="T0" fmla="*/ 0 w 821"/>
                <a:gd name="T1" fmla="*/ 176 h 799"/>
                <a:gd name="T2" fmla="*/ 821 w 821"/>
                <a:gd name="T3" fmla="*/ 0 h 799"/>
                <a:gd name="T4" fmla="*/ 564 w 821"/>
                <a:gd name="T5" fmla="*/ 799 h 799"/>
                <a:gd name="T6" fmla="*/ 0 w 821"/>
                <a:gd name="T7" fmla="*/ 176 h 799"/>
              </a:gdLst>
              <a:ahLst/>
              <a:cxnLst>
                <a:cxn ang="0">
                  <a:pos x="T0" y="T1"/>
                </a:cxn>
                <a:cxn ang="0">
                  <a:pos x="T2" y="T3"/>
                </a:cxn>
                <a:cxn ang="0">
                  <a:pos x="T4" y="T5"/>
                </a:cxn>
                <a:cxn ang="0">
                  <a:pos x="T6" y="T7"/>
                </a:cxn>
              </a:cxnLst>
              <a:rect l="0" t="0" r="r" b="b"/>
              <a:pathLst>
                <a:path w="821" h="799">
                  <a:moveTo>
                    <a:pt x="0" y="176"/>
                  </a:moveTo>
                  <a:lnTo>
                    <a:pt x="821" y="0"/>
                  </a:lnTo>
                  <a:lnTo>
                    <a:pt x="564" y="799"/>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4" name="Freeform 178"/>
            <p:cNvSpPr/>
            <p:nvPr/>
          </p:nvSpPr>
          <p:spPr bwMode="auto">
            <a:xfrm>
              <a:off x="47628" y="3551526"/>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 name="Freeform 223"/>
            <p:cNvSpPr/>
            <p:nvPr/>
          </p:nvSpPr>
          <p:spPr bwMode="auto">
            <a:xfrm>
              <a:off x="47628" y="3551525"/>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 name="Freeform 225"/>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0" name="Freeform 298"/>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03" name="矩形 302"/>
          <p:cNvSpPr/>
          <p:nvPr/>
        </p:nvSpPr>
        <p:spPr>
          <a:xfrm>
            <a:off x="2561807" y="939551"/>
            <a:ext cx="2569150" cy="1665104"/>
          </a:xfrm>
          <a:prstGeom prst="rect">
            <a:avLst/>
          </a:prstGeom>
          <a:noFill/>
          <a:ln w="57150">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SimSun" panose="02010600030101010101" pitchFamily="2" charset="-122"/>
              <a:ea typeface="SimSun" panose="02010600030101010101" pitchFamily="2" charset="-122"/>
            </a:endParaRPr>
          </a:p>
        </p:txBody>
      </p:sp>
      <p:sp>
        <p:nvSpPr>
          <p:cNvPr id="304" name="矩形 303"/>
          <p:cNvSpPr/>
          <p:nvPr/>
        </p:nvSpPr>
        <p:spPr>
          <a:xfrm>
            <a:off x="2616848" y="1517919"/>
            <a:ext cx="2458085" cy="583565"/>
          </a:xfrm>
          <a:prstGeom prst="rect">
            <a:avLst/>
          </a:prstGeom>
          <a:solidFill>
            <a:srgbClr val="1F2D35"/>
          </a:solidFill>
        </p:spPr>
        <p:txBody>
          <a:bodyPr wrap="none">
            <a:spAutoFit/>
          </a:bodyPr>
          <a:lstStyle/>
          <a:p>
            <a:r>
              <a:rPr lang="en-US" altLang="zh-CN" sz="3200" b="1">
                <a:solidFill>
                  <a:srgbClr val="FDF9F7"/>
                </a:solidFill>
                <a:latin typeface="Microsoft YaHei" panose="020B0503020204020204" pitchFamily="34" charset="-122"/>
                <a:ea typeface="Microsoft YaHei" panose="020B0503020204020204" pitchFamily="34" charset="-122"/>
              </a:rPr>
              <a:t>CONTENTS</a:t>
            </a:r>
            <a:endParaRPr lang="zh-CN" altLang="en-US" sz="3200" b="1">
              <a:solidFill>
                <a:srgbClr val="FDF9F7"/>
              </a:solidFill>
              <a:latin typeface="Microsoft YaHei" panose="020B0503020204020204" pitchFamily="34" charset="-122"/>
              <a:ea typeface="Microsoft YaHei" panose="020B0503020204020204" pitchFamily="34" charset="-122"/>
            </a:endParaRPr>
          </a:p>
        </p:txBody>
      </p:sp>
      <p:sp>
        <p:nvSpPr>
          <p:cNvPr id="305" name="MH_Number_1"/>
          <p:cNvSpPr/>
          <p:nvPr>
            <p:custDataLst>
              <p:tags r:id="rId1"/>
            </p:custDataLst>
          </p:nvPr>
        </p:nvSpPr>
        <p:spPr>
          <a:xfrm>
            <a:off x="6937164" y="1893139"/>
            <a:ext cx="498951" cy="498614"/>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6" name="MH_Entry_1"/>
          <p:cNvSpPr/>
          <p:nvPr>
            <p:custDataLst>
              <p:tags r:id="rId2"/>
            </p:custDataLst>
          </p:nvPr>
        </p:nvSpPr>
        <p:spPr>
          <a:xfrm>
            <a:off x="7574262" y="1893139"/>
            <a:ext cx="2911600" cy="498614"/>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Intro</a:t>
            </a:r>
          </a:p>
        </p:txBody>
      </p:sp>
      <p:sp>
        <p:nvSpPr>
          <p:cNvPr id="307" name="MH_Entry_2"/>
          <p:cNvSpPr/>
          <p:nvPr>
            <p:custDataLst>
              <p:tags r:id="rId3"/>
            </p:custDataLst>
          </p:nvPr>
        </p:nvSpPr>
        <p:spPr>
          <a:xfrm>
            <a:off x="7574262" y="2745250"/>
            <a:ext cx="2911600" cy="498614"/>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Code Components</a:t>
            </a:r>
          </a:p>
        </p:txBody>
      </p:sp>
      <p:sp>
        <p:nvSpPr>
          <p:cNvPr id="308" name="MH_Number_2"/>
          <p:cNvSpPr/>
          <p:nvPr>
            <p:custDataLst>
              <p:tags r:id="rId4"/>
            </p:custDataLst>
          </p:nvPr>
        </p:nvSpPr>
        <p:spPr>
          <a:xfrm>
            <a:off x="6937164" y="2745250"/>
            <a:ext cx="498951" cy="498614"/>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9" name="MH_Number_1"/>
          <p:cNvSpPr/>
          <p:nvPr>
            <p:custDataLst>
              <p:tags r:id="rId5"/>
            </p:custDataLst>
          </p:nvPr>
        </p:nvSpPr>
        <p:spPr>
          <a:xfrm>
            <a:off x="6937164" y="3597361"/>
            <a:ext cx="498951" cy="498614"/>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0" name="MH_Entry_1"/>
          <p:cNvSpPr/>
          <p:nvPr>
            <p:custDataLst>
              <p:tags r:id="rId6"/>
            </p:custDataLst>
          </p:nvPr>
        </p:nvSpPr>
        <p:spPr>
          <a:xfrm>
            <a:off x="7574262" y="3597361"/>
            <a:ext cx="2911600" cy="498614"/>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How to play</a:t>
            </a:r>
          </a:p>
        </p:txBody>
      </p:sp>
      <p:sp>
        <p:nvSpPr>
          <p:cNvPr id="311" name="MH_Entry_2"/>
          <p:cNvSpPr/>
          <p:nvPr>
            <p:custDataLst>
              <p:tags r:id="rId7"/>
            </p:custDataLst>
          </p:nvPr>
        </p:nvSpPr>
        <p:spPr>
          <a:xfrm>
            <a:off x="7574262" y="4449472"/>
            <a:ext cx="2911600" cy="498614"/>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302A28"/>
                </a:solidFill>
                <a:latin typeface="Microsoft YaHei" panose="020B0503020204020204" pitchFamily="34" charset="-122"/>
                <a:ea typeface="Microsoft YaHei" panose="020B0503020204020204" pitchFamily="34" charset="-122"/>
              </a:rPr>
              <a:t>Conclusion</a:t>
            </a:r>
          </a:p>
        </p:txBody>
      </p:sp>
      <p:sp>
        <p:nvSpPr>
          <p:cNvPr id="312" name="MH_Number_2"/>
          <p:cNvSpPr/>
          <p:nvPr>
            <p:custDataLst>
              <p:tags r:id="rId8"/>
            </p:custDataLst>
          </p:nvPr>
        </p:nvSpPr>
        <p:spPr>
          <a:xfrm>
            <a:off x="6937164" y="4449472"/>
            <a:ext cx="498951" cy="498614"/>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a:solidFill>
                  <a:srgbClr val="302A28"/>
                </a:solidFill>
                <a:latin typeface="Microsoft YaHei" panose="020B0503020204020204" pitchFamily="34" charset="-122"/>
                <a:ea typeface="Microsoft YaHei" panose="020B0503020204020204" pitchFamily="34" charset="-122"/>
              </a:rPr>
              <a:t>Intro</a:t>
            </a:r>
          </a:p>
        </p:txBody>
      </p:sp>
      <p:sp>
        <p:nvSpPr>
          <p:cNvPr id="234" name="矩形 52"/>
          <p:cNvSpPr>
            <a:spLocks noChangeArrowheads="1"/>
          </p:cNvSpPr>
          <p:nvPr/>
        </p:nvSpPr>
        <p:spPr bwMode="auto">
          <a:xfrm>
            <a:off x="5076748" y="3105726"/>
            <a:ext cx="4927436" cy="3124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 </a:t>
            </a: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Talk about team and game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4" cstate="print">
            <a:grayscl/>
            <a:extLst>
              <a:ext uri="{28A0092B-C50C-407E-A947-70E740481C1C}">
                <a14:useLocalDpi xmlns:a14="http://schemas.microsoft.com/office/drawing/2010/main" val="0"/>
              </a:ext>
            </a:extLst>
          </a:blip>
          <a:srcRect/>
          <a:stretch>
            <a:fillRect/>
          </a:stretch>
        </p:blipFill>
        <p:spPr>
          <a:xfrm>
            <a:off x="1623090" y="1027872"/>
            <a:ext cx="8941842" cy="3403662"/>
          </a:xfrm>
          <a:prstGeom prst="rect">
            <a:avLst/>
          </a:prstGeom>
        </p:spPr>
      </p:pic>
      <p:sp>
        <p:nvSpPr>
          <p:cNvPr id="13" name="矩形 117"/>
          <p:cNvSpPr>
            <a:spLocks noChangeArrowheads="1"/>
          </p:cNvSpPr>
          <p:nvPr/>
        </p:nvSpPr>
        <p:spPr bwMode="auto">
          <a:xfrm>
            <a:off x="1824351" y="4591106"/>
            <a:ext cx="1703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THe Team</a:t>
            </a:r>
          </a:p>
        </p:txBody>
      </p:sp>
      <p:sp>
        <p:nvSpPr>
          <p:cNvPr id="14" name="矩形 124"/>
          <p:cNvSpPr>
            <a:spLocks noChangeArrowheads="1"/>
          </p:cNvSpPr>
          <p:nvPr/>
        </p:nvSpPr>
        <p:spPr bwMode="auto">
          <a:xfrm>
            <a:off x="1824351" y="5103869"/>
            <a:ext cx="8543297" cy="1076325"/>
          </a:xfrm>
          <a:prstGeom prst="rect">
            <a:avLst/>
          </a:prstGeom>
          <a:noFill/>
          <a:ln>
            <a:noFill/>
          </a:ln>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The team consists of 3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   Yasmin salah</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   Ahmed Mohamed</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   Ahmed Maher</a:t>
            </a:r>
          </a:p>
        </p:txBody>
      </p:sp>
      <p:cxnSp>
        <p:nvCxnSpPr>
          <p:cNvPr id="15" name="直接连接符 14"/>
          <p:cNvCxnSpPr/>
          <p:nvPr/>
        </p:nvCxnSpPr>
        <p:spPr>
          <a:xfrm>
            <a:off x="1873779" y="5066798"/>
            <a:ext cx="1882676" cy="0"/>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16"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231F20"/>
                </a:solidFill>
                <a:latin typeface="Microsoft YaHei" panose="020B0503020204020204" pitchFamily="34" charset="-122"/>
                <a:ea typeface="Microsoft YaHei" panose="020B0503020204020204" pitchFamily="34" charset="-122"/>
              </a:rPr>
              <a:t>Intro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17"/>
          <p:cNvSpPr>
            <a:spLocks noChangeArrowheads="1"/>
          </p:cNvSpPr>
          <p:nvPr/>
        </p:nvSpPr>
        <p:spPr bwMode="auto">
          <a:xfrm>
            <a:off x="6645299" y="1143638"/>
            <a:ext cx="2597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Design of game</a:t>
            </a:r>
          </a:p>
        </p:txBody>
      </p:sp>
      <p:sp>
        <p:nvSpPr>
          <p:cNvPr id="11" name="矩形 124"/>
          <p:cNvSpPr>
            <a:spLocks noChangeArrowheads="1"/>
          </p:cNvSpPr>
          <p:nvPr/>
        </p:nvSpPr>
        <p:spPr bwMode="auto">
          <a:xfrm>
            <a:off x="6645300" y="1656401"/>
            <a:ext cx="4055004"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defRPr/>
            </a:pPr>
            <a:r>
              <a:rPr kumimoji="0" lang="en-US" sz="1600" b="0" i="0" u="none" strike="noStrike" kern="1200" cap="none" spc="0" normalizeH="0" baseline="0" noProof="0">
                <a:ln>
                  <a:noFill/>
                </a:ln>
                <a:effectLst/>
                <a:uLnTx/>
                <a:uFillTx/>
                <a:latin typeface="等线"/>
                <a:ea typeface="SimSun"/>
              </a:rPr>
              <a:t>THe game designed by pygame library in python </a:t>
            </a:r>
            <a:r>
              <a:rPr lang="en-US" sz="1600">
                <a:latin typeface="等线"/>
                <a:ea typeface="SimSun"/>
              </a:rPr>
              <a:t>helps </a:t>
            </a:r>
            <a:r>
              <a:rPr kumimoji="0" lang="en-US" sz="1600" b="0" i="0" u="none" strike="noStrike" kern="1200" cap="none" spc="0" normalizeH="0" baseline="0" noProof="0">
                <a:ln>
                  <a:noFill/>
                </a:ln>
                <a:effectLst/>
                <a:uLnTx/>
                <a:uFillTx/>
                <a:latin typeface="等线"/>
                <a:ea typeface="SimSun"/>
              </a:rPr>
              <a:t>to make code into game and interaction</a:t>
            </a:r>
            <a:r>
              <a:rPr lang="en-US" sz="1600">
                <a:latin typeface="等线"/>
                <a:ea typeface="SimSun"/>
              </a:rPr>
              <a:t> </a:t>
            </a:r>
            <a:endParaRPr kumimoji="0" lang="en-US" sz="1600" b="0" i="0" u="none" strike="noStrike" kern="1200" cap="none" spc="0" normalizeH="0" baseline="0" noProof="0">
              <a:ln>
                <a:noFill/>
              </a:ln>
              <a:effectLst/>
              <a:uLnTx/>
              <a:uFillTx/>
              <a:latin typeface="等线" panose="02010600030101010101" pitchFamily="2" charset="-122"/>
              <a:ea typeface="SimSun" panose="02010600030101010101" pitchFamily="2" charset="-122"/>
              <a:cs typeface="+mn-cs"/>
            </a:endParaRPr>
          </a:p>
        </p:txBody>
      </p:sp>
      <p:sp>
        <p:nvSpPr>
          <p:cNvPr id="20" name="矩形 117"/>
          <p:cNvSpPr>
            <a:spLocks noChangeArrowheads="1"/>
          </p:cNvSpPr>
          <p:nvPr/>
        </p:nvSpPr>
        <p:spPr bwMode="auto">
          <a:xfrm>
            <a:off x="1425486" y="3520621"/>
            <a:ext cx="11182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Codes</a:t>
            </a:r>
          </a:p>
        </p:txBody>
      </p:sp>
      <p:sp>
        <p:nvSpPr>
          <p:cNvPr id="21" name="矩形 124"/>
          <p:cNvSpPr>
            <a:spLocks noChangeArrowheads="1"/>
          </p:cNvSpPr>
          <p:nvPr/>
        </p:nvSpPr>
        <p:spPr bwMode="auto">
          <a:xfrm>
            <a:off x="1425487" y="4033384"/>
            <a:ext cx="405500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defRPr/>
            </a:pPr>
            <a:r>
              <a:rPr kumimoji="0" lang="en-US" sz="1600" b="0" i="0" u="none" strike="noStrike" kern="1200" cap="none" spc="0" normalizeH="0" baseline="0" noProof="0" err="1">
                <a:ln>
                  <a:noFill/>
                </a:ln>
                <a:effectLst/>
                <a:uLnTx/>
                <a:uFillTx/>
                <a:latin typeface="等线"/>
                <a:ea typeface="SimSun"/>
              </a:rPr>
              <a:t>THe</a:t>
            </a:r>
            <a:r>
              <a:rPr kumimoji="0" lang="en-US" sz="1600" b="0" i="0" u="none" strike="noStrike" kern="1200" cap="none" spc="0" normalizeH="0" baseline="0" noProof="0">
                <a:ln>
                  <a:noFill/>
                </a:ln>
                <a:effectLst/>
                <a:uLnTx/>
                <a:uFillTx/>
                <a:latin typeface="等线"/>
                <a:ea typeface="SimSun"/>
              </a:rPr>
              <a:t> </a:t>
            </a:r>
            <a:r>
              <a:rPr kumimoji="0" lang="en-US" sz="1600" b="0" i="0" u="none" strike="noStrike" kern="1200" cap="none" spc="0" normalizeH="0" baseline="0" noProof="0" err="1">
                <a:ln>
                  <a:noFill/>
                </a:ln>
                <a:effectLst/>
                <a:uLnTx/>
                <a:uFillTx/>
                <a:latin typeface="等线"/>
                <a:ea typeface="SimSun"/>
              </a:rPr>
              <a:t>syntex</a:t>
            </a:r>
            <a:r>
              <a:rPr kumimoji="0" lang="en-US" sz="1600" b="0" i="0" u="none" strike="noStrike" kern="1200" cap="none" spc="0" normalizeH="0" baseline="0" noProof="0">
                <a:ln>
                  <a:noFill/>
                </a:ln>
                <a:effectLst/>
                <a:uLnTx/>
                <a:uFillTx/>
                <a:latin typeface="等线"/>
                <a:ea typeface="SimSun"/>
              </a:rPr>
              <a:t> is </a:t>
            </a:r>
            <a:r>
              <a:rPr kumimoji="0" lang="en-US" sz="1600" b="0" i="0" u="none" strike="noStrike" kern="1200" cap="none" spc="0" normalizeH="0" baseline="0" noProof="0" err="1">
                <a:ln>
                  <a:noFill/>
                </a:ln>
                <a:effectLst/>
                <a:uLnTx/>
                <a:uFillTx/>
                <a:latin typeface="等线"/>
                <a:ea typeface="SimSun"/>
              </a:rPr>
              <a:t>python~s</a:t>
            </a:r>
            <a:r>
              <a:rPr kumimoji="0" lang="en-US" sz="1600" b="0" i="0" u="none" strike="noStrike" kern="1200" cap="none" spc="0" normalizeH="0" baseline="0" noProof="0">
                <a:ln>
                  <a:noFill/>
                </a:ln>
                <a:effectLst/>
                <a:uLnTx/>
                <a:uFillTx/>
                <a:latin typeface="等线"/>
                <a:ea typeface="SimSun"/>
              </a:rPr>
              <a:t> </a:t>
            </a:r>
            <a:r>
              <a:rPr lang="en-US" sz="1600">
                <a:latin typeface="等线"/>
                <a:ea typeface="SimSun"/>
              </a:rPr>
              <a:t>syntax </a:t>
            </a:r>
            <a:endParaRPr kumimoji="0" lang="en-US" sz="1600" b="0" i="0" u="none" strike="noStrike" kern="1200" cap="none" spc="0" normalizeH="0" baseline="0" noProof="0">
              <a:ln>
                <a:noFill/>
              </a:ln>
              <a:effectLst/>
              <a:uLnTx/>
              <a:uFillTx/>
              <a:latin typeface="等线" panose="02010600030101010101" pitchFamily="2" charset="-122"/>
              <a:ea typeface="SimSun" panose="02010600030101010101" pitchFamily="2" charset="-122"/>
              <a:cs typeface="+mn-cs"/>
            </a:endParaRPr>
          </a:p>
        </p:txBody>
      </p:sp>
      <p:pic>
        <p:nvPicPr>
          <p:cNvPr id="22" name="图片 39"/>
          <p:cNvPicPr>
            <a:picLocks noChangeAspect="1"/>
          </p:cNvPicPr>
          <p:nvPr/>
        </p:nvPicPr>
        <p:blipFill rotWithShape="1">
          <a:blip r:embed="rId4">
            <a:graysc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b="15043"/>
          <a:stretch>
            <a:fillRect/>
          </a:stretch>
        </p:blipFill>
        <p:spPr bwMode="auto">
          <a:xfrm>
            <a:off x="1504494" y="1008512"/>
            <a:ext cx="4177514" cy="236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rotWithShape="1">
          <a:blip r:embed="rId6" cstate="print">
            <a:grayscl/>
            <a:extLst>
              <a:ext uri="{28A0092B-C50C-407E-A947-70E740481C1C}">
                <a14:useLocalDpi xmlns:a14="http://schemas.microsoft.com/office/drawing/2010/main" val="0"/>
              </a:ext>
            </a:extLst>
          </a:blip>
          <a:srcRect b="15370"/>
          <a:stretch>
            <a:fillRect/>
          </a:stretch>
        </p:blipFill>
        <p:spPr>
          <a:xfrm>
            <a:off x="6434515" y="3475967"/>
            <a:ext cx="4183531" cy="2361493"/>
          </a:xfrm>
          <a:prstGeom prst="rect">
            <a:avLst/>
          </a:prstGeom>
        </p:spPr>
      </p:pic>
      <p:sp>
        <p:nvSpPr>
          <p:cNvPr id="1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1</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231F20"/>
                </a:solidFill>
                <a:latin typeface="Microsoft YaHei" panose="020B0503020204020204" pitchFamily="34" charset="-122"/>
                <a:ea typeface="Microsoft YaHei" panose="020B0503020204020204" pitchFamily="34" charset="-122"/>
              </a:rPr>
              <a:t>Intro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13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633220"/>
            <a:ext cx="4930775" cy="121412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spc="200">
                <a:solidFill>
                  <a:srgbClr val="302A28"/>
                </a:solidFill>
                <a:latin typeface="Microsoft YaHei" panose="020B0503020204020204" pitchFamily="34" charset="-122"/>
                <a:ea typeface="Microsoft YaHei" panose="020B0503020204020204" pitchFamily="34" charset="-122"/>
              </a:rPr>
              <a:t>Code Components</a:t>
            </a:r>
          </a:p>
        </p:txBody>
      </p:sp>
      <p:sp>
        <p:nvSpPr>
          <p:cNvPr id="234" name="矩形 52"/>
          <p:cNvSpPr>
            <a:spLocks noChangeArrowheads="1"/>
          </p:cNvSpPr>
          <p:nvPr/>
        </p:nvSpPr>
        <p:spPr bwMode="auto">
          <a:xfrm>
            <a:off x="5076748" y="3105726"/>
            <a:ext cx="4927436" cy="53340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1600" b="0" i="0" u="none" strike="noStrike" kern="1200" cap="none" spc="0" normalizeH="0" baseline="0" noProof="0">
                <a:ln>
                  <a:noFill/>
                </a:ln>
                <a:solidFill>
                  <a:prstClr val="black"/>
                </a:solidFill>
                <a:effectLst/>
                <a:uLnTx/>
                <a:uFillTx/>
                <a:latin typeface="等线" panose="02010600030101010101" pitchFamily="2" charset="-122"/>
                <a:ea typeface="SimSun" panose="02010600030101010101" pitchFamily="2" charset="-122"/>
                <a:cs typeface="+mn-cs"/>
              </a:rPr>
              <a:t>Talk about code and how type and the function of game help in make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a:p>
            <a:endParaRPr lang="zh-CN" altLang="en-US">
              <a:ea typeface="等线"/>
            </a:endParaRPr>
          </a:p>
          <a:p>
            <a:endParaRPr lang="zh-CN" altLang="en-US">
              <a:ea typeface="等线"/>
            </a:endParaRPr>
          </a:p>
        </p:txBody>
      </p:sp>
      <p:sp>
        <p:nvSpPr>
          <p:cNvPr id="70"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231F20"/>
                </a:solidFill>
                <a:latin typeface="Microsoft YaHei" panose="020B0503020204020204" pitchFamily="34" charset="-122"/>
                <a:ea typeface="Microsoft YaHei" panose="020B0503020204020204" pitchFamily="34" charset="-122"/>
              </a:rPr>
              <a:t>pygame</a:t>
            </a:r>
          </a:p>
        </p:txBody>
      </p:sp>
      <p:sp>
        <p:nvSpPr>
          <p:cNvPr id="3" name="Text Box 2"/>
          <p:cNvSpPr txBox="1"/>
          <p:nvPr/>
        </p:nvSpPr>
        <p:spPr>
          <a:xfrm>
            <a:off x="934720" y="724535"/>
            <a:ext cx="10940415" cy="5909310"/>
          </a:xfrm>
          <a:prstGeom prst="rect">
            <a:avLst/>
          </a:prstGeom>
          <a:noFill/>
        </p:spPr>
        <p:txBody>
          <a:bodyPr wrap="square" lIns="91440" tIns="45720" rIns="91440" bIns="45720" rtlCol="0" anchor="t">
            <a:spAutoFit/>
          </a:bodyPr>
          <a:lstStyle/>
          <a:p>
            <a:r>
              <a:rPr lang="en-US"/>
              <a:t>*constant variables: we defined some variables with constant values so we can use them many times</a:t>
            </a:r>
          </a:p>
          <a:p>
            <a:r>
              <a:rPr lang="en-US"/>
              <a:t>within our code.</a:t>
            </a:r>
            <a:endParaRPr lang="en-US">
              <a:ea typeface="等线"/>
            </a:endParaRPr>
          </a:p>
          <a:p>
            <a:r>
              <a:rPr lang="en-US"/>
              <a:t>*We created a 2d array called board that carries all positions of our game board (The table)</a:t>
            </a:r>
            <a:endParaRPr lang="en-US">
              <a:ea typeface="等线"/>
            </a:endParaRPr>
          </a:p>
          <a:p>
            <a:r>
              <a:rPr lang="en-US"/>
              <a:t>with the value of character played either X or O [if the cell is empty it will contain space ' ']</a:t>
            </a:r>
            <a:endParaRPr lang="en-US">
              <a:ea typeface="等线"/>
            </a:endParaRPr>
          </a:p>
          <a:p>
            <a:r>
              <a:rPr lang="en-US"/>
              <a:t>*We have set the size of the screen to 600x600.</a:t>
            </a:r>
            <a:endParaRPr lang="en-US">
              <a:ea typeface="等线"/>
            </a:endParaRPr>
          </a:p>
          <a:p>
            <a:r>
              <a:rPr lang="en-US"/>
              <a:t>*We have set the background color of the screen to (4, 60, 83)</a:t>
            </a:r>
            <a:endParaRPr lang="en-US">
              <a:ea typeface="等线"/>
            </a:endParaRPr>
          </a:p>
          <a:p>
            <a:r>
              <a:rPr lang="en-US"/>
              <a:t>*The game caption is set to "Play multiplayer Tic Tac Toe game".</a:t>
            </a:r>
            <a:endParaRPr lang="en-US">
              <a:ea typeface="等线"/>
            </a:endParaRPr>
          </a:p>
          <a:p>
            <a:r>
              <a:rPr lang="en-US"/>
              <a:t>*We defined a user function called </a:t>
            </a:r>
            <a:r>
              <a:rPr lang="en-US" err="1"/>
              <a:t>draw_lines</a:t>
            </a:r>
            <a:r>
              <a:rPr lang="en-US"/>
              <a:t>() that draws all lines of the board (The table) at the beginning of the game.</a:t>
            </a:r>
            <a:endParaRPr lang="en-US">
              <a:ea typeface="等线"/>
            </a:endParaRPr>
          </a:p>
          <a:p>
            <a:r>
              <a:rPr lang="en-US"/>
              <a:t>*We defined another user function called insert() that  takes the board, the player tile ('X' or 'O'), and the position where the player wants to insert the character (row and column) as parameters, and saves these values in the board array and when .</a:t>
            </a:r>
            <a:endParaRPr lang="en-US">
              <a:ea typeface="等线"/>
            </a:endParaRPr>
          </a:p>
          <a:p>
            <a:r>
              <a:rPr lang="en-US"/>
              <a:t>*We defined another user function called </a:t>
            </a:r>
            <a:r>
              <a:rPr lang="en-US" err="1"/>
              <a:t>print_board</a:t>
            </a:r>
            <a:r>
              <a:rPr lang="en-US"/>
              <a:t>() that prints X or O on the screen at the position which was saved</a:t>
            </a:r>
            <a:endParaRPr lang="en-US">
              <a:ea typeface="等线"/>
            </a:endParaRPr>
          </a:p>
          <a:p>
            <a:r>
              <a:rPr lang="en-US"/>
              <a:t>to the board array every time it is being called.</a:t>
            </a:r>
            <a:endParaRPr lang="en-US">
              <a:ea typeface="等线"/>
            </a:endParaRPr>
          </a:p>
          <a:p>
            <a:r>
              <a:rPr lang="en-US"/>
              <a:t>*We also defined a user function called </a:t>
            </a:r>
            <a:r>
              <a:rPr lang="en-US" err="1"/>
              <a:t>is_board_full</a:t>
            </a:r>
            <a:r>
              <a:rPr lang="en-US"/>
              <a:t>() that returns true if the board was occupied and returns false</a:t>
            </a:r>
            <a:endParaRPr lang="en-US">
              <a:ea typeface="等线"/>
            </a:endParaRPr>
          </a:p>
          <a:p>
            <a:r>
              <a:rPr lang="en-US">
                <a:ea typeface="等线"/>
              </a:rPr>
              <a:t>*We then defined four functions </a:t>
            </a:r>
            <a:r>
              <a:rPr lang="en-US" err="1">
                <a:latin typeface="Bahnschrift Light"/>
                <a:ea typeface="等线"/>
              </a:rPr>
              <a:t>draw_horizontal_win</a:t>
            </a:r>
            <a:r>
              <a:rPr lang="en-US">
                <a:latin typeface="Bahnschrift Light"/>
                <a:ea typeface="等线"/>
              </a:rPr>
              <a:t>(), </a:t>
            </a:r>
            <a:r>
              <a:rPr lang="en-US" err="1">
                <a:latin typeface="Bahnschrift Light"/>
                <a:ea typeface="等线"/>
              </a:rPr>
              <a:t>draw_verticle_win</a:t>
            </a:r>
            <a:r>
              <a:rPr lang="en-US">
                <a:latin typeface="Bahnschrift Light"/>
                <a:ea typeface="等线"/>
              </a:rPr>
              <a:t>(), </a:t>
            </a:r>
            <a:r>
              <a:rPr lang="en-US" err="1">
                <a:latin typeface="Bahnschrift Light"/>
                <a:ea typeface="等线"/>
              </a:rPr>
              <a:t>draw_normal_diagonal_win</a:t>
            </a:r>
            <a:r>
              <a:rPr lang="en-US">
                <a:latin typeface="Bahnschrift Light"/>
                <a:ea typeface="等线"/>
              </a:rPr>
              <a:t>(),</a:t>
            </a:r>
            <a:endParaRPr lang="en-US">
              <a:latin typeface="等线"/>
              <a:ea typeface="等线"/>
            </a:endParaRPr>
          </a:p>
          <a:p>
            <a:r>
              <a:rPr lang="en-US">
                <a:latin typeface="Bahnschrift Light"/>
                <a:ea typeface="等线"/>
              </a:rPr>
              <a:t> </a:t>
            </a:r>
            <a:r>
              <a:rPr lang="en-US" err="1">
                <a:latin typeface="Bahnschrift Light"/>
                <a:ea typeface="等线"/>
              </a:rPr>
              <a:t>draw_reverse_diagonal_win</a:t>
            </a:r>
            <a:r>
              <a:rPr lang="en-US">
                <a:latin typeface="Bahnschrift Light"/>
                <a:ea typeface="等线"/>
              </a:rPr>
              <a:t>(), all of them draw a line on the row, column or the diagonal that occupied with equal characters (win a player wins)</a:t>
            </a:r>
            <a:endParaRPr lang="en-US">
              <a:ea typeface="等线"/>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325"/>
          <p:cNvSpPr>
            <a:spLocks noChangeArrowheads="1"/>
          </p:cNvSpPr>
          <p:nvPr/>
        </p:nvSpPr>
        <p:spPr bwMode="auto">
          <a:xfrm>
            <a:off x="98050" y="3978055"/>
            <a:ext cx="61150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sz="1600" b="0" i="0" u="none" strike="noStrike" kern="1200" cap="none" spc="0" normalizeH="0" baseline="0" noProof="0">
                <a:ln>
                  <a:noFill/>
                </a:ln>
                <a:solidFill>
                  <a:prstClr val="white"/>
                </a:solidFill>
                <a:effectLst/>
                <a:uLnTx/>
                <a:uFillTx/>
                <a:latin typeface="SimSun" panose="02010600030101010101" pitchFamily="2" charset="-122"/>
                <a:ea typeface="SimSun" panose="02010600030101010101" pitchFamily="2" charset="-122"/>
                <a:cs typeface="+mn-cs"/>
              </a:rPr>
              <a:t>Add your words here,according to your need to draw t text box size</a:t>
            </a:r>
          </a:p>
        </p:txBody>
      </p:sp>
      <p:sp>
        <p:nvSpPr>
          <p:cNvPr id="52" name="矩形 326"/>
          <p:cNvSpPr>
            <a:spLocks noChangeArrowheads="1"/>
          </p:cNvSpPr>
          <p:nvPr/>
        </p:nvSpPr>
        <p:spPr bwMode="auto">
          <a:xfrm>
            <a:off x="97790" y="5207000"/>
            <a:ext cx="59086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sz="1600" b="0" i="0" u="none" strike="noStrike" kern="1200" cap="none" spc="0" normalizeH="0" baseline="0" noProof="0">
                <a:ln>
                  <a:noFill/>
                </a:ln>
                <a:solidFill>
                  <a:prstClr val="white"/>
                </a:solidFill>
                <a:effectLst/>
                <a:uLnTx/>
                <a:uFillTx/>
                <a:latin typeface="SimSun" panose="02010600030101010101" pitchFamily="2" charset="-122"/>
                <a:ea typeface="SimSun" panose="02010600030101010101" pitchFamily="2" charset="-122"/>
                <a:cs typeface="+mn-cs"/>
              </a:rPr>
              <a:t>Add your words here,according to your need to draw the text box size</a:t>
            </a:r>
          </a:p>
        </p:txBody>
      </p:sp>
      <p:sp>
        <p:nvSpPr>
          <p:cNvPr id="27"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7477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2" name="MH_Entry_1"/>
          <p:cNvSpPr/>
          <p:nvPr>
            <p:custDataLst>
              <p:tags r:id="rId2"/>
            </p:custDataLst>
          </p:nvPr>
        </p:nvSpPr>
        <p:spPr>
          <a:xfrm>
            <a:off x="727828" y="13319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231F20"/>
                </a:solidFill>
                <a:latin typeface="Microsoft YaHei" panose="020B0503020204020204" pitchFamily="34" charset="-122"/>
                <a:ea typeface="Microsoft YaHei" panose="020B0503020204020204" pitchFamily="34" charset="-122"/>
              </a:rPr>
              <a:t>python code</a:t>
            </a:r>
          </a:p>
        </p:txBody>
      </p:sp>
      <p:sp>
        <p:nvSpPr>
          <p:cNvPr id="2" name="Text Box 1"/>
          <p:cNvSpPr txBox="1"/>
          <p:nvPr/>
        </p:nvSpPr>
        <p:spPr>
          <a:xfrm>
            <a:off x="372110" y="573405"/>
            <a:ext cx="11686540" cy="6001643"/>
          </a:xfrm>
          <a:prstGeom prst="rect">
            <a:avLst/>
          </a:prstGeom>
          <a:noFill/>
        </p:spPr>
        <p:txBody>
          <a:bodyPr wrap="square" lIns="91440" tIns="45720" rIns="91440" bIns="45720" rtlCol="0" anchor="t">
            <a:spAutoFit/>
          </a:bodyPr>
          <a:lstStyle/>
          <a:p>
            <a:r>
              <a:rPr lang="en-US">
                <a:sym typeface="+mn-ea"/>
              </a:rPr>
              <a:t>if it was not occupied yet.</a:t>
            </a:r>
            <a:endParaRPr lang="en-US"/>
          </a:p>
          <a:p>
            <a:r>
              <a:rPr lang="en-US">
                <a:sym typeface="+mn-ea"/>
              </a:rPr>
              <a:t>*Then finally we defined that last function which is called </a:t>
            </a:r>
            <a:r>
              <a:rPr lang="en-US" sz="2000" u="sng">
                <a:ln/>
                <a:effectLst>
                  <a:outerShdw blurRad="38100" dist="19050" dir="2700000" algn="tl" rotWithShape="0">
                    <a:schemeClr val="dk1">
                      <a:alpha val="40000"/>
                    </a:schemeClr>
                  </a:outerShdw>
                </a:effectLst>
                <a:sym typeface="+mn-ea"/>
              </a:rPr>
              <a:t>main()</a:t>
            </a:r>
            <a:r>
              <a:rPr lang="en-US">
                <a:sym typeface="+mn-ea"/>
              </a:rPr>
              <a:t> that repeatedly take the position where the user want to</a:t>
            </a:r>
            <a:endParaRPr lang="en-US"/>
          </a:p>
          <a:p>
            <a:r>
              <a:rPr lang="en-US">
                <a:sym typeface="+mn-ea"/>
              </a:rPr>
              <a:t>place his character, call </a:t>
            </a:r>
            <a:r>
              <a:rPr lang="en-US" u="sng">
                <a:sym typeface="+mn-ea"/>
              </a:rPr>
              <a:t>insert()</a:t>
            </a:r>
            <a:r>
              <a:rPr lang="en-US">
                <a:sym typeface="+mn-ea"/>
              </a:rPr>
              <a:t> function to insert it and call</a:t>
            </a:r>
            <a:r>
              <a:rPr lang="en-US" sz="2000" u="sng">
                <a:sym typeface="+mn-ea"/>
              </a:rPr>
              <a:t> print()</a:t>
            </a:r>
            <a:r>
              <a:rPr lang="en-US">
                <a:sym typeface="+mn-ea"/>
              </a:rPr>
              <a:t> to print the current</a:t>
            </a:r>
            <a:endParaRPr lang="en-US"/>
          </a:p>
          <a:p>
            <a:r>
              <a:rPr lang="en-US">
                <a:sym typeface="+mn-ea"/>
              </a:rPr>
              <a:t>board (with the added character) until one of the players win or all the cells are</a:t>
            </a:r>
            <a:endParaRPr lang="en-US"/>
          </a:p>
          <a:p>
            <a:r>
              <a:rPr lang="en-US">
                <a:sym typeface="+mn-ea"/>
              </a:rPr>
              <a:t>occupied(tie).</a:t>
            </a:r>
            <a:endParaRPr lang="en-US"/>
          </a:p>
          <a:p>
            <a:r>
              <a:rPr lang="en-US">
                <a:sym typeface="+mn-ea"/>
              </a:rPr>
              <a:t>* After we have defined all these functions we called the function </a:t>
            </a:r>
            <a:r>
              <a:rPr lang="en-US" err="1">
                <a:sym typeface="+mn-ea"/>
              </a:rPr>
              <a:t>draw_lines</a:t>
            </a:r>
            <a:r>
              <a:rPr lang="en-US">
                <a:sym typeface="+mn-ea"/>
              </a:rPr>
              <a:t> one time at the beginning for drawing the game</a:t>
            </a:r>
            <a:endParaRPr lang="en-US"/>
          </a:p>
          <a:p>
            <a:r>
              <a:rPr lang="en-US">
                <a:sym typeface="+mn-ea"/>
              </a:rPr>
              <a:t>board lines then we called the function </a:t>
            </a:r>
            <a:r>
              <a:rPr lang="en-US" err="1">
                <a:sym typeface="+mn-ea"/>
              </a:rPr>
              <a:t>pygame.display.update</a:t>
            </a:r>
            <a:r>
              <a:rPr lang="en-US">
                <a:sym typeface="+mn-ea"/>
              </a:rPr>
              <a:t>() for updating the screen display with the lines drawn.</a:t>
            </a:r>
            <a:endParaRPr lang="en-US"/>
          </a:p>
          <a:p>
            <a:r>
              <a:rPr lang="en-US">
                <a:sym typeface="+mn-ea"/>
              </a:rPr>
              <a:t>* Then we used a while loop that will break when a variable called running is equal False (when the </a:t>
            </a:r>
            <a:r>
              <a:rPr lang="en-US" err="1">
                <a:sym typeface="+mn-ea"/>
              </a:rPr>
              <a:t>pygame</a:t>
            </a:r>
            <a:r>
              <a:rPr lang="en-US">
                <a:sym typeface="+mn-ea"/>
              </a:rPr>
              <a:t> quits),</a:t>
            </a:r>
            <a:endParaRPr lang="en-US"/>
          </a:p>
          <a:p>
            <a:r>
              <a:rPr lang="en-US">
                <a:sym typeface="+mn-ea"/>
              </a:rPr>
              <a:t>then we made a for loop that passes through </a:t>
            </a:r>
            <a:r>
              <a:rPr lang="en-US" err="1">
                <a:sym typeface="+mn-ea"/>
              </a:rPr>
              <a:t>pygame.event.get</a:t>
            </a:r>
            <a:r>
              <a:rPr lang="en-US">
                <a:sym typeface="+mn-ea"/>
              </a:rPr>
              <a:t>() function so we can know if the event type was MOUSEBUTTONDOWN</a:t>
            </a:r>
            <a:endParaRPr lang="en-US"/>
          </a:p>
          <a:p>
            <a:r>
              <a:rPr lang="en-US">
                <a:sym typeface="+mn-ea"/>
              </a:rPr>
              <a:t>because if so the position of mouse will click will be saved and sent to the </a:t>
            </a:r>
            <a:r>
              <a:rPr lang="en-US" sz="2000" u="sng">
                <a:sym typeface="+mn-ea"/>
              </a:rPr>
              <a:t>insert()</a:t>
            </a:r>
            <a:r>
              <a:rPr lang="en-US">
                <a:sym typeface="+mn-ea"/>
              </a:rPr>
              <a:t> function so that it updates the board array</a:t>
            </a:r>
            <a:endParaRPr lang="en-US"/>
          </a:p>
          <a:p>
            <a:r>
              <a:rPr lang="en-US">
                <a:sym typeface="+mn-ea"/>
              </a:rPr>
              <a:t>then we call the</a:t>
            </a:r>
            <a:r>
              <a:rPr lang="en-US" u="sng">
                <a:sym typeface="+mn-ea"/>
              </a:rPr>
              <a:t> </a:t>
            </a:r>
            <a:r>
              <a:rPr lang="en-US" u="sng" err="1">
                <a:sym typeface="+mn-ea"/>
              </a:rPr>
              <a:t>print_board</a:t>
            </a:r>
            <a:r>
              <a:rPr lang="en-US" u="sng">
                <a:sym typeface="+mn-ea"/>
              </a:rPr>
              <a:t>(</a:t>
            </a:r>
            <a:r>
              <a:rPr lang="en-US">
                <a:sym typeface="+mn-ea"/>
              </a:rPr>
              <a:t>) to update the printed board on the screen, then we call the</a:t>
            </a:r>
            <a:r>
              <a:rPr lang="en-US" u="sng">
                <a:sym typeface="+mn-ea"/>
              </a:rPr>
              <a:t> main()</a:t>
            </a:r>
            <a:r>
              <a:rPr lang="en-US">
                <a:sym typeface="+mn-ea"/>
              </a:rPr>
              <a:t> function out of the for loop</a:t>
            </a:r>
            <a:endParaRPr lang="en-US"/>
          </a:p>
          <a:p>
            <a:r>
              <a:rPr lang="en-US">
                <a:sym typeface="+mn-ea"/>
              </a:rPr>
              <a:t>that passes </a:t>
            </a:r>
            <a:r>
              <a:rPr lang="en-US" err="1">
                <a:sym typeface="+mn-ea"/>
              </a:rPr>
              <a:t>throught</a:t>
            </a:r>
            <a:r>
              <a:rPr lang="en-US">
                <a:sym typeface="+mn-ea"/>
              </a:rPr>
              <a:t> the </a:t>
            </a:r>
            <a:r>
              <a:rPr lang="en-US" err="1">
                <a:sym typeface="+mn-ea"/>
              </a:rPr>
              <a:t>pygame.event.get</a:t>
            </a:r>
            <a:r>
              <a:rPr lang="en-US">
                <a:sym typeface="+mn-ea"/>
              </a:rPr>
              <a:t>() function and inside the while running loop, so that if the mouse was not clicked ,he can play by typing the position and the character ('X' or 'O') value on the keyboard and it will be sent to the main() function</a:t>
            </a:r>
            <a:endParaRPr lang="en-US"/>
          </a:p>
          <a:p>
            <a:r>
              <a:rPr lang="en-US">
                <a:sym typeface="+mn-ea"/>
              </a:rPr>
              <a:t>that will do the same functionality instead of the mouse.</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7"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spc="200">
                <a:solidFill>
                  <a:srgbClr val="231F20"/>
                </a:solidFill>
                <a:latin typeface="Microsoft YaHei" panose="020B0503020204020204" pitchFamily="34" charset="-122"/>
                <a:ea typeface="Microsoft YaHei" panose="020B0503020204020204" pitchFamily="34" charset="-122"/>
              </a:rPr>
              <a:t>python</a:t>
            </a:r>
          </a:p>
        </p:txBody>
      </p:sp>
      <p:sp>
        <p:nvSpPr>
          <p:cNvPr id="2" name="Text Box 1"/>
          <p:cNvSpPr txBox="1"/>
          <p:nvPr/>
        </p:nvSpPr>
        <p:spPr>
          <a:xfrm>
            <a:off x="588010" y="953770"/>
            <a:ext cx="11181080" cy="3970318"/>
          </a:xfrm>
          <a:prstGeom prst="rect">
            <a:avLst/>
          </a:prstGeom>
          <a:noFill/>
        </p:spPr>
        <p:txBody>
          <a:bodyPr wrap="square" lIns="91440" tIns="45720" rIns="91440" bIns="45720" rtlCol="0" anchor="t">
            <a:spAutoFit/>
          </a:bodyPr>
          <a:lstStyle/>
          <a:p>
            <a:r>
              <a:rPr lang="en-US"/>
              <a:t>Finally Function </a:t>
            </a:r>
            <a:r>
              <a:rPr lang="en-US" err="1"/>
              <a:t>is_winning</a:t>
            </a:r>
            <a:r>
              <a:rPr lang="en-US"/>
              <a:t>():</a:t>
            </a:r>
          </a:p>
          <a:p>
            <a:pPr marL="0" indent="0">
              <a:buNone/>
            </a:pPr>
            <a:endParaRPr lang="en-US">
              <a:latin typeface="Bahnschrift Light" panose="020B0502040204020203" pitchFamily="34" charset="0"/>
              <a:sym typeface="+mn-ea"/>
            </a:endParaRPr>
          </a:p>
          <a:p>
            <a:r>
              <a:rPr lang="en-US">
                <a:latin typeface="Bahnschrift Light"/>
                <a:sym typeface="+mn-ea"/>
              </a:rPr>
              <a:t>*It is the function that checks if either player ‘X’ or player ‘O’ win. First, we put a value of ‘T’ in the datatype character. Second, we make a for loop that goes in every element in the 2D array, if one of the players made 3 </a:t>
            </a:r>
            <a:r>
              <a:rPr lang="en-US" err="1">
                <a:latin typeface="Bahnschrift Light"/>
                <a:sym typeface="+mn-ea"/>
              </a:rPr>
              <a:t>Xs</a:t>
            </a:r>
            <a:r>
              <a:rPr lang="en-US">
                <a:latin typeface="Bahnschrift Light"/>
                <a:sym typeface="+mn-ea"/>
              </a:rPr>
              <a:t> in a column, this takes the game board as a parameter and returns ‘X’ if the first player wins, ‘O’ if the second player wins, or ‘T’ if no one wins. </a:t>
            </a:r>
            <a:endParaRPr lang="en-US">
              <a:latin typeface="Bahnschrift Light" panose="020B0502040204020203" pitchFamily="34" charset="0"/>
            </a:endParaRPr>
          </a:p>
          <a:p>
            <a:pPr marL="0" indent="0">
              <a:buNone/>
            </a:pPr>
            <a:endParaRPr lang="en-US">
              <a:latin typeface="Bahnschrift Light" panose="020B0502040204020203" pitchFamily="34" charset="0"/>
            </a:endParaRPr>
          </a:p>
          <a:p>
            <a:r>
              <a:rPr lang="en-US">
                <a:latin typeface="Bahnschrift Light"/>
              </a:rPr>
              <a:t>*After that it calls on of the following functions </a:t>
            </a:r>
            <a:r>
              <a:rPr lang="en-US" err="1">
                <a:latin typeface="Bahnschrift Light"/>
              </a:rPr>
              <a:t>draw_horizontal_win</a:t>
            </a:r>
            <a:r>
              <a:rPr lang="en-US">
                <a:latin typeface="Bahnschrift Light"/>
              </a:rPr>
              <a:t>(), </a:t>
            </a:r>
            <a:r>
              <a:rPr lang="en-US" err="1">
                <a:latin typeface="Bahnschrift Light"/>
              </a:rPr>
              <a:t>draw_verticle_win</a:t>
            </a:r>
            <a:r>
              <a:rPr lang="en-US">
                <a:latin typeface="Bahnschrift Light"/>
              </a:rPr>
              <a:t>(), </a:t>
            </a:r>
          </a:p>
          <a:p>
            <a:r>
              <a:rPr lang="en-US" err="1">
                <a:latin typeface="Bahnschrift Light"/>
              </a:rPr>
              <a:t>draw_normal_diagonal_win</a:t>
            </a:r>
            <a:r>
              <a:rPr lang="en-US">
                <a:latin typeface="Bahnschrift Light"/>
              </a:rPr>
              <a:t>(), </a:t>
            </a:r>
            <a:r>
              <a:rPr lang="en-US" err="1">
                <a:latin typeface="Bahnschrift Light"/>
              </a:rPr>
              <a:t>draw_reverse_diagonal_win</a:t>
            </a:r>
            <a:r>
              <a:rPr lang="en-US">
                <a:latin typeface="Bahnschrift Light"/>
              </a:rPr>
              <a:t>() depending on the row, the column or the diagonal that contain equal characters.</a:t>
            </a:r>
          </a:p>
          <a:p>
            <a:endParaRPr lang="en-US">
              <a:latin typeface="Bahnschrift Light"/>
              <a:sym typeface="+mn-ea"/>
            </a:endParaRPr>
          </a:p>
          <a:p>
            <a:pPr marL="0" indent="0">
              <a:buNone/>
            </a:pPr>
            <a:r>
              <a:rPr lang="en-US">
                <a:latin typeface="Bahnschrift Light" panose="020B0502040204020203" pitchFamily="34" charset="0"/>
                <a:sym typeface="+mn-ea"/>
              </a:rPr>
              <a:t>* We have done this code on checking row code, the main diagonal and the reverse diagonal. The different between them is the array elements. </a:t>
            </a:r>
            <a:endParaRPr lang="en-US">
              <a:latin typeface="Bahnschrift Light" panose="020B0502040204020203" pitchFamily="34" charset="0"/>
            </a:endParaRPr>
          </a:p>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229C7F7B5B234A8F0DCB0F3A649297" ma:contentTypeVersion="9" ma:contentTypeDescription="Create a new document." ma:contentTypeScope="" ma:versionID="6dd81c1db51358fe902703a81ce76f49">
  <xsd:schema xmlns:xsd="http://www.w3.org/2001/XMLSchema" xmlns:xs="http://www.w3.org/2001/XMLSchema" xmlns:p="http://schemas.microsoft.com/office/2006/metadata/properties" xmlns:ns2="a359cec4-c02e-4c65-b70c-ec9f3dd3d89e" targetNamespace="http://schemas.microsoft.com/office/2006/metadata/properties" ma:root="true" ma:fieldsID="c8de99555546240545fc57f07e7d0f60" ns2:_="">
    <xsd:import namespace="a359cec4-c02e-4c65-b70c-ec9f3dd3d8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59cec4-c02e-4c65-b70c-ec9f3dd3d8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6954FF-557D-4DD7-915F-F7C53E1DD2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8C20D9-74F0-4223-B5F6-79E3E57FEA24}">
  <ds:schemaRefs>
    <ds:schemaRef ds:uri="http://schemas.microsoft.com/sharepoint/v3/contenttype/forms"/>
  </ds:schemaRefs>
</ds:datastoreItem>
</file>

<file path=customXml/itemProps3.xml><?xml version="1.0" encoding="utf-8"?>
<ds:datastoreItem xmlns:ds="http://schemas.openxmlformats.org/officeDocument/2006/customXml" ds:itemID="{2F373181-6BAC-400E-AE1F-811C9EF0FD0C}">
  <ds:schemaRefs>
    <ds:schemaRef ds:uri="a359cec4-c02e-4c65-b70c-ec9f3dd3d8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revision>1</cp:revision>
  <dcterms:created xsi:type="dcterms:W3CDTF">2016-01-03T06:14:00Z</dcterms:created>
  <dcterms:modified xsi:type="dcterms:W3CDTF">2020-11-07T16:41:24Z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y fmtid="{D5CDD505-2E9C-101B-9397-08002B2CF9AE}" pid="3" name="ContentTypeId">
    <vt:lpwstr>0x010100E6229C7F7B5B234A8F0DCB0F3A649297</vt:lpwstr>
  </property>
</Properties>
</file>