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0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Embedded System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Ahmed </a:t>
            </a:r>
            <a:r>
              <a:rPr lang="en-US" sz="2300">
                <a:solidFill>
                  <a:srgbClr val="5792BA"/>
                </a:solidFill>
              </a:rPr>
              <a:t>Mohamed Fathy</a:t>
            </a:r>
          </a:p>
          <a:p>
            <a:pPr algn="l"/>
            <a:r>
              <a:rPr lang="en-US" sz="2300" dirty="0">
                <a:solidFill>
                  <a:srgbClr val="5792BA"/>
                </a:solidFill>
              </a:rPr>
              <a:t>B-26 Online 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77049"/>
            <a:ext cx="10360846" cy="1289851"/>
          </a:xfrm>
        </p:spPr>
        <p:txBody>
          <a:bodyPr>
            <a:normAutofit/>
          </a:bodyPr>
          <a:lstStyle/>
          <a:p>
            <a:r>
              <a:rPr lang="en-US" dirty="0"/>
              <a:t>Problem Solving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4C9047-416D-4EB4-B139-4699FC639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4602" y="1902238"/>
            <a:ext cx="5692548" cy="4409785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083C167-9C67-4B31-9C65-1BCF4B94874A}"/>
              </a:ext>
            </a:extLst>
          </p:cNvPr>
          <p:cNvSpPr txBox="1">
            <a:spLocks/>
          </p:cNvSpPr>
          <p:nvPr/>
        </p:nvSpPr>
        <p:spPr>
          <a:xfrm>
            <a:off x="6876288" y="1902238"/>
            <a:ext cx="4873752" cy="43787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Using UART with virtual terminal as using SPI with UART and knowing that virtual working with UART  only</a:t>
            </a: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CB62D6-F1C6-43D1-B6FB-4F2D1810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functions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DD5817-CEED-46E3-825B-732B1D957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713232"/>
            <a:ext cx="6411912" cy="533095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52D135-D9D9-4F18-9E57-3D5402BC1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929" y="2673351"/>
            <a:ext cx="4053756" cy="3016250"/>
          </a:xfrm>
        </p:spPr>
        <p:txBody>
          <a:bodyPr/>
          <a:lstStyle/>
          <a:p>
            <a:r>
              <a:rPr lang="en-US" dirty="0"/>
              <a:t>As in the course we learned as one function for receiving and sending data,</a:t>
            </a:r>
          </a:p>
          <a:p>
            <a:r>
              <a:rPr lang="en-US" dirty="0"/>
              <a:t>So I made 2 function as it ease the using of the function. </a:t>
            </a:r>
          </a:p>
        </p:txBody>
      </p:sp>
    </p:spTree>
    <p:extLst>
      <p:ext uri="{BB962C8B-B14F-4D97-AF65-F5344CB8AC3E}">
        <p14:creationId xmlns:p14="http://schemas.microsoft.com/office/powerpoint/2010/main" val="1237323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{BC74F24E-C59C-4AED-8C71-60C59DB15340}tf11665031_win32</Template>
  <TotalTime>7</TotalTime>
  <Words>59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 Nova</vt:lpstr>
      <vt:lpstr>Arial Nova Light</vt:lpstr>
      <vt:lpstr>Wingdings 2</vt:lpstr>
      <vt:lpstr>SlateVTI</vt:lpstr>
      <vt:lpstr>Embedded System Project</vt:lpstr>
      <vt:lpstr>Problem Solving  </vt:lpstr>
      <vt:lpstr>SPI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Project</dc:title>
  <dc:creator>ahmed fathy</dc:creator>
  <cp:lastModifiedBy>ahmed fathy</cp:lastModifiedBy>
  <cp:revision>1</cp:revision>
  <dcterms:created xsi:type="dcterms:W3CDTF">2021-03-30T18:54:28Z</dcterms:created>
  <dcterms:modified xsi:type="dcterms:W3CDTF">2021-03-30T19:01:58Z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