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  <p15:guide id="3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66" y="432"/>
      </p:cViewPr>
      <p:guideLst>
        <p:guide orient="horz" pos="2268"/>
        <p:guide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40F28-4F76-415B-AFF8-A79A08589B2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709F8-EC13-4C89-8A17-3D043225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1pPr>
    <a:lvl2pPr marL="82293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2pPr>
    <a:lvl3pPr marL="164585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3pPr>
    <a:lvl4pPr marL="246876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4pPr>
    <a:lvl5pPr marL="329169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5pPr>
    <a:lvl6pPr marL="411460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6pPr>
    <a:lvl7pPr marL="493754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7pPr>
    <a:lvl8pPr marL="576045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8pPr>
    <a:lvl9pPr marL="658338" algn="l" defTabSz="164585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709F8-EC13-4C89-8A17-3D0432256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2F8B-45D6-4EBD-BDCC-DEA6A5DF877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1CF2-9162-4B68-A421-A560ACBC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0006D7-D794-4EEC-CF82-6383E8F5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1" t="32521" r="30454" b="43907"/>
          <a:stretch/>
        </p:blipFill>
        <p:spPr>
          <a:xfrm>
            <a:off x="2822917" y="0"/>
            <a:ext cx="3497338" cy="488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86905-06DC-38AD-BABC-03CC53FD17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5" t="55899" r="52550" b="39411"/>
          <a:stretch/>
        </p:blipFill>
        <p:spPr>
          <a:xfrm>
            <a:off x="879058" y="4437346"/>
            <a:ext cx="3497335" cy="972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649720-08A1-171D-015C-E42C74A49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0" t="55777" r="37089" b="39533"/>
          <a:stretch/>
        </p:blipFill>
        <p:spPr>
          <a:xfrm>
            <a:off x="973810" y="5409867"/>
            <a:ext cx="3307829" cy="972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1C7C52-C144-AEB6-5C75-7CE564679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7" t="55248" r="30454" b="32741"/>
          <a:stretch/>
        </p:blipFill>
        <p:spPr>
          <a:xfrm>
            <a:off x="4875313" y="4708710"/>
            <a:ext cx="1444942" cy="2490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EAF465-D864-A12F-E03A-885E4BB35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4" t="60565" r="30454" b="32741"/>
          <a:stretch/>
        </p:blipFill>
        <p:spPr>
          <a:xfrm>
            <a:off x="3918346" y="5811234"/>
            <a:ext cx="2406672" cy="1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 Mohamed Najdy</dc:creator>
  <cp:lastModifiedBy>Osama Mohamed Najdy</cp:lastModifiedBy>
  <cp:revision>14</cp:revision>
  <dcterms:created xsi:type="dcterms:W3CDTF">2024-07-10T18:17:02Z</dcterms:created>
  <dcterms:modified xsi:type="dcterms:W3CDTF">2024-07-10T18:25:11Z</dcterms:modified>
</cp:coreProperties>
</file>