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9"/>
  </p:notesMasterIdLst>
  <p:sldIdLst>
    <p:sldId id="2611" r:id="rId2"/>
    <p:sldId id="2728" r:id="rId3"/>
    <p:sldId id="2703" r:id="rId4"/>
    <p:sldId id="2704" r:id="rId5"/>
    <p:sldId id="2727" r:id="rId6"/>
    <p:sldId id="2707" r:id="rId7"/>
    <p:sldId id="270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39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8A8C0F-3393-4F9A-9FB9-82AF04115127}"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EB5174E5-0846-498E-A938-970F07C5BC69}">
      <dgm:prSet custT="1"/>
      <dgm:spPr>
        <a:solidFill>
          <a:srgbClr val="0F3955"/>
        </a:solidFill>
      </dgm:spPr>
      <dgm:t>
        <a:bodyPr/>
        <a:lstStyle/>
        <a:p>
          <a:pPr algn="ctr"/>
          <a:r>
            <a:rPr lang="en-US" sz="2400" b="1" i="0" dirty="0"/>
            <a:t>Train accuracy: 97%</a:t>
          </a:r>
          <a:endParaRPr lang="en-US" sz="2400" dirty="0"/>
        </a:p>
      </dgm:t>
    </dgm:pt>
    <dgm:pt modelId="{EDD47AFF-EFED-465E-9115-079B8D052345}" type="parTrans" cxnId="{D723BAB4-7672-4036-AD62-07039DA0F4C3}">
      <dgm:prSet/>
      <dgm:spPr/>
      <dgm:t>
        <a:bodyPr/>
        <a:lstStyle/>
        <a:p>
          <a:endParaRPr lang="en-US"/>
        </a:p>
      </dgm:t>
    </dgm:pt>
    <dgm:pt modelId="{163DE63C-9F27-4F5D-96DB-0CE474D8F4B0}" type="sibTrans" cxnId="{D723BAB4-7672-4036-AD62-07039DA0F4C3}">
      <dgm:prSet/>
      <dgm:spPr/>
      <dgm:t>
        <a:bodyPr/>
        <a:lstStyle/>
        <a:p>
          <a:endParaRPr lang="en-US"/>
        </a:p>
      </dgm:t>
    </dgm:pt>
    <dgm:pt modelId="{64A9DBEB-8818-4F18-8BE5-42C82CC43C0F}">
      <dgm:prSet custT="1"/>
      <dgm:spPr>
        <a:solidFill>
          <a:srgbClr val="0F3955"/>
        </a:solidFill>
      </dgm:spPr>
      <dgm:t>
        <a:bodyPr/>
        <a:lstStyle/>
        <a:p>
          <a:r>
            <a:rPr lang="en-US" sz="2400" b="1" i="0" dirty="0"/>
            <a:t>Validation accuracy: 96%</a:t>
          </a:r>
          <a:endParaRPr lang="en-US" sz="2400" dirty="0"/>
        </a:p>
      </dgm:t>
    </dgm:pt>
    <dgm:pt modelId="{E9B869C5-5C9F-4CC2-96E8-238539030C2F}" type="parTrans" cxnId="{50A8CFCA-8463-491B-917A-7A1F0976D598}">
      <dgm:prSet/>
      <dgm:spPr/>
      <dgm:t>
        <a:bodyPr/>
        <a:lstStyle/>
        <a:p>
          <a:endParaRPr lang="en-US"/>
        </a:p>
      </dgm:t>
    </dgm:pt>
    <dgm:pt modelId="{46187016-E686-4CAD-A8B4-B636C8861615}" type="sibTrans" cxnId="{50A8CFCA-8463-491B-917A-7A1F0976D598}">
      <dgm:prSet/>
      <dgm:spPr/>
      <dgm:t>
        <a:bodyPr/>
        <a:lstStyle/>
        <a:p>
          <a:endParaRPr lang="en-US"/>
        </a:p>
      </dgm:t>
    </dgm:pt>
    <dgm:pt modelId="{585A2D35-A3E4-49D3-8EAA-4652EA87B921}">
      <dgm:prSet custT="1"/>
      <dgm:spPr>
        <a:solidFill>
          <a:srgbClr val="0F3955"/>
        </a:solidFill>
      </dgm:spPr>
      <dgm:t>
        <a:bodyPr/>
        <a:lstStyle/>
        <a:p>
          <a:pPr algn="ctr"/>
          <a:r>
            <a:rPr lang="en-US" sz="2400" b="1" i="0" dirty="0"/>
            <a:t>Test accuracy: 100%</a:t>
          </a:r>
          <a:endParaRPr lang="en-US" sz="2400" dirty="0"/>
        </a:p>
      </dgm:t>
    </dgm:pt>
    <dgm:pt modelId="{AD242E63-8C59-47E3-ABDB-CCE63567E3C9}" type="parTrans" cxnId="{0BB21273-A3EB-41EA-918F-08F584D4B5C4}">
      <dgm:prSet/>
      <dgm:spPr/>
      <dgm:t>
        <a:bodyPr/>
        <a:lstStyle/>
        <a:p>
          <a:endParaRPr lang="en-US"/>
        </a:p>
      </dgm:t>
    </dgm:pt>
    <dgm:pt modelId="{DC65BA58-665B-481E-AB9F-3C343A6201E9}" type="sibTrans" cxnId="{0BB21273-A3EB-41EA-918F-08F584D4B5C4}">
      <dgm:prSet/>
      <dgm:spPr/>
      <dgm:t>
        <a:bodyPr/>
        <a:lstStyle/>
        <a:p>
          <a:endParaRPr lang="en-US"/>
        </a:p>
      </dgm:t>
    </dgm:pt>
    <dgm:pt modelId="{5631D161-ECA5-42CB-B72E-64079221DA97}" type="pres">
      <dgm:prSet presAssocID="{D08A8C0F-3393-4F9A-9FB9-82AF04115127}" presName="linear" presStyleCnt="0">
        <dgm:presLayoutVars>
          <dgm:animLvl val="lvl"/>
          <dgm:resizeHandles val="exact"/>
        </dgm:presLayoutVars>
      </dgm:prSet>
      <dgm:spPr/>
    </dgm:pt>
    <dgm:pt modelId="{7C395591-C0FC-4A3D-A441-433FA1F3A95A}" type="pres">
      <dgm:prSet presAssocID="{EB5174E5-0846-498E-A938-970F07C5BC69}" presName="parentText" presStyleLbl="node1" presStyleIdx="0" presStyleCnt="3">
        <dgm:presLayoutVars>
          <dgm:chMax val="0"/>
          <dgm:bulletEnabled val="1"/>
        </dgm:presLayoutVars>
      </dgm:prSet>
      <dgm:spPr/>
    </dgm:pt>
    <dgm:pt modelId="{0E125BF9-E52C-4E84-B1D1-15F3C1646048}" type="pres">
      <dgm:prSet presAssocID="{163DE63C-9F27-4F5D-96DB-0CE474D8F4B0}" presName="spacer" presStyleCnt="0"/>
      <dgm:spPr/>
    </dgm:pt>
    <dgm:pt modelId="{E56A186A-BFF8-43D4-BFDE-E473A51C3F32}" type="pres">
      <dgm:prSet presAssocID="{64A9DBEB-8818-4F18-8BE5-42C82CC43C0F}" presName="parentText" presStyleLbl="node1" presStyleIdx="1" presStyleCnt="3">
        <dgm:presLayoutVars>
          <dgm:chMax val="0"/>
          <dgm:bulletEnabled val="1"/>
        </dgm:presLayoutVars>
      </dgm:prSet>
      <dgm:spPr/>
    </dgm:pt>
    <dgm:pt modelId="{01BF1FF7-6CF0-4941-A89E-683F81DE167C}" type="pres">
      <dgm:prSet presAssocID="{46187016-E686-4CAD-A8B4-B636C8861615}" presName="spacer" presStyleCnt="0"/>
      <dgm:spPr/>
    </dgm:pt>
    <dgm:pt modelId="{0CD1AC6E-D820-4A54-8034-F2C0D2A2F488}" type="pres">
      <dgm:prSet presAssocID="{585A2D35-A3E4-49D3-8EAA-4652EA87B921}" presName="parentText" presStyleLbl="node1" presStyleIdx="2" presStyleCnt="3">
        <dgm:presLayoutVars>
          <dgm:chMax val="0"/>
          <dgm:bulletEnabled val="1"/>
        </dgm:presLayoutVars>
      </dgm:prSet>
      <dgm:spPr/>
    </dgm:pt>
  </dgm:ptLst>
  <dgm:cxnLst>
    <dgm:cxn modelId="{D131E41B-9942-496A-9323-D2CAABE23C39}" type="presOf" srcId="{EB5174E5-0846-498E-A938-970F07C5BC69}" destId="{7C395591-C0FC-4A3D-A441-433FA1F3A95A}" srcOrd="0" destOrd="0" presId="urn:microsoft.com/office/officeart/2005/8/layout/vList2"/>
    <dgm:cxn modelId="{0BB21273-A3EB-41EA-918F-08F584D4B5C4}" srcId="{D08A8C0F-3393-4F9A-9FB9-82AF04115127}" destId="{585A2D35-A3E4-49D3-8EAA-4652EA87B921}" srcOrd="2" destOrd="0" parTransId="{AD242E63-8C59-47E3-ABDB-CCE63567E3C9}" sibTransId="{DC65BA58-665B-481E-AB9F-3C343A6201E9}"/>
    <dgm:cxn modelId="{D723BAB4-7672-4036-AD62-07039DA0F4C3}" srcId="{D08A8C0F-3393-4F9A-9FB9-82AF04115127}" destId="{EB5174E5-0846-498E-A938-970F07C5BC69}" srcOrd="0" destOrd="0" parTransId="{EDD47AFF-EFED-465E-9115-079B8D052345}" sibTransId="{163DE63C-9F27-4F5D-96DB-0CE474D8F4B0}"/>
    <dgm:cxn modelId="{50A8CFCA-8463-491B-917A-7A1F0976D598}" srcId="{D08A8C0F-3393-4F9A-9FB9-82AF04115127}" destId="{64A9DBEB-8818-4F18-8BE5-42C82CC43C0F}" srcOrd="1" destOrd="0" parTransId="{E9B869C5-5C9F-4CC2-96E8-238539030C2F}" sibTransId="{46187016-E686-4CAD-A8B4-B636C8861615}"/>
    <dgm:cxn modelId="{16DF20D8-205D-4767-9AEC-CB51B41F8888}" type="presOf" srcId="{64A9DBEB-8818-4F18-8BE5-42C82CC43C0F}" destId="{E56A186A-BFF8-43D4-BFDE-E473A51C3F32}" srcOrd="0" destOrd="0" presId="urn:microsoft.com/office/officeart/2005/8/layout/vList2"/>
    <dgm:cxn modelId="{9F7040DC-1799-4B1A-B01B-F19B3B0D83F1}" type="presOf" srcId="{D08A8C0F-3393-4F9A-9FB9-82AF04115127}" destId="{5631D161-ECA5-42CB-B72E-64079221DA97}" srcOrd="0" destOrd="0" presId="urn:microsoft.com/office/officeart/2005/8/layout/vList2"/>
    <dgm:cxn modelId="{314E22E6-4F81-4AE6-B23C-B15C4D866CD1}" type="presOf" srcId="{585A2D35-A3E4-49D3-8EAA-4652EA87B921}" destId="{0CD1AC6E-D820-4A54-8034-F2C0D2A2F488}" srcOrd="0" destOrd="0" presId="urn:microsoft.com/office/officeart/2005/8/layout/vList2"/>
    <dgm:cxn modelId="{6E8D2FB8-90D6-4E19-8AA2-399C259B7A0E}" type="presParOf" srcId="{5631D161-ECA5-42CB-B72E-64079221DA97}" destId="{7C395591-C0FC-4A3D-A441-433FA1F3A95A}" srcOrd="0" destOrd="0" presId="urn:microsoft.com/office/officeart/2005/8/layout/vList2"/>
    <dgm:cxn modelId="{F8B1FA69-082A-496B-913A-9C699D66D34E}" type="presParOf" srcId="{5631D161-ECA5-42CB-B72E-64079221DA97}" destId="{0E125BF9-E52C-4E84-B1D1-15F3C1646048}" srcOrd="1" destOrd="0" presId="urn:microsoft.com/office/officeart/2005/8/layout/vList2"/>
    <dgm:cxn modelId="{B762507E-3D00-4DC7-86ED-DD86F908DCB4}" type="presParOf" srcId="{5631D161-ECA5-42CB-B72E-64079221DA97}" destId="{E56A186A-BFF8-43D4-BFDE-E473A51C3F32}" srcOrd="2" destOrd="0" presId="urn:microsoft.com/office/officeart/2005/8/layout/vList2"/>
    <dgm:cxn modelId="{F95419B5-B281-4308-A390-2D49484FBFEA}" type="presParOf" srcId="{5631D161-ECA5-42CB-B72E-64079221DA97}" destId="{01BF1FF7-6CF0-4941-A89E-683F81DE167C}" srcOrd="3" destOrd="0" presId="urn:microsoft.com/office/officeart/2005/8/layout/vList2"/>
    <dgm:cxn modelId="{D7434C7C-2F23-45AB-9FC2-0DA54E5D374C}" type="presParOf" srcId="{5631D161-ECA5-42CB-B72E-64079221DA97}" destId="{0CD1AC6E-D820-4A54-8034-F2C0D2A2F48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8A8C0F-3393-4F9A-9FB9-82AF04115127}"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EB5174E5-0846-498E-A938-970F07C5BC69}">
      <dgm:prSet custT="1"/>
      <dgm:spPr>
        <a:solidFill>
          <a:srgbClr val="0F3955"/>
        </a:solidFill>
      </dgm:spPr>
      <dgm:t>
        <a:bodyPr/>
        <a:lstStyle/>
        <a:p>
          <a:pPr algn="ctr"/>
          <a:r>
            <a:rPr lang="en-US" sz="2400" b="1" i="0" dirty="0"/>
            <a:t>Train accuracy: </a:t>
          </a:r>
          <a:r>
            <a:rPr lang="ar-EG" sz="2400" b="1" i="0" dirty="0"/>
            <a:t>98</a:t>
          </a:r>
          <a:r>
            <a:rPr lang="en-US" sz="2400" b="1" i="0" dirty="0"/>
            <a:t>%</a:t>
          </a:r>
          <a:endParaRPr lang="en-US" sz="2400" dirty="0"/>
        </a:p>
      </dgm:t>
    </dgm:pt>
    <dgm:pt modelId="{EDD47AFF-EFED-465E-9115-079B8D052345}" type="parTrans" cxnId="{D723BAB4-7672-4036-AD62-07039DA0F4C3}">
      <dgm:prSet/>
      <dgm:spPr/>
      <dgm:t>
        <a:bodyPr/>
        <a:lstStyle/>
        <a:p>
          <a:endParaRPr lang="en-US"/>
        </a:p>
      </dgm:t>
    </dgm:pt>
    <dgm:pt modelId="{163DE63C-9F27-4F5D-96DB-0CE474D8F4B0}" type="sibTrans" cxnId="{D723BAB4-7672-4036-AD62-07039DA0F4C3}">
      <dgm:prSet/>
      <dgm:spPr/>
      <dgm:t>
        <a:bodyPr/>
        <a:lstStyle/>
        <a:p>
          <a:endParaRPr lang="en-US"/>
        </a:p>
      </dgm:t>
    </dgm:pt>
    <dgm:pt modelId="{64A9DBEB-8818-4F18-8BE5-42C82CC43C0F}">
      <dgm:prSet custT="1"/>
      <dgm:spPr>
        <a:solidFill>
          <a:srgbClr val="0F3955"/>
        </a:solidFill>
      </dgm:spPr>
      <dgm:t>
        <a:bodyPr/>
        <a:lstStyle/>
        <a:p>
          <a:r>
            <a:rPr lang="en-US" sz="2400" b="1" i="0" dirty="0"/>
            <a:t>Validation accuracy: 91%</a:t>
          </a:r>
          <a:endParaRPr lang="en-US" sz="2400" dirty="0"/>
        </a:p>
      </dgm:t>
    </dgm:pt>
    <dgm:pt modelId="{E9B869C5-5C9F-4CC2-96E8-238539030C2F}" type="parTrans" cxnId="{50A8CFCA-8463-491B-917A-7A1F0976D598}">
      <dgm:prSet/>
      <dgm:spPr/>
      <dgm:t>
        <a:bodyPr/>
        <a:lstStyle/>
        <a:p>
          <a:endParaRPr lang="en-US"/>
        </a:p>
      </dgm:t>
    </dgm:pt>
    <dgm:pt modelId="{46187016-E686-4CAD-A8B4-B636C8861615}" type="sibTrans" cxnId="{50A8CFCA-8463-491B-917A-7A1F0976D598}">
      <dgm:prSet/>
      <dgm:spPr/>
      <dgm:t>
        <a:bodyPr/>
        <a:lstStyle/>
        <a:p>
          <a:endParaRPr lang="en-US"/>
        </a:p>
      </dgm:t>
    </dgm:pt>
    <dgm:pt modelId="{3C14D016-0783-4E75-8A87-724DDC394ACE}">
      <dgm:prSet/>
      <dgm:spPr>
        <a:solidFill>
          <a:srgbClr val="0F3955"/>
        </a:solidFill>
      </dgm:spPr>
      <dgm:t>
        <a:bodyPr/>
        <a:lstStyle/>
        <a:p>
          <a:pPr algn="ctr"/>
          <a:r>
            <a:rPr lang="en-US" b="1" i="0" dirty="0"/>
            <a:t>Test accuracy: </a:t>
          </a:r>
          <a:r>
            <a:rPr lang="ar-EG" b="1" i="0" dirty="0"/>
            <a:t>95</a:t>
          </a:r>
          <a:r>
            <a:rPr lang="en-US" b="1" i="0" dirty="0"/>
            <a:t>%</a:t>
          </a:r>
          <a:endParaRPr lang="en-US" dirty="0"/>
        </a:p>
      </dgm:t>
    </dgm:pt>
    <dgm:pt modelId="{513B8657-8BB5-486C-9CB1-6607570A661C}" type="parTrans" cxnId="{29649955-2DAE-4D66-ABEA-35501E2B535B}">
      <dgm:prSet/>
      <dgm:spPr/>
      <dgm:t>
        <a:bodyPr/>
        <a:lstStyle/>
        <a:p>
          <a:endParaRPr lang="en-US"/>
        </a:p>
      </dgm:t>
    </dgm:pt>
    <dgm:pt modelId="{25633A73-BDBF-458F-AA04-9AE827D4234D}" type="sibTrans" cxnId="{29649955-2DAE-4D66-ABEA-35501E2B535B}">
      <dgm:prSet/>
      <dgm:spPr/>
      <dgm:t>
        <a:bodyPr/>
        <a:lstStyle/>
        <a:p>
          <a:endParaRPr lang="en-US"/>
        </a:p>
      </dgm:t>
    </dgm:pt>
    <dgm:pt modelId="{EB4DA4BB-6EE8-434B-8EFA-F27F3EE048E4}">
      <dgm:prSet/>
      <dgm:spPr>
        <a:solidFill>
          <a:srgbClr val="0F3955"/>
        </a:solidFill>
      </dgm:spPr>
      <dgm:t>
        <a:bodyPr/>
        <a:lstStyle/>
        <a:p>
          <a:pPr algn="ctr"/>
          <a:r>
            <a:rPr lang="en-US" b="1" dirty="0" err="1">
              <a:solidFill>
                <a:schemeClr val="bg1"/>
              </a:solidFill>
            </a:rPr>
            <a:t>Jaccard_coeff</a:t>
          </a:r>
          <a:r>
            <a:rPr lang="en-US" b="1" dirty="0">
              <a:solidFill>
                <a:schemeClr val="bg1"/>
              </a:solidFill>
            </a:rPr>
            <a:t> accuracy: 91%</a:t>
          </a:r>
        </a:p>
      </dgm:t>
    </dgm:pt>
    <dgm:pt modelId="{D65E1331-B16A-4641-853E-BBC5634BB91B}" type="parTrans" cxnId="{AE21635B-7E78-4141-AF99-52467AAC0334}">
      <dgm:prSet/>
      <dgm:spPr/>
      <dgm:t>
        <a:bodyPr/>
        <a:lstStyle/>
        <a:p>
          <a:endParaRPr lang="en-US"/>
        </a:p>
      </dgm:t>
    </dgm:pt>
    <dgm:pt modelId="{5BE6EDE1-33F0-4EA1-B4B8-56694130F42E}" type="sibTrans" cxnId="{AE21635B-7E78-4141-AF99-52467AAC0334}">
      <dgm:prSet/>
      <dgm:spPr/>
      <dgm:t>
        <a:bodyPr/>
        <a:lstStyle/>
        <a:p>
          <a:endParaRPr lang="en-US"/>
        </a:p>
      </dgm:t>
    </dgm:pt>
    <dgm:pt modelId="{5631D161-ECA5-42CB-B72E-64079221DA97}" type="pres">
      <dgm:prSet presAssocID="{D08A8C0F-3393-4F9A-9FB9-82AF04115127}" presName="linear" presStyleCnt="0">
        <dgm:presLayoutVars>
          <dgm:animLvl val="lvl"/>
          <dgm:resizeHandles val="exact"/>
        </dgm:presLayoutVars>
      </dgm:prSet>
      <dgm:spPr/>
    </dgm:pt>
    <dgm:pt modelId="{7C395591-C0FC-4A3D-A441-433FA1F3A95A}" type="pres">
      <dgm:prSet presAssocID="{EB5174E5-0846-498E-A938-970F07C5BC69}" presName="parentText" presStyleLbl="node1" presStyleIdx="0" presStyleCnt="4">
        <dgm:presLayoutVars>
          <dgm:chMax val="0"/>
          <dgm:bulletEnabled val="1"/>
        </dgm:presLayoutVars>
      </dgm:prSet>
      <dgm:spPr/>
    </dgm:pt>
    <dgm:pt modelId="{0E125BF9-E52C-4E84-B1D1-15F3C1646048}" type="pres">
      <dgm:prSet presAssocID="{163DE63C-9F27-4F5D-96DB-0CE474D8F4B0}" presName="spacer" presStyleCnt="0"/>
      <dgm:spPr/>
    </dgm:pt>
    <dgm:pt modelId="{E56A186A-BFF8-43D4-BFDE-E473A51C3F32}" type="pres">
      <dgm:prSet presAssocID="{64A9DBEB-8818-4F18-8BE5-42C82CC43C0F}" presName="parentText" presStyleLbl="node1" presStyleIdx="1" presStyleCnt="4">
        <dgm:presLayoutVars>
          <dgm:chMax val="0"/>
          <dgm:bulletEnabled val="1"/>
        </dgm:presLayoutVars>
      </dgm:prSet>
      <dgm:spPr/>
    </dgm:pt>
    <dgm:pt modelId="{01BF1FF7-6CF0-4941-A89E-683F81DE167C}" type="pres">
      <dgm:prSet presAssocID="{46187016-E686-4CAD-A8B4-B636C8861615}" presName="spacer" presStyleCnt="0"/>
      <dgm:spPr/>
    </dgm:pt>
    <dgm:pt modelId="{9B99840A-B274-4285-B438-68CC5D6A0D84}" type="pres">
      <dgm:prSet presAssocID="{EB4DA4BB-6EE8-434B-8EFA-F27F3EE048E4}" presName="parentText" presStyleLbl="node1" presStyleIdx="2" presStyleCnt="4">
        <dgm:presLayoutVars>
          <dgm:chMax val="0"/>
          <dgm:bulletEnabled val="1"/>
        </dgm:presLayoutVars>
      </dgm:prSet>
      <dgm:spPr/>
    </dgm:pt>
    <dgm:pt modelId="{E8F343E7-FC26-41A3-AB5C-F5AA759B0D24}" type="pres">
      <dgm:prSet presAssocID="{5BE6EDE1-33F0-4EA1-B4B8-56694130F42E}" presName="spacer" presStyleCnt="0"/>
      <dgm:spPr/>
    </dgm:pt>
    <dgm:pt modelId="{58303C41-BB96-4F5B-B142-5E3ABDA5D2E1}" type="pres">
      <dgm:prSet presAssocID="{3C14D016-0783-4E75-8A87-724DDC394ACE}" presName="parentText" presStyleLbl="node1" presStyleIdx="3" presStyleCnt="4">
        <dgm:presLayoutVars>
          <dgm:chMax val="0"/>
          <dgm:bulletEnabled val="1"/>
        </dgm:presLayoutVars>
      </dgm:prSet>
      <dgm:spPr/>
    </dgm:pt>
  </dgm:ptLst>
  <dgm:cxnLst>
    <dgm:cxn modelId="{0E0B6E0E-CF42-4071-9A6D-75234D4E16BE}" type="presOf" srcId="{EB4DA4BB-6EE8-434B-8EFA-F27F3EE048E4}" destId="{9B99840A-B274-4285-B438-68CC5D6A0D84}" srcOrd="0" destOrd="0" presId="urn:microsoft.com/office/officeart/2005/8/layout/vList2"/>
    <dgm:cxn modelId="{D131E41B-9942-496A-9323-D2CAABE23C39}" type="presOf" srcId="{EB5174E5-0846-498E-A938-970F07C5BC69}" destId="{7C395591-C0FC-4A3D-A441-433FA1F3A95A}" srcOrd="0" destOrd="0" presId="urn:microsoft.com/office/officeart/2005/8/layout/vList2"/>
    <dgm:cxn modelId="{AE21635B-7E78-4141-AF99-52467AAC0334}" srcId="{D08A8C0F-3393-4F9A-9FB9-82AF04115127}" destId="{EB4DA4BB-6EE8-434B-8EFA-F27F3EE048E4}" srcOrd="2" destOrd="0" parTransId="{D65E1331-B16A-4641-853E-BBC5634BB91B}" sibTransId="{5BE6EDE1-33F0-4EA1-B4B8-56694130F42E}"/>
    <dgm:cxn modelId="{29649955-2DAE-4D66-ABEA-35501E2B535B}" srcId="{D08A8C0F-3393-4F9A-9FB9-82AF04115127}" destId="{3C14D016-0783-4E75-8A87-724DDC394ACE}" srcOrd="3" destOrd="0" parTransId="{513B8657-8BB5-486C-9CB1-6607570A661C}" sibTransId="{25633A73-BDBF-458F-AA04-9AE827D4234D}"/>
    <dgm:cxn modelId="{17BC98A7-924F-4D19-BA63-68F0AAAE2811}" type="presOf" srcId="{3C14D016-0783-4E75-8A87-724DDC394ACE}" destId="{58303C41-BB96-4F5B-B142-5E3ABDA5D2E1}" srcOrd="0" destOrd="0" presId="urn:microsoft.com/office/officeart/2005/8/layout/vList2"/>
    <dgm:cxn modelId="{D723BAB4-7672-4036-AD62-07039DA0F4C3}" srcId="{D08A8C0F-3393-4F9A-9FB9-82AF04115127}" destId="{EB5174E5-0846-498E-A938-970F07C5BC69}" srcOrd="0" destOrd="0" parTransId="{EDD47AFF-EFED-465E-9115-079B8D052345}" sibTransId="{163DE63C-9F27-4F5D-96DB-0CE474D8F4B0}"/>
    <dgm:cxn modelId="{50A8CFCA-8463-491B-917A-7A1F0976D598}" srcId="{D08A8C0F-3393-4F9A-9FB9-82AF04115127}" destId="{64A9DBEB-8818-4F18-8BE5-42C82CC43C0F}" srcOrd="1" destOrd="0" parTransId="{E9B869C5-5C9F-4CC2-96E8-238539030C2F}" sibTransId="{46187016-E686-4CAD-A8B4-B636C8861615}"/>
    <dgm:cxn modelId="{16DF20D8-205D-4767-9AEC-CB51B41F8888}" type="presOf" srcId="{64A9DBEB-8818-4F18-8BE5-42C82CC43C0F}" destId="{E56A186A-BFF8-43D4-BFDE-E473A51C3F32}" srcOrd="0" destOrd="0" presId="urn:microsoft.com/office/officeart/2005/8/layout/vList2"/>
    <dgm:cxn modelId="{9F7040DC-1799-4B1A-B01B-F19B3B0D83F1}" type="presOf" srcId="{D08A8C0F-3393-4F9A-9FB9-82AF04115127}" destId="{5631D161-ECA5-42CB-B72E-64079221DA97}" srcOrd="0" destOrd="0" presId="urn:microsoft.com/office/officeart/2005/8/layout/vList2"/>
    <dgm:cxn modelId="{6E8D2FB8-90D6-4E19-8AA2-399C259B7A0E}" type="presParOf" srcId="{5631D161-ECA5-42CB-B72E-64079221DA97}" destId="{7C395591-C0FC-4A3D-A441-433FA1F3A95A}" srcOrd="0" destOrd="0" presId="urn:microsoft.com/office/officeart/2005/8/layout/vList2"/>
    <dgm:cxn modelId="{F8B1FA69-082A-496B-913A-9C699D66D34E}" type="presParOf" srcId="{5631D161-ECA5-42CB-B72E-64079221DA97}" destId="{0E125BF9-E52C-4E84-B1D1-15F3C1646048}" srcOrd="1" destOrd="0" presId="urn:microsoft.com/office/officeart/2005/8/layout/vList2"/>
    <dgm:cxn modelId="{B762507E-3D00-4DC7-86ED-DD86F908DCB4}" type="presParOf" srcId="{5631D161-ECA5-42CB-B72E-64079221DA97}" destId="{E56A186A-BFF8-43D4-BFDE-E473A51C3F32}" srcOrd="2" destOrd="0" presId="urn:microsoft.com/office/officeart/2005/8/layout/vList2"/>
    <dgm:cxn modelId="{F95419B5-B281-4308-A390-2D49484FBFEA}" type="presParOf" srcId="{5631D161-ECA5-42CB-B72E-64079221DA97}" destId="{01BF1FF7-6CF0-4941-A89E-683F81DE167C}" srcOrd="3" destOrd="0" presId="urn:microsoft.com/office/officeart/2005/8/layout/vList2"/>
    <dgm:cxn modelId="{D8C49DD6-C3CA-436A-A992-729FB514C715}" type="presParOf" srcId="{5631D161-ECA5-42CB-B72E-64079221DA97}" destId="{9B99840A-B274-4285-B438-68CC5D6A0D84}" srcOrd="4" destOrd="0" presId="urn:microsoft.com/office/officeart/2005/8/layout/vList2"/>
    <dgm:cxn modelId="{1D9E1C0C-671B-42DF-8F0A-82B08AFB14ED}" type="presParOf" srcId="{5631D161-ECA5-42CB-B72E-64079221DA97}" destId="{E8F343E7-FC26-41A3-AB5C-F5AA759B0D24}" srcOrd="5" destOrd="0" presId="urn:microsoft.com/office/officeart/2005/8/layout/vList2"/>
    <dgm:cxn modelId="{52909ECA-22DA-4890-9358-DA8407660555}" type="presParOf" srcId="{5631D161-ECA5-42CB-B72E-64079221DA97}" destId="{58303C41-BB96-4F5B-B142-5E3ABDA5D2E1}" srcOrd="6"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95591-C0FC-4A3D-A441-433FA1F3A95A}">
      <dsp:nvSpPr>
        <dsp:cNvPr id="0" name=""/>
        <dsp:cNvSpPr/>
      </dsp:nvSpPr>
      <dsp:spPr>
        <a:xfrm>
          <a:off x="0" y="8546"/>
          <a:ext cx="3422187" cy="804960"/>
        </a:xfrm>
        <a:prstGeom prst="roundRect">
          <a:avLst/>
        </a:prstGeom>
        <a:solidFill>
          <a:srgbClr val="0F39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Train accuracy: 97%</a:t>
          </a:r>
          <a:endParaRPr lang="en-US" sz="2400" kern="1200" dirty="0"/>
        </a:p>
      </dsp:txBody>
      <dsp:txXfrm>
        <a:off x="39295" y="47841"/>
        <a:ext cx="3343597" cy="726370"/>
      </dsp:txXfrm>
    </dsp:sp>
    <dsp:sp modelId="{E56A186A-BFF8-43D4-BFDE-E473A51C3F32}">
      <dsp:nvSpPr>
        <dsp:cNvPr id="0" name=""/>
        <dsp:cNvSpPr/>
      </dsp:nvSpPr>
      <dsp:spPr>
        <a:xfrm>
          <a:off x="0" y="937346"/>
          <a:ext cx="3422187" cy="804960"/>
        </a:xfrm>
        <a:prstGeom prst="roundRect">
          <a:avLst/>
        </a:prstGeom>
        <a:solidFill>
          <a:srgbClr val="0F39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Validation accuracy: 96%</a:t>
          </a:r>
          <a:endParaRPr lang="en-US" sz="2400" kern="1200" dirty="0"/>
        </a:p>
      </dsp:txBody>
      <dsp:txXfrm>
        <a:off x="39295" y="976641"/>
        <a:ext cx="3343597" cy="726370"/>
      </dsp:txXfrm>
    </dsp:sp>
    <dsp:sp modelId="{0CD1AC6E-D820-4A54-8034-F2C0D2A2F488}">
      <dsp:nvSpPr>
        <dsp:cNvPr id="0" name=""/>
        <dsp:cNvSpPr/>
      </dsp:nvSpPr>
      <dsp:spPr>
        <a:xfrm>
          <a:off x="0" y="1866146"/>
          <a:ext cx="3422187" cy="804960"/>
        </a:xfrm>
        <a:prstGeom prst="roundRect">
          <a:avLst/>
        </a:prstGeom>
        <a:solidFill>
          <a:srgbClr val="0F39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Test accuracy: 100%</a:t>
          </a:r>
          <a:endParaRPr lang="en-US" sz="2400" kern="1200" dirty="0"/>
        </a:p>
      </dsp:txBody>
      <dsp:txXfrm>
        <a:off x="39295" y="1905441"/>
        <a:ext cx="3343597" cy="726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95591-C0FC-4A3D-A441-433FA1F3A95A}">
      <dsp:nvSpPr>
        <dsp:cNvPr id="0" name=""/>
        <dsp:cNvSpPr/>
      </dsp:nvSpPr>
      <dsp:spPr>
        <a:xfrm>
          <a:off x="0" y="25263"/>
          <a:ext cx="4005437" cy="603281"/>
        </a:xfrm>
        <a:prstGeom prst="roundRect">
          <a:avLst/>
        </a:prstGeom>
        <a:solidFill>
          <a:srgbClr val="0F39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Train accuracy: </a:t>
          </a:r>
          <a:r>
            <a:rPr lang="ar-EG" sz="2400" b="1" i="0" kern="1200" dirty="0"/>
            <a:t>98</a:t>
          </a:r>
          <a:r>
            <a:rPr lang="en-US" sz="2400" b="1" i="0" kern="1200" dirty="0"/>
            <a:t>%</a:t>
          </a:r>
          <a:endParaRPr lang="en-US" sz="2400" kern="1200" dirty="0"/>
        </a:p>
      </dsp:txBody>
      <dsp:txXfrm>
        <a:off x="29450" y="54713"/>
        <a:ext cx="3946537" cy="544381"/>
      </dsp:txXfrm>
    </dsp:sp>
    <dsp:sp modelId="{E56A186A-BFF8-43D4-BFDE-E473A51C3F32}">
      <dsp:nvSpPr>
        <dsp:cNvPr id="0" name=""/>
        <dsp:cNvSpPr/>
      </dsp:nvSpPr>
      <dsp:spPr>
        <a:xfrm>
          <a:off x="0" y="700544"/>
          <a:ext cx="4005437" cy="603281"/>
        </a:xfrm>
        <a:prstGeom prst="roundRect">
          <a:avLst/>
        </a:prstGeom>
        <a:solidFill>
          <a:srgbClr val="0F39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Validation accuracy: 91%</a:t>
          </a:r>
          <a:endParaRPr lang="en-US" sz="2400" kern="1200" dirty="0"/>
        </a:p>
      </dsp:txBody>
      <dsp:txXfrm>
        <a:off x="29450" y="729994"/>
        <a:ext cx="3946537" cy="544381"/>
      </dsp:txXfrm>
    </dsp:sp>
    <dsp:sp modelId="{9B99840A-B274-4285-B438-68CC5D6A0D84}">
      <dsp:nvSpPr>
        <dsp:cNvPr id="0" name=""/>
        <dsp:cNvSpPr/>
      </dsp:nvSpPr>
      <dsp:spPr>
        <a:xfrm>
          <a:off x="0" y="1375826"/>
          <a:ext cx="4005437" cy="603281"/>
        </a:xfrm>
        <a:prstGeom prst="roundRect">
          <a:avLst/>
        </a:prstGeom>
        <a:solidFill>
          <a:srgbClr val="0F39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err="1">
              <a:solidFill>
                <a:schemeClr val="bg1"/>
              </a:solidFill>
            </a:rPr>
            <a:t>Jaccard_coeff</a:t>
          </a:r>
          <a:r>
            <a:rPr lang="en-US" sz="2500" b="1" kern="1200" dirty="0">
              <a:solidFill>
                <a:schemeClr val="bg1"/>
              </a:solidFill>
            </a:rPr>
            <a:t> accuracy: 91%</a:t>
          </a:r>
        </a:p>
      </dsp:txBody>
      <dsp:txXfrm>
        <a:off x="29450" y="1405276"/>
        <a:ext cx="3946537" cy="544381"/>
      </dsp:txXfrm>
    </dsp:sp>
    <dsp:sp modelId="{58303C41-BB96-4F5B-B142-5E3ABDA5D2E1}">
      <dsp:nvSpPr>
        <dsp:cNvPr id="0" name=""/>
        <dsp:cNvSpPr/>
      </dsp:nvSpPr>
      <dsp:spPr>
        <a:xfrm>
          <a:off x="0" y="2051107"/>
          <a:ext cx="4005437" cy="603281"/>
        </a:xfrm>
        <a:prstGeom prst="roundRect">
          <a:avLst/>
        </a:prstGeom>
        <a:solidFill>
          <a:srgbClr val="0F395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kern="1200" dirty="0"/>
            <a:t>Test accuracy: </a:t>
          </a:r>
          <a:r>
            <a:rPr lang="ar-EG" sz="2500" b="1" i="0" kern="1200" dirty="0"/>
            <a:t>95</a:t>
          </a:r>
          <a:r>
            <a:rPr lang="en-US" sz="2500" b="1" i="0" kern="1200" dirty="0"/>
            <a:t>%</a:t>
          </a:r>
          <a:endParaRPr lang="en-US" sz="2500" kern="1200" dirty="0"/>
        </a:p>
      </dsp:txBody>
      <dsp:txXfrm>
        <a:off x="29450" y="2080557"/>
        <a:ext cx="3946537" cy="544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06C70-55F1-4D11-B361-1463D29C07C2}"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F39C0-217B-45A2-BD8D-FBDD2F5F441B}" type="slidenum">
              <a:rPr lang="en-US" smtClean="0"/>
              <a:t>‹#›</a:t>
            </a:fld>
            <a:endParaRPr lang="en-US"/>
          </a:p>
        </p:txBody>
      </p:sp>
    </p:spTree>
    <p:extLst>
      <p:ext uri="{BB962C8B-B14F-4D97-AF65-F5344CB8AC3E}">
        <p14:creationId xmlns:p14="http://schemas.microsoft.com/office/powerpoint/2010/main" val="3444286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Cleanup</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Bioremediation</a:t>
            </a:r>
            <a:r>
              <a:rPr lang="en-US" b="0" i="0" dirty="0">
                <a:solidFill>
                  <a:srgbClr val="374151"/>
                </a:solidFill>
                <a:effectLst/>
                <a:latin typeface="Söhne"/>
              </a:rPr>
              <a:t>: Utilize natural processes and microorganisms to break down and degrade oil in the environment.</a:t>
            </a:r>
          </a:p>
          <a:p>
            <a:pPr algn="l">
              <a:buFont typeface="Arial" panose="020B0604020202020204" pitchFamily="34" charset="0"/>
              <a:buChar char="•"/>
            </a:pPr>
            <a:r>
              <a:rPr lang="en-US" b="1" i="0" dirty="0">
                <a:solidFill>
                  <a:srgbClr val="374151"/>
                </a:solidFill>
                <a:effectLst/>
                <a:latin typeface="Söhne"/>
              </a:rPr>
              <a:t>Chemical Dispersants</a:t>
            </a:r>
            <a:r>
              <a:rPr lang="en-US" b="0" i="0" dirty="0">
                <a:solidFill>
                  <a:srgbClr val="374151"/>
                </a:solidFill>
                <a:effectLst/>
                <a:latin typeface="Söhne"/>
              </a:rPr>
              <a:t>: Consider the controlled use of chemical dispersants to break up large oil slicks into smaller, more manageable droplets.</a:t>
            </a:r>
          </a:p>
          <a:p>
            <a:pPr algn="l">
              <a:buFont typeface="Arial" panose="020B0604020202020204" pitchFamily="34" charset="0"/>
              <a:buChar char="•"/>
            </a:pPr>
            <a:r>
              <a:rPr lang="en-US" b="1" i="0" dirty="0">
                <a:solidFill>
                  <a:srgbClr val="374151"/>
                </a:solidFill>
                <a:effectLst/>
                <a:latin typeface="Söhne"/>
              </a:rPr>
              <a:t>Manual Cleanup</a:t>
            </a:r>
            <a:r>
              <a:rPr lang="en-US" b="0" i="0" dirty="0">
                <a:solidFill>
                  <a:srgbClr val="374151"/>
                </a:solidFill>
                <a:effectLst/>
                <a:latin typeface="Söhne"/>
              </a:rPr>
              <a:t>: Mobilize trained personnel to manually clean affected shorelines and wildlife.</a:t>
            </a:r>
          </a:p>
          <a:p>
            <a:pPr algn="l">
              <a:buFont typeface="Arial" panose="020B0604020202020204" pitchFamily="34" charset="0"/>
              <a:buChar char="•"/>
            </a:pPr>
            <a:r>
              <a:rPr lang="en-US" b="1" i="0" dirty="0">
                <a:solidFill>
                  <a:srgbClr val="374151"/>
                </a:solidFill>
                <a:effectLst/>
                <a:latin typeface="Söhne"/>
              </a:rPr>
              <a:t>Innovative Technologies</a:t>
            </a:r>
            <a:r>
              <a:rPr lang="en-US" b="0" i="0" dirty="0">
                <a:solidFill>
                  <a:srgbClr val="374151"/>
                </a:solidFill>
                <a:effectLst/>
                <a:latin typeface="Söhne"/>
              </a:rPr>
              <a:t>: Explore innovative technologies, such as autonomous vehicles and drones, to aid in cleanup efforts.</a:t>
            </a:r>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47662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5</a:t>
            </a:fld>
            <a:endParaRPr lang="en-US" dirty="0"/>
          </a:p>
        </p:txBody>
      </p:sp>
    </p:spTree>
    <p:extLst>
      <p:ext uri="{BB962C8B-B14F-4D97-AF65-F5344CB8AC3E}">
        <p14:creationId xmlns:p14="http://schemas.microsoft.com/office/powerpoint/2010/main" val="312053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0435-0249-C5DD-1D9E-2B83BDB695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A00429-8714-FD18-FB28-C1C82A79BB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D9BAF0-7B6F-ABFB-6F13-32AAF96B41A1}"/>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5" name="Footer Placeholder 4">
            <a:extLst>
              <a:ext uri="{FF2B5EF4-FFF2-40B4-BE49-F238E27FC236}">
                <a16:creationId xmlns:a16="http://schemas.microsoft.com/office/drawing/2014/main" id="{B2EEA261-9C09-F9A2-00AE-D2534E0EA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04C2A-C8F7-C846-0AC9-0082A5AE311E}"/>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260333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FAF4-A7F5-ADCA-ED2B-73485C023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CA8EEB-030B-84C1-0522-F48A62BFE9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35FEA-967D-616B-EC28-5470A92A9142}"/>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5" name="Footer Placeholder 4">
            <a:extLst>
              <a:ext uri="{FF2B5EF4-FFF2-40B4-BE49-F238E27FC236}">
                <a16:creationId xmlns:a16="http://schemas.microsoft.com/office/drawing/2014/main" id="{34152A19-7EC1-BA50-1AB5-2361F63A9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2572-7452-96C7-B35C-58439DDD3D25}"/>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122996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4CD67-6023-A645-3FB7-7BF3C441BD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0D285D-42BA-3CD5-8BE3-3D7DCED743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6E556-6A06-C755-C00E-D2C4DC24E7AC}"/>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5" name="Footer Placeholder 4">
            <a:extLst>
              <a:ext uri="{FF2B5EF4-FFF2-40B4-BE49-F238E27FC236}">
                <a16:creationId xmlns:a16="http://schemas.microsoft.com/office/drawing/2014/main" id="{308A1085-E307-E520-C345-7CD33EA06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4CB02-F973-EC0D-11C6-7B1A0EA70BAD}"/>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28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67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2704339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7006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EAF-884F-83E6-0677-8FD258A90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6771E-50BD-719A-9861-27706537B5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C91D4-95F7-F1DE-D2BD-C1BDF47AA21E}"/>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5" name="Footer Placeholder 4">
            <a:extLst>
              <a:ext uri="{FF2B5EF4-FFF2-40B4-BE49-F238E27FC236}">
                <a16:creationId xmlns:a16="http://schemas.microsoft.com/office/drawing/2014/main" id="{EC1731B4-0157-2902-8069-27CB1191D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9ED3B-0C46-EC5A-C370-80F0EB41BAF4}"/>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213247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E22E2-45D3-0870-9DAB-029837D5D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4899CF-C80F-D656-32A7-9B51A15A6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DE327-4A48-405A-AFE1-ECD0463D78A5}"/>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5" name="Footer Placeholder 4">
            <a:extLst>
              <a:ext uri="{FF2B5EF4-FFF2-40B4-BE49-F238E27FC236}">
                <a16:creationId xmlns:a16="http://schemas.microsoft.com/office/drawing/2014/main" id="{D824A907-6C60-3314-5BFD-E2F7B94D2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D1EE4-9C5A-CEAE-7BF4-407A7C40754D}"/>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67208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0675-B721-C275-B5B3-4C5B69E8B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F40EE-A29F-DC78-4DAC-7F5D11F745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B51B36-E405-66CE-84DD-F6E66CF358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190639-592A-CBBE-1A25-42B98E1A4B7D}"/>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6" name="Footer Placeholder 5">
            <a:extLst>
              <a:ext uri="{FF2B5EF4-FFF2-40B4-BE49-F238E27FC236}">
                <a16:creationId xmlns:a16="http://schemas.microsoft.com/office/drawing/2014/main" id="{B85EC2E7-FA8D-CB4D-0BDB-4A930A27A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8C731-3C03-93B0-98CB-AEE516F99DAC}"/>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412031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D624-BF21-6AAD-35BE-0773FE8EDC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E978F2-0756-EFC1-D643-09157A6F9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B69B3-136B-6961-0C91-DC7CF08BF5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5C25C-84ED-0CE7-E797-44133C81C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37BD86-4380-C6E2-BE07-F45526A9F7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6660C5-40E9-4200-3D2C-D6E469FCE93E}"/>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8" name="Footer Placeholder 7">
            <a:extLst>
              <a:ext uri="{FF2B5EF4-FFF2-40B4-BE49-F238E27FC236}">
                <a16:creationId xmlns:a16="http://schemas.microsoft.com/office/drawing/2014/main" id="{E5E98DF5-70D7-8C18-60AC-460FF7E707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9F2C86-7BB9-616F-AD46-929D660A1E0E}"/>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417209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3CA5-CD0D-914C-08A0-B63A1A3BBB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88B4D6-7B9E-C19E-9EED-4DED51CD33E7}"/>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4" name="Footer Placeholder 3">
            <a:extLst>
              <a:ext uri="{FF2B5EF4-FFF2-40B4-BE49-F238E27FC236}">
                <a16:creationId xmlns:a16="http://schemas.microsoft.com/office/drawing/2014/main" id="{8B50F794-8428-CEC7-98B2-4394193F92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45EA17-573C-1C3A-098A-E86FBF2B82C5}"/>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144680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9E60E-2FD4-7D85-8F06-BDA21DAA3174}"/>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3" name="Footer Placeholder 2">
            <a:extLst>
              <a:ext uri="{FF2B5EF4-FFF2-40B4-BE49-F238E27FC236}">
                <a16:creationId xmlns:a16="http://schemas.microsoft.com/office/drawing/2014/main" id="{CA4ADF67-2116-C90C-469F-FCC8AD6E6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074D13-8012-1B02-386F-E45EADC3385A}"/>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207331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1696-FEB0-B04D-A5E3-BE75088DF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F1AE2-7AFA-00E5-EB95-3E0533FCCE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4DFA3-7D52-C604-7433-4F41A2387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EE636-5D8D-89FD-9615-CF7A11BA04F0}"/>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6" name="Footer Placeholder 5">
            <a:extLst>
              <a:ext uri="{FF2B5EF4-FFF2-40B4-BE49-F238E27FC236}">
                <a16:creationId xmlns:a16="http://schemas.microsoft.com/office/drawing/2014/main" id="{9766A1BE-2BC1-A8F1-E227-078D9083D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D8255-AA7E-B8BE-5C56-D7507E414170}"/>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3506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9378-8350-83EF-F2B4-00EAEE5CB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FC93F6-7BC6-33BD-0A74-798442CE02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A4352C-0303-CFD2-3844-650F59AE6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E80BBD-2A5F-7AA5-CFF3-A5E69541D9CC}"/>
              </a:ext>
            </a:extLst>
          </p:cNvPr>
          <p:cNvSpPr>
            <a:spLocks noGrp="1"/>
          </p:cNvSpPr>
          <p:nvPr>
            <p:ph type="dt" sz="half" idx="10"/>
          </p:nvPr>
        </p:nvSpPr>
        <p:spPr/>
        <p:txBody>
          <a:bodyPr/>
          <a:lstStyle/>
          <a:p>
            <a:fld id="{49259CA0-64F9-4668-AD5D-AD2ACF461CB6}" type="datetimeFigureOut">
              <a:rPr lang="en-US" smtClean="0"/>
              <a:t>10/6/2023</a:t>
            </a:fld>
            <a:endParaRPr lang="en-US"/>
          </a:p>
        </p:txBody>
      </p:sp>
      <p:sp>
        <p:nvSpPr>
          <p:cNvPr id="6" name="Footer Placeholder 5">
            <a:extLst>
              <a:ext uri="{FF2B5EF4-FFF2-40B4-BE49-F238E27FC236}">
                <a16:creationId xmlns:a16="http://schemas.microsoft.com/office/drawing/2014/main" id="{3FE1BDD1-6587-690F-4D63-B2B8DF70F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A95A5-A241-9FFA-EB6F-C11AEDA74D46}"/>
              </a:ext>
            </a:extLst>
          </p:cNvPr>
          <p:cNvSpPr>
            <a:spLocks noGrp="1"/>
          </p:cNvSpPr>
          <p:nvPr>
            <p:ph type="sldNum" sz="quarter" idx="12"/>
          </p:nvPr>
        </p:nvSpPr>
        <p:spPr/>
        <p:txBody>
          <a:bodyPr/>
          <a:lstStyle/>
          <a:p>
            <a:fld id="{7E994A66-33FF-4211-B370-C2060DA56FD6}" type="slidenum">
              <a:rPr lang="en-US" smtClean="0"/>
              <a:t>‹#›</a:t>
            </a:fld>
            <a:endParaRPr lang="en-US"/>
          </a:p>
        </p:txBody>
      </p:sp>
    </p:spTree>
    <p:extLst>
      <p:ext uri="{BB962C8B-B14F-4D97-AF65-F5344CB8AC3E}">
        <p14:creationId xmlns:p14="http://schemas.microsoft.com/office/powerpoint/2010/main" val="134752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4A289-9EB2-4E18-7B8E-56CAA6E5C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D972B1-3956-46A1-3053-A838FD647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B004C-1E35-2A82-7BEC-1DFB0EAD1D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59CA0-64F9-4668-AD5D-AD2ACF461CB6}" type="datetimeFigureOut">
              <a:rPr lang="en-US" smtClean="0"/>
              <a:t>10/6/2023</a:t>
            </a:fld>
            <a:endParaRPr lang="en-US"/>
          </a:p>
        </p:txBody>
      </p:sp>
      <p:sp>
        <p:nvSpPr>
          <p:cNvPr id="5" name="Footer Placeholder 4">
            <a:extLst>
              <a:ext uri="{FF2B5EF4-FFF2-40B4-BE49-F238E27FC236}">
                <a16:creationId xmlns:a16="http://schemas.microsoft.com/office/drawing/2014/main" id="{194C8F77-B779-6BEF-507F-66B201147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9D298E-0EEE-9015-3BF8-13AAF627AC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94A66-33FF-4211-B370-C2060DA56FD6}" type="slidenum">
              <a:rPr lang="en-US" smtClean="0"/>
              <a:t>‹#›</a:t>
            </a:fld>
            <a:endParaRPr lang="en-US"/>
          </a:p>
        </p:txBody>
      </p:sp>
    </p:spTree>
    <p:extLst>
      <p:ext uri="{BB962C8B-B14F-4D97-AF65-F5344CB8AC3E}">
        <p14:creationId xmlns:p14="http://schemas.microsoft.com/office/powerpoint/2010/main" val="3120908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jpe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4.jpg"/><Relationship Id="rId5" Type="http://schemas.openxmlformats.org/officeDocument/2006/relationships/image" Target="../media/image23.jpeg"/><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7.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hyperlink" Target="https://coast.noaa.gov/digitalcoast/topics/water-quality.html" TargetMode="External"/><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hyperlink" Target="https://github.com/nikhilroxtomar/Semantic-Segmentation-Architecture/blob/main/TensorFlow/deeplabv3plus.py" TargetMode="External"/><Relationship Id="rId5" Type="http://schemas.openxmlformats.org/officeDocument/2006/relationships/hyperlink" Target="python_for_microscopists/076-077-078-Unet_nuclei_tutorial.py%20at%20master%20&#183;%20bnsreenu/python_for_microscopists%20&#183;%20GitHub" TargetMode="External"/><Relationship Id="rId4" Type="http://schemas.openxmlformats.org/officeDocument/2006/relationships/hyperlink" Target="https://climate.esa.int/en/odp/#/dashbo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7D854-9613-7639-FBE1-6B5FE15FAC85}"/>
              </a:ext>
            </a:extLst>
          </p:cNvPr>
          <p:cNvSpPr/>
          <p:nvPr/>
        </p:nvSpPr>
        <p:spPr>
          <a:xfrm>
            <a:off x="0" y="4622800"/>
            <a:ext cx="12191980" cy="2230912"/>
          </a:xfrm>
          <a:prstGeom prst="rect">
            <a:avLst/>
          </a:prstGeom>
          <a:solidFill>
            <a:srgbClr val="0F39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8">
            <a:extLst>
              <a:ext uri="{FF2B5EF4-FFF2-40B4-BE49-F238E27FC236}">
                <a16:creationId xmlns:a16="http://schemas.microsoft.com/office/drawing/2014/main" id="{E3697E65-A4D8-1FE6-4BFB-C20271090D14}"/>
              </a:ext>
            </a:extLst>
          </p:cNvPr>
          <p:cNvSpPr txBox="1">
            <a:spLocks/>
          </p:cNvSpPr>
          <p:nvPr/>
        </p:nvSpPr>
        <p:spPr>
          <a:xfrm>
            <a:off x="838199" y="5037721"/>
            <a:ext cx="9575801" cy="891250"/>
          </a:xfrm>
          <a:prstGeom prst="rect">
            <a:avLst/>
          </a:prstGeom>
        </p:spPr>
        <p:txBody>
          <a:bodyPr/>
          <a:lst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a:lstStyle>
          <a:p>
            <a:r>
              <a:rPr lang="en-US" dirty="0">
                <a:solidFill>
                  <a:schemeClr val="bg1"/>
                </a:solidFill>
              </a:rPr>
              <a:t>What’s up with Water?</a:t>
            </a:r>
          </a:p>
        </p:txBody>
      </p:sp>
      <p:sp>
        <p:nvSpPr>
          <p:cNvPr id="4" name="Text Placeholder 2">
            <a:extLst>
              <a:ext uri="{FF2B5EF4-FFF2-40B4-BE49-F238E27FC236}">
                <a16:creationId xmlns:a16="http://schemas.microsoft.com/office/drawing/2014/main" id="{29943AE6-D47F-4D33-2A75-A93368B59405}"/>
              </a:ext>
            </a:extLst>
          </p:cNvPr>
          <p:cNvSpPr txBox="1">
            <a:spLocks/>
          </p:cNvSpPr>
          <p:nvPr/>
        </p:nvSpPr>
        <p:spPr>
          <a:xfrm>
            <a:off x="838200" y="6125744"/>
            <a:ext cx="9575800" cy="33854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chemeClr val="bg1"/>
                </a:solidFill>
                <a:effectLst/>
                <a:latin typeface="Söhne"/>
              </a:rPr>
              <a:t>Water Guard: Protecting Ecosystems, One Swim at a Time</a:t>
            </a:r>
            <a:endParaRPr lang="en-US" dirty="0">
              <a:solidFill>
                <a:schemeClr val="bg1"/>
              </a:solidFill>
            </a:endParaRPr>
          </a:p>
        </p:txBody>
      </p:sp>
      <p:sp>
        <p:nvSpPr>
          <p:cNvPr id="5" name="Rectangle 4">
            <a:extLst>
              <a:ext uri="{FF2B5EF4-FFF2-40B4-BE49-F238E27FC236}">
                <a16:creationId xmlns:a16="http://schemas.microsoft.com/office/drawing/2014/main" id="{A27FCCC6-B0AC-D32E-EA70-B981A6AED17E}"/>
              </a:ext>
            </a:extLst>
          </p:cNvPr>
          <p:cNvSpPr/>
          <p:nvPr/>
        </p:nvSpPr>
        <p:spPr>
          <a:xfrm>
            <a:off x="942975" y="5895975"/>
            <a:ext cx="2247900" cy="95250"/>
          </a:xfrm>
          <a:prstGeom prst="rect">
            <a:avLst/>
          </a:prstGeom>
          <a:solidFill>
            <a:srgbClr val="1E73A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ater Wallpaper Images - Free Download on Freepik">
            <a:extLst>
              <a:ext uri="{FF2B5EF4-FFF2-40B4-BE49-F238E27FC236}">
                <a16:creationId xmlns:a16="http://schemas.microsoft.com/office/drawing/2014/main" id="{8571E44E-6016-3CC5-B441-258172C75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88461" cy="45886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rinking Only Water Might Be Bad For You. Here's Why">
            <a:extLst>
              <a:ext uri="{FF2B5EF4-FFF2-40B4-BE49-F238E27FC236}">
                <a16:creationId xmlns:a16="http://schemas.microsoft.com/office/drawing/2014/main" id="{F642058B-46B3-B02A-B5DB-0C33F7F73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674" y="1627138"/>
            <a:ext cx="5257801" cy="29524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ow much water should I drink a day? - Harvard Health">
            <a:extLst>
              <a:ext uri="{FF2B5EF4-FFF2-40B4-BE49-F238E27FC236}">
                <a16:creationId xmlns:a16="http://schemas.microsoft.com/office/drawing/2014/main" id="{31D15C6C-F5D8-3B34-143A-B439F2F5323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064" r="-507" b="28291"/>
          <a:stretch/>
        </p:blipFill>
        <p:spPr bwMode="auto">
          <a:xfrm>
            <a:off x="6924675" y="1"/>
            <a:ext cx="5293995" cy="1564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49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ow This Simple Question Can Dramatically Improve Your Problem-Solving">
            <a:extLst>
              <a:ext uri="{FF2B5EF4-FFF2-40B4-BE49-F238E27FC236}">
                <a16:creationId xmlns:a16="http://schemas.microsoft.com/office/drawing/2014/main" id="{4EF84196-7E9F-420D-527F-E82C878299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976"/>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E7E00F7-5FAA-1B8B-0376-8D0CEFD4183C}"/>
              </a:ext>
            </a:extLst>
          </p:cNvPr>
          <p:cNvSpPr txBox="1"/>
          <p:nvPr/>
        </p:nvSpPr>
        <p:spPr>
          <a:xfrm>
            <a:off x="83820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dirty="0">
                <a:latin typeface="Calibri (Body)"/>
                <a:ea typeface="+mj-ea"/>
                <a:cs typeface="+mj-cs"/>
              </a:rPr>
              <a:t>Problem</a:t>
            </a:r>
            <a:r>
              <a:rPr lang="en-US" sz="4400" dirty="0">
                <a:latin typeface="+mj-lt"/>
                <a:ea typeface="+mj-ea"/>
                <a:cs typeface="+mj-cs"/>
              </a:rPr>
              <a:t> </a:t>
            </a:r>
            <a:r>
              <a:rPr lang="en-US" sz="4400" dirty="0">
                <a:latin typeface="Calibri (Body)"/>
                <a:ea typeface="+mj-ea"/>
                <a:cs typeface="+mj-cs"/>
              </a:rPr>
              <a:t>Definition:</a:t>
            </a:r>
          </a:p>
        </p:txBody>
      </p:sp>
      <p:sp>
        <p:nvSpPr>
          <p:cNvPr id="3" name="Rectangle 1">
            <a:extLst>
              <a:ext uri="{FF2B5EF4-FFF2-40B4-BE49-F238E27FC236}">
                <a16:creationId xmlns:a16="http://schemas.microsoft.com/office/drawing/2014/main" id="{8E31A6E8-B2C5-78A1-70E0-A39BA4C0D013}"/>
              </a:ext>
            </a:extLst>
          </p:cNvPr>
          <p:cNvSpPr>
            <a:spLocks noChangeArrowheads="1"/>
          </p:cNvSpPr>
          <p:nvPr/>
        </p:nvSpPr>
        <p:spPr bwMode="auto">
          <a:xfrm>
            <a:off x="283396" y="2265037"/>
            <a:ext cx="5141360" cy="37427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latin typeface="+mn-lt"/>
              </a:rPr>
              <a:t>Our challenge is to develop a user-friendly mobile app that informs users about endangered species in nearby water bodies, educates them on conservation efforts, and bridges the gap between the hidden aquatic world and recreational water activities, fostering a sense of responsibility for the preservation of these ecosystems.</a:t>
            </a:r>
          </a:p>
        </p:txBody>
      </p:sp>
    </p:spTree>
    <p:extLst>
      <p:ext uri="{BB962C8B-B14F-4D97-AF65-F5344CB8AC3E}">
        <p14:creationId xmlns:p14="http://schemas.microsoft.com/office/powerpoint/2010/main" val="21687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Pen placed on top of a signature line">
            <a:extLst>
              <a:ext uri="{FF2B5EF4-FFF2-40B4-BE49-F238E27FC236}">
                <a16:creationId xmlns:a16="http://schemas.microsoft.com/office/drawing/2014/main" id="{0D5FD9F7-80D0-2E49-8E56-6E9A2B6FD6A8}"/>
              </a:ext>
            </a:extLst>
          </p:cNvPr>
          <p:cNvPicPr>
            <a:picLocks noChangeAspect="1"/>
          </p:cNvPicPr>
          <p:nvPr/>
        </p:nvPicPr>
        <p:blipFill rotWithShape="1">
          <a:blip r:embed="rId3"/>
          <a:srcRect l="51049" r="1154" b="-1"/>
          <a:stretch/>
        </p:blipFill>
        <p:spPr>
          <a:xfrm>
            <a:off x="1" y="10"/>
            <a:ext cx="4910666" cy="6857990"/>
          </a:xfrm>
          <a:prstGeom prst="rect">
            <a:avLst/>
          </a:prstGeom>
          <a:noFill/>
        </p:spPr>
      </p:pic>
      <p:sp>
        <p:nvSpPr>
          <p:cNvPr id="21" name="Text Placeholder 2">
            <a:extLst>
              <a:ext uri="{FF2B5EF4-FFF2-40B4-BE49-F238E27FC236}">
                <a16:creationId xmlns:a16="http://schemas.microsoft.com/office/drawing/2014/main" id="{BCA63C74-05A9-22DA-BA4B-CEE043CE0BFC}"/>
              </a:ext>
            </a:extLst>
          </p:cNvPr>
          <p:cNvSpPr>
            <a:spLocks noGrp="1"/>
          </p:cNvSpPr>
          <p:nvPr>
            <p:ph type="body" sz="quarter" idx="11"/>
          </p:nvPr>
        </p:nvSpPr>
        <p:spPr>
          <a:xfrm>
            <a:off x="6190813" y="1860302"/>
            <a:ext cx="4801847" cy="755650"/>
          </a:xfrm>
        </p:spPr>
        <p:txBody>
          <a:bodyPr anchor="ctr">
            <a:normAutofit/>
          </a:bodyPr>
          <a:lstStyle/>
          <a:p>
            <a:r>
              <a:rPr lang="en-US" sz="3200" b="1" dirty="0"/>
              <a:t>Check water quality</a:t>
            </a:r>
          </a:p>
        </p:txBody>
      </p:sp>
      <p:sp>
        <p:nvSpPr>
          <p:cNvPr id="25" name="Text Placeholder 4">
            <a:extLst>
              <a:ext uri="{FF2B5EF4-FFF2-40B4-BE49-F238E27FC236}">
                <a16:creationId xmlns:a16="http://schemas.microsoft.com/office/drawing/2014/main" id="{DA90AF2A-A91A-8F94-2A98-A181371DA465}"/>
              </a:ext>
            </a:extLst>
          </p:cNvPr>
          <p:cNvSpPr>
            <a:spLocks noGrp="1"/>
          </p:cNvSpPr>
          <p:nvPr>
            <p:ph type="body" sz="quarter" idx="14"/>
          </p:nvPr>
        </p:nvSpPr>
        <p:spPr>
          <a:xfrm>
            <a:off x="6220524" y="2993820"/>
            <a:ext cx="4120777" cy="924941"/>
          </a:xfrm>
        </p:spPr>
        <p:txBody>
          <a:bodyPr anchor="ctr">
            <a:noAutofit/>
          </a:bodyPr>
          <a:lstStyle/>
          <a:p>
            <a:pPr>
              <a:spcAft>
                <a:spcPts val="600"/>
              </a:spcAft>
            </a:pPr>
            <a:r>
              <a:rPr lang="en-US" sz="3200" b="1" dirty="0"/>
              <a:t>Endangered species</a:t>
            </a:r>
          </a:p>
          <a:p>
            <a:pPr>
              <a:spcAft>
                <a:spcPts val="600"/>
              </a:spcAft>
            </a:pPr>
            <a:r>
              <a:rPr lang="en-US" sz="3200" b="1" dirty="0"/>
              <a:t>living in the water</a:t>
            </a:r>
          </a:p>
        </p:txBody>
      </p:sp>
      <p:sp>
        <p:nvSpPr>
          <p:cNvPr id="27" name="Text Placeholder 5">
            <a:extLst>
              <a:ext uri="{FF2B5EF4-FFF2-40B4-BE49-F238E27FC236}">
                <a16:creationId xmlns:a16="http://schemas.microsoft.com/office/drawing/2014/main" id="{575834DE-2D0C-E1C3-CB5C-5C453375FED3}"/>
              </a:ext>
            </a:extLst>
          </p:cNvPr>
          <p:cNvSpPr>
            <a:spLocks noGrp="1"/>
          </p:cNvSpPr>
          <p:nvPr>
            <p:ph type="body" sz="quarter" idx="15"/>
          </p:nvPr>
        </p:nvSpPr>
        <p:spPr>
          <a:xfrm>
            <a:off x="6176462" y="735661"/>
            <a:ext cx="4801847" cy="755650"/>
          </a:xfrm>
        </p:spPr>
        <p:txBody>
          <a:bodyPr anchor="ctr">
            <a:normAutofit/>
          </a:bodyPr>
          <a:lstStyle/>
          <a:p>
            <a:pPr>
              <a:spcAft>
                <a:spcPts val="600"/>
              </a:spcAft>
            </a:pPr>
            <a:r>
              <a:rPr lang="en-US" sz="3200" b="1" dirty="0"/>
              <a:t>User Friendly Application</a:t>
            </a:r>
          </a:p>
        </p:txBody>
      </p:sp>
      <p:sp>
        <p:nvSpPr>
          <p:cNvPr id="16" name="Text Placeholder 6">
            <a:extLst>
              <a:ext uri="{FF2B5EF4-FFF2-40B4-BE49-F238E27FC236}">
                <a16:creationId xmlns:a16="http://schemas.microsoft.com/office/drawing/2014/main" id="{2B412207-97D4-1BF3-B338-38C9CBF74DBA}"/>
              </a:ext>
            </a:extLst>
          </p:cNvPr>
          <p:cNvSpPr>
            <a:spLocks noGrp="1"/>
          </p:cNvSpPr>
          <p:nvPr>
            <p:ph type="body" sz="quarter" idx="16"/>
          </p:nvPr>
        </p:nvSpPr>
        <p:spPr>
          <a:xfrm>
            <a:off x="6252669" y="5305768"/>
            <a:ext cx="4801847" cy="755650"/>
          </a:xfrm>
        </p:spPr>
        <p:txBody>
          <a:bodyPr anchor="ctr">
            <a:normAutofit/>
          </a:bodyPr>
          <a:lstStyle/>
          <a:p>
            <a:pPr marL="0" indent="0">
              <a:spcBef>
                <a:spcPts val="0"/>
              </a:spcBef>
              <a:spcAft>
                <a:spcPts val="600"/>
              </a:spcAft>
              <a:buNone/>
            </a:pPr>
            <a:r>
              <a:rPr lang="en-US" sz="3200" b="1" dirty="0"/>
              <a:t>Water source</a:t>
            </a:r>
          </a:p>
        </p:txBody>
      </p:sp>
      <p:sp>
        <p:nvSpPr>
          <p:cNvPr id="47" name="Text Placeholder 7">
            <a:extLst>
              <a:ext uri="{FF2B5EF4-FFF2-40B4-BE49-F238E27FC236}">
                <a16:creationId xmlns:a16="http://schemas.microsoft.com/office/drawing/2014/main" id="{0C80A602-C236-73D0-837A-1727AA330DCB}"/>
              </a:ext>
            </a:extLst>
          </p:cNvPr>
          <p:cNvSpPr>
            <a:spLocks noGrp="1"/>
          </p:cNvSpPr>
          <p:nvPr>
            <p:ph type="body" sz="quarter" idx="17"/>
          </p:nvPr>
        </p:nvSpPr>
        <p:spPr>
          <a:xfrm>
            <a:off x="5084074" y="489969"/>
            <a:ext cx="741082" cy="755650"/>
          </a:xfrm>
        </p:spPr>
        <p:txBody>
          <a:bodyPr/>
          <a:lstStyle/>
          <a:p>
            <a:r>
              <a:rPr lang="en-US" dirty="0"/>
              <a:t>1</a:t>
            </a:r>
          </a:p>
        </p:txBody>
      </p:sp>
      <p:sp>
        <p:nvSpPr>
          <p:cNvPr id="49" name="Text Placeholder 8">
            <a:extLst>
              <a:ext uri="{FF2B5EF4-FFF2-40B4-BE49-F238E27FC236}">
                <a16:creationId xmlns:a16="http://schemas.microsoft.com/office/drawing/2014/main" id="{D3A2D702-AEA7-1F41-36E2-C2780A725169}"/>
              </a:ext>
            </a:extLst>
          </p:cNvPr>
          <p:cNvSpPr>
            <a:spLocks noGrp="1"/>
          </p:cNvSpPr>
          <p:nvPr>
            <p:ph type="body" sz="quarter" idx="18"/>
          </p:nvPr>
        </p:nvSpPr>
        <p:spPr>
          <a:xfrm>
            <a:off x="5054094" y="1401524"/>
            <a:ext cx="741082" cy="755650"/>
          </a:xfrm>
        </p:spPr>
        <p:txBody>
          <a:bodyPr/>
          <a:lstStyle/>
          <a:p>
            <a:r>
              <a:rPr lang="en-US" dirty="0"/>
              <a:t>2</a:t>
            </a:r>
          </a:p>
        </p:txBody>
      </p:sp>
      <p:sp>
        <p:nvSpPr>
          <p:cNvPr id="51" name="Text Placeholder 9">
            <a:extLst>
              <a:ext uri="{FF2B5EF4-FFF2-40B4-BE49-F238E27FC236}">
                <a16:creationId xmlns:a16="http://schemas.microsoft.com/office/drawing/2014/main" id="{8E6C9B91-C911-1618-BC75-D3E2C6FB1E53}"/>
              </a:ext>
            </a:extLst>
          </p:cNvPr>
          <p:cNvSpPr>
            <a:spLocks noGrp="1"/>
          </p:cNvSpPr>
          <p:nvPr>
            <p:ph type="body" sz="quarter" idx="19"/>
          </p:nvPr>
        </p:nvSpPr>
        <p:spPr>
          <a:xfrm>
            <a:off x="5024114" y="2238127"/>
            <a:ext cx="741082" cy="755650"/>
          </a:xfrm>
        </p:spPr>
        <p:txBody>
          <a:bodyPr/>
          <a:lstStyle/>
          <a:p>
            <a:r>
              <a:rPr lang="en-US" dirty="0"/>
              <a:t>3</a:t>
            </a:r>
          </a:p>
        </p:txBody>
      </p:sp>
      <p:sp>
        <p:nvSpPr>
          <p:cNvPr id="53" name="Text Placeholder 10">
            <a:extLst>
              <a:ext uri="{FF2B5EF4-FFF2-40B4-BE49-F238E27FC236}">
                <a16:creationId xmlns:a16="http://schemas.microsoft.com/office/drawing/2014/main" id="{981C425E-E943-9BED-EFFB-4F8F9D13D36E}"/>
              </a:ext>
            </a:extLst>
          </p:cNvPr>
          <p:cNvSpPr>
            <a:spLocks noGrp="1"/>
          </p:cNvSpPr>
          <p:nvPr>
            <p:ph type="body" sz="quarter" idx="20"/>
          </p:nvPr>
        </p:nvSpPr>
        <p:spPr>
          <a:xfrm>
            <a:off x="5039104" y="3314571"/>
            <a:ext cx="741082" cy="755650"/>
          </a:xfrm>
        </p:spPr>
        <p:txBody>
          <a:bodyPr/>
          <a:lstStyle/>
          <a:p>
            <a:r>
              <a:rPr lang="en-US" dirty="0"/>
              <a:t>4</a:t>
            </a:r>
          </a:p>
        </p:txBody>
      </p:sp>
      <p:sp>
        <p:nvSpPr>
          <p:cNvPr id="41" name="Title 12">
            <a:extLst>
              <a:ext uri="{FF2B5EF4-FFF2-40B4-BE49-F238E27FC236}">
                <a16:creationId xmlns:a16="http://schemas.microsoft.com/office/drawing/2014/main" id="{7F995594-F973-345B-54AA-8E430565484C}"/>
              </a:ext>
            </a:extLst>
          </p:cNvPr>
          <p:cNvSpPr>
            <a:spLocks noGrp="1"/>
          </p:cNvSpPr>
          <p:nvPr>
            <p:ph type="title"/>
          </p:nvPr>
        </p:nvSpPr>
        <p:spPr>
          <a:xfrm>
            <a:off x="826626" y="3727361"/>
            <a:ext cx="2719462" cy="1025525"/>
          </a:xfrm>
        </p:spPr>
        <p:txBody>
          <a:bodyPr anchor="b">
            <a:normAutofit/>
          </a:bodyPr>
          <a:lstStyle/>
          <a:p>
            <a:r>
              <a:rPr lang="en-US" dirty="0"/>
              <a:t>Objectives</a:t>
            </a:r>
          </a:p>
        </p:txBody>
      </p:sp>
      <p:sp>
        <p:nvSpPr>
          <p:cNvPr id="17" name="Text Placeholder 10">
            <a:extLst>
              <a:ext uri="{FF2B5EF4-FFF2-40B4-BE49-F238E27FC236}">
                <a16:creationId xmlns:a16="http://schemas.microsoft.com/office/drawing/2014/main" id="{86023A64-07F1-311F-B9F8-B033D2477323}"/>
              </a:ext>
            </a:extLst>
          </p:cNvPr>
          <p:cNvSpPr txBox="1">
            <a:spLocks/>
          </p:cNvSpPr>
          <p:nvPr/>
        </p:nvSpPr>
        <p:spPr>
          <a:xfrm>
            <a:off x="5020879" y="4391015"/>
            <a:ext cx="741082" cy="755650"/>
          </a:xfrm>
          <a:prstGeom prst="rect">
            <a:avLst/>
          </a:prstGeom>
        </p:spPr>
        <p:txBody>
          <a:bodyPr vert="horz" lIns="91440" tIns="45720" rIns="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bg1"/>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a:t>
            </a:r>
          </a:p>
        </p:txBody>
      </p:sp>
      <p:sp>
        <p:nvSpPr>
          <p:cNvPr id="18" name="Text Placeholder 10">
            <a:extLst>
              <a:ext uri="{FF2B5EF4-FFF2-40B4-BE49-F238E27FC236}">
                <a16:creationId xmlns:a16="http://schemas.microsoft.com/office/drawing/2014/main" id="{1F65D246-8C35-92D6-8D77-23AF7A4971CC}"/>
              </a:ext>
            </a:extLst>
          </p:cNvPr>
          <p:cNvSpPr txBox="1">
            <a:spLocks/>
          </p:cNvSpPr>
          <p:nvPr/>
        </p:nvSpPr>
        <p:spPr>
          <a:xfrm>
            <a:off x="5039104" y="5604109"/>
            <a:ext cx="741082" cy="755650"/>
          </a:xfrm>
          <a:prstGeom prst="rect">
            <a:avLst/>
          </a:prstGeom>
        </p:spPr>
        <p:txBody>
          <a:bodyPr vert="horz" lIns="91440" tIns="45720" rIns="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bg1"/>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a:t>
            </a:r>
          </a:p>
        </p:txBody>
      </p:sp>
      <p:sp>
        <p:nvSpPr>
          <p:cNvPr id="20" name="Rectangle: Rounded Corners 19">
            <a:extLst>
              <a:ext uri="{FF2B5EF4-FFF2-40B4-BE49-F238E27FC236}">
                <a16:creationId xmlns:a16="http://schemas.microsoft.com/office/drawing/2014/main" id="{388E191E-5CB3-E660-303B-3B7DC699C7EB}"/>
              </a:ext>
            </a:extLst>
          </p:cNvPr>
          <p:cNvSpPr/>
          <p:nvPr/>
        </p:nvSpPr>
        <p:spPr>
          <a:xfrm>
            <a:off x="5261547" y="504959"/>
            <a:ext cx="741082" cy="755650"/>
          </a:xfrm>
          <a:prstGeom prst="roundRect">
            <a:avLst/>
          </a:prstGeom>
          <a:noFill/>
          <a:ln w="190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DDDAD1D-B57A-5827-1313-91A49BC7937E}"/>
              </a:ext>
            </a:extLst>
          </p:cNvPr>
          <p:cNvSpPr/>
          <p:nvPr/>
        </p:nvSpPr>
        <p:spPr>
          <a:xfrm>
            <a:off x="5234067" y="1436846"/>
            <a:ext cx="741082" cy="755650"/>
          </a:xfrm>
          <a:prstGeom prst="roundRect">
            <a:avLst/>
          </a:prstGeom>
          <a:noFill/>
          <a:ln w="190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00CFBCD8-F96E-AC68-6CF5-10AECED373E7}"/>
              </a:ext>
            </a:extLst>
          </p:cNvPr>
          <p:cNvSpPr/>
          <p:nvPr/>
        </p:nvSpPr>
        <p:spPr>
          <a:xfrm>
            <a:off x="5219077" y="2351246"/>
            <a:ext cx="741082" cy="755650"/>
          </a:xfrm>
          <a:prstGeom prst="roundRect">
            <a:avLst/>
          </a:prstGeom>
          <a:noFill/>
          <a:ln w="190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9AE2DB6-4E16-01D8-10BF-94569CBE1C67}"/>
              </a:ext>
            </a:extLst>
          </p:cNvPr>
          <p:cNvSpPr/>
          <p:nvPr/>
        </p:nvSpPr>
        <p:spPr>
          <a:xfrm>
            <a:off x="5219077" y="3400555"/>
            <a:ext cx="741082" cy="755650"/>
          </a:xfrm>
          <a:prstGeom prst="roundRect">
            <a:avLst/>
          </a:prstGeom>
          <a:noFill/>
          <a:ln w="190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D572FB3-A037-CD4F-A849-074DB14AFA8A}"/>
              </a:ext>
            </a:extLst>
          </p:cNvPr>
          <p:cNvSpPr/>
          <p:nvPr/>
        </p:nvSpPr>
        <p:spPr>
          <a:xfrm>
            <a:off x="5219077" y="4479849"/>
            <a:ext cx="741082" cy="755650"/>
          </a:xfrm>
          <a:prstGeom prst="roundRect">
            <a:avLst/>
          </a:prstGeom>
          <a:noFill/>
          <a:ln w="190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54F8BFA3-ED97-0B9C-B4F6-FD33F0DB2D1C}"/>
              </a:ext>
            </a:extLst>
          </p:cNvPr>
          <p:cNvSpPr/>
          <p:nvPr/>
        </p:nvSpPr>
        <p:spPr>
          <a:xfrm>
            <a:off x="5204087" y="5574128"/>
            <a:ext cx="741082" cy="755650"/>
          </a:xfrm>
          <a:prstGeom prst="roundRect">
            <a:avLst/>
          </a:prstGeom>
          <a:noFill/>
          <a:ln w="190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0B020F2-5D79-8547-118B-3498EFD50020}"/>
              </a:ext>
            </a:extLst>
          </p:cNvPr>
          <p:cNvSpPr/>
          <p:nvPr/>
        </p:nvSpPr>
        <p:spPr>
          <a:xfrm>
            <a:off x="4910667" y="10"/>
            <a:ext cx="1160179" cy="6857980"/>
          </a:xfrm>
          <a:prstGeom prst="rect">
            <a:avLst/>
          </a:prstGeom>
          <a:solidFill>
            <a:srgbClr val="0F39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A2DA623E-D815-3712-C579-90369AD8DC3D}"/>
              </a:ext>
            </a:extLst>
          </p:cNvPr>
          <p:cNvSpPr/>
          <p:nvPr/>
        </p:nvSpPr>
        <p:spPr>
          <a:xfrm>
            <a:off x="5176555" y="624826"/>
            <a:ext cx="741082" cy="755650"/>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Rectangle: Rounded Corners 5">
            <a:extLst>
              <a:ext uri="{FF2B5EF4-FFF2-40B4-BE49-F238E27FC236}">
                <a16:creationId xmlns:a16="http://schemas.microsoft.com/office/drawing/2014/main" id="{FC9883E6-2336-98B8-F737-E8F289370905}"/>
              </a:ext>
            </a:extLst>
          </p:cNvPr>
          <p:cNvSpPr/>
          <p:nvPr/>
        </p:nvSpPr>
        <p:spPr>
          <a:xfrm>
            <a:off x="5144081" y="1808927"/>
            <a:ext cx="741082" cy="755650"/>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EE31FEA-632D-C2E7-8A1D-37A552203853}"/>
              </a:ext>
            </a:extLst>
          </p:cNvPr>
          <p:cNvSpPr/>
          <p:nvPr/>
        </p:nvSpPr>
        <p:spPr>
          <a:xfrm>
            <a:off x="5149078" y="3038424"/>
            <a:ext cx="741082" cy="755650"/>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339EE71-2EC1-9B7A-2005-7069E3700A0F}"/>
              </a:ext>
            </a:extLst>
          </p:cNvPr>
          <p:cNvSpPr/>
          <p:nvPr/>
        </p:nvSpPr>
        <p:spPr>
          <a:xfrm>
            <a:off x="5146678" y="4232511"/>
            <a:ext cx="741082" cy="755650"/>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DD06E2B-C706-98A7-5790-E223DBD890EA}"/>
              </a:ext>
            </a:extLst>
          </p:cNvPr>
          <p:cNvSpPr/>
          <p:nvPr/>
        </p:nvSpPr>
        <p:spPr>
          <a:xfrm>
            <a:off x="5152547" y="5272623"/>
            <a:ext cx="741082" cy="755650"/>
          </a:xfrm>
          <a:prstGeom prst="roundRect">
            <a:avLst/>
          </a:prstGeom>
          <a:noFill/>
          <a:ln w="190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 Placeholder 47">
            <a:extLst>
              <a:ext uri="{FF2B5EF4-FFF2-40B4-BE49-F238E27FC236}">
                <a16:creationId xmlns:a16="http://schemas.microsoft.com/office/drawing/2014/main" id="{1F304D2B-E63C-5CEF-42ED-2578DAF261C1}"/>
              </a:ext>
            </a:extLst>
          </p:cNvPr>
          <p:cNvSpPr>
            <a:spLocks noGrp="1"/>
          </p:cNvSpPr>
          <p:nvPr>
            <p:ph type="body" sz="quarter" idx="21"/>
          </p:nvPr>
        </p:nvSpPr>
        <p:spPr>
          <a:xfrm>
            <a:off x="4970724" y="5190429"/>
            <a:ext cx="741082" cy="755650"/>
          </a:xfrm>
        </p:spPr>
        <p:txBody>
          <a:bodyPr/>
          <a:lstStyle/>
          <a:p>
            <a:r>
              <a:rPr lang="en-US" dirty="0"/>
              <a:t>5</a:t>
            </a:r>
          </a:p>
        </p:txBody>
      </p:sp>
      <p:sp>
        <p:nvSpPr>
          <p:cNvPr id="64" name="Text Placeholder 47">
            <a:extLst>
              <a:ext uri="{FF2B5EF4-FFF2-40B4-BE49-F238E27FC236}">
                <a16:creationId xmlns:a16="http://schemas.microsoft.com/office/drawing/2014/main" id="{5B6EC94F-D02E-09AF-1E48-9FD0919382D2}"/>
              </a:ext>
            </a:extLst>
          </p:cNvPr>
          <p:cNvSpPr txBox="1">
            <a:spLocks/>
          </p:cNvSpPr>
          <p:nvPr/>
        </p:nvSpPr>
        <p:spPr>
          <a:xfrm>
            <a:off x="4979241" y="4128015"/>
            <a:ext cx="741082" cy="755650"/>
          </a:xfrm>
          <a:prstGeom prst="rect">
            <a:avLst/>
          </a:prstGeom>
        </p:spPr>
        <p:txBody>
          <a:bodyPr vert="horz" lIns="91440" tIns="45720" rIns="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bg1"/>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a:t>
            </a:r>
          </a:p>
        </p:txBody>
      </p:sp>
      <p:sp>
        <p:nvSpPr>
          <p:cNvPr id="65" name="Text Placeholder 47">
            <a:extLst>
              <a:ext uri="{FF2B5EF4-FFF2-40B4-BE49-F238E27FC236}">
                <a16:creationId xmlns:a16="http://schemas.microsoft.com/office/drawing/2014/main" id="{44B21787-77DE-4D0C-1658-18D097D7C01D}"/>
              </a:ext>
            </a:extLst>
          </p:cNvPr>
          <p:cNvSpPr txBox="1">
            <a:spLocks/>
          </p:cNvSpPr>
          <p:nvPr/>
        </p:nvSpPr>
        <p:spPr>
          <a:xfrm>
            <a:off x="4979241" y="2897591"/>
            <a:ext cx="741082" cy="755650"/>
          </a:xfrm>
          <a:prstGeom prst="rect">
            <a:avLst/>
          </a:prstGeom>
        </p:spPr>
        <p:txBody>
          <a:bodyPr vert="horz" lIns="91440" tIns="45720" rIns="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bg1"/>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a:t>
            </a:r>
          </a:p>
        </p:txBody>
      </p:sp>
      <p:sp>
        <p:nvSpPr>
          <p:cNvPr id="67" name="Text Placeholder 47">
            <a:extLst>
              <a:ext uri="{FF2B5EF4-FFF2-40B4-BE49-F238E27FC236}">
                <a16:creationId xmlns:a16="http://schemas.microsoft.com/office/drawing/2014/main" id="{DE5D2164-7001-59E1-0E90-FE4C3D1AFF89}"/>
              </a:ext>
            </a:extLst>
          </p:cNvPr>
          <p:cNvSpPr txBox="1">
            <a:spLocks/>
          </p:cNvSpPr>
          <p:nvPr/>
        </p:nvSpPr>
        <p:spPr>
          <a:xfrm>
            <a:off x="4996744" y="1776897"/>
            <a:ext cx="741082" cy="755650"/>
          </a:xfrm>
          <a:prstGeom prst="rect">
            <a:avLst/>
          </a:prstGeom>
        </p:spPr>
        <p:txBody>
          <a:bodyPr vert="horz" lIns="91440" tIns="45720" rIns="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bg1"/>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p>
        </p:txBody>
      </p:sp>
      <p:sp>
        <p:nvSpPr>
          <p:cNvPr id="68" name="Text Placeholder 47">
            <a:extLst>
              <a:ext uri="{FF2B5EF4-FFF2-40B4-BE49-F238E27FC236}">
                <a16:creationId xmlns:a16="http://schemas.microsoft.com/office/drawing/2014/main" id="{D16D82E9-169A-BAE1-CFA2-BB290EDD9406}"/>
              </a:ext>
            </a:extLst>
          </p:cNvPr>
          <p:cNvSpPr txBox="1">
            <a:spLocks/>
          </p:cNvSpPr>
          <p:nvPr/>
        </p:nvSpPr>
        <p:spPr>
          <a:xfrm>
            <a:off x="4977235" y="597811"/>
            <a:ext cx="741082" cy="755650"/>
          </a:xfrm>
          <a:prstGeom prst="rect">
            <a:avLst/>
          </a:prstGeom>
        </p:spPr>
        <p:txBody>
          <a:bodyPr vert="horz" lIns="91440" tIns="45720" rIns="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6000" b="0" i="0" kern="1200">
                <a:solidFill>
                  <a:schemeClr val="bg1"/>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p>
        </p:txBody>
      </p:sp>
      <p:sp>
        <p:nvSpPr>
          <p:cNvPr id="58" name="TextBox 57">
            <a:extLst>
              <a:ext uri="{FF2B5EF4-FFF2-40B4-BE49-F238E27FC236}">
                <a16:creationId xmlns:a16="http://schemas.microsoft.com/office/drawing/2014/main" id="{940F6943-A146-E9E2-5D3E-2D1503919314}"/>
              </a:ext>
            </a:extLst>
          </p:cNvPr>
          <p:cNvSpPr txBox="1"/>
          <p:nvPr/>
        </p:nvSpPr>
        <p:spPr>
          <a:xfrm>
            <a:off x="6195810" y="4431352"/>
            <a:ext cx="3851816" cy="553998"/>
          </a:xfrm>
          <a:prstGeom prst="rect">
            <a:avLst/>
          </a:prstGeom>
          <a:noFill/>
        </p:spPr>
        <p:txBody>
          <a:bodyPr wrap="square">
            <a:spAutoFit/>
          </a:bodyPr>
          <a:lstStyle/>
          <a:p>
            <a:r>
              <a:rPr lang="en-US" sz="3000" b="1" dirty="0">
                <a:solidFill>
                  <a:schemeClr val="tx2"/>
                </a:solidFill>
                <a:cs typeface="Arial" panose="020B0604020202020204" pitchFamily="34" charset="0"/>
              </a:rPr>
              <a:t>How to protect them?</a:t>
            </a:r>
          </a:p>
        </p:txBody>
      </p:sp>
      <p:pic>
        <p:nvPicPr>
          <p:cNvPr id="71" name="Graphic 70" descr="Selfie outline">
            <a:extLst>
              <a:ext uri="{FF2B5EF4-FFF2-40B4-BE49-F238E27FC236}">
                <a16:creationId xmlns:a16="http://schemas.microsoft.com/office/drawing/2014/main" id="{D4E697BD-5C09-4BF2-B024-DC92F77EE6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32934" y="625303"/>
            <a:ext cx="914400" cy="914400"/>
          </a:xfrm>
          <a:prstGeom prst="rect">
            <a:avLst/>
          </a:prstGeom>
        </p:spPr>
      </p:pic>
      <p:pic>
        <p:nvPicPr>
          <p:cNvPr id="77" name="Graphic 76" descr="Swimming outline">
            <a:extLst>
              <a:ext uri="{FF2B5EF4-FFF2-40B4-BE49-F238E27FC236}">
                <a16:creationId xmlns:a16="http://schemas.microsoft.com/office/drawing/2014/main" id="{A50ADDE0-46B1-4332-48A1-2C84EA3777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97316" y="5208577"/>
            <a:ext cx="914400" cy="914400"/>
          </a:xfrm>
          <a:prstGeom prst="rect">
            <a:avLst/>
          </a:prstGeom>
        </p:spPr>
      </p:pic>
      <p:pic>
        <p:nvPicPr>
          <p:cNvPr id="79" name="Graphic 78" descr="Wave with solid fill">
            <a:extLst>
              <a:ext uri="{FF2B5EF4-FFF2-40B4-BE49-F238E27FC236}">
                <a16:creationId xmlns:a16="http://schemas.microsoft.com/office/drawing/2014/main" id="{9BE73119-AD5E-B612-CC27-54A63BEC0E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37055" y="1691817"/>
            <a:ext cx="914400" cy="914400"/>
          </a:xfrm>
          <a:prstGeom prst="rect">
            <a:avLst/>
          </a:prstGeom>
        </p:spPr>
      </p:pic>
      <p:pic>
        <p:nvPicPr>
          <p:cNvPr id="81" name="Graphic 80" descr="Fishing outline">
            <a:extLst>
              <a:ext uri="{FF2B5EF4-FFF2-40B4-BE49-F238E27FC236}">
                <a16:creationId xmlns:a16="http://schemas.microsoft.com/office/drawing/2014/main" id="{B375025E-84FD-BCEE-C123-2675F6493A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97316" y="2968400"/>
            <a:ext cx="914400" cy="914400"/>
          </a:xfrm>
          <a:prstGeom prst="rect">
            <a:avLst/>
          </a:prstGeom>
        </p:spPr>
      </p:pic>
      <p:pic>
        <p:nvPicPr>
          <p:cNvPr id="83" name="Graphic 82" descr="Gavel with solid fill">
            <a:extLst>
              <a:ext uri="{FF2B5EF4-FFF2-40B4-BE49-F238E27FC236}">
                <a16:creationId xmlns:a16="http://schemas.microsoft.com/office/drawing/2014/main" id="{1C531F95-8AE3-0CF2-8798-5A816790B47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37055" y="4140992"/>
            <a:ext cx="914400" cy="914400"/>
          </a:xfrm>
          <a:prstGeom prst="rect">
            <a:avLst/>
          </a:prstGeom>
        </p:spPr>
      </p:pic>
    </p:spTree>
    <p:extLst>
      <p:ext uri="{BB962C8B-B14F-4D97-AF65-F5344CB8AC3E}">
        <p14:creationId xmlns:p14="http://schemas.microsoft.com/office/powerpoint/2010/main" val="138478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dolphin jumping out of the water&#10;&#10;Description automatically generated">
            <a:extLst>
              <a:ext uri="{FF2B5EF4-FFF2-40B4-BE49-F238E27FC236}">
                <a16:creationId xmlns:a16="http://schemas.microsoft.com/office/drawing/2014/main" id="{3804C0D9-2E74-B0DE-4ABC-D591A1C01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08" y="1123527"/>
            <a:ext cx="2175768" cy="4604800"/>
          </a:xfrm>
          <a:prstGeom prst="rect">
            <a:avLst/>
          </a:prstGeom>
        </p:spPr>
      </p:pic>
      <p:cxnSp>
        <p:nvCxnSpPr>
          <p:cNvPr id="17" name="Straight Connector 16">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Picture 11" descr="A screenshot of a phone&#10;&#10;Description automatically generated">
            <a:extLst>
              <a:ext uri="{FF2B5EF4-FFF2-40B4-BE49-F238E27FC236}">
                <a16:creationId xmlns:a16="http://schemas.microsoft.com/office/drawing/2014/main" id="{DB8CCBA2-210C-00DC-DC30-FBE557570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811" y="1041334"/>
            <a:ext cx="2175768" cy="4604800"/>
          </a:xfrm>
          <a:prstGeom prst="rect">
            <a:avLst/>
          </a:prstGeom>
        </p:spPr>
      </p:pic>
      <p:cxnSp>
        <p:nvCxnSpPr>
          <p:cNvPr id="19" name="Straight Connector 18">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phone&#10;&#10;Description automatically generated">
            <a:extLst>
              <a:ext uri="{FF2B5EF4-FFF2-40B4-BE49-F238E27FC236}">
                <a16:creationId xmlns:a16="http://schemas.microsoft.com/office/drawing/2014/main" id="{80356BD8-7EBC-D65A-2204-19D1A13E7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4199" y="1123527"/>
            <a:ext cx="2175768" cy="4604800"/>
          </a:xfrm>
          <a:prstGeom prst="rect">
            <a:avLst/>
          </a:prstGeom>
        </p:spPr>
      </p:pic>
      <p:cxnSp>
        <p:nvCxnSpPr>
          <p:cNvPr id="21" name="Straight Connector 20">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5" name="Picture 14" descr="A screenshot of a phone&#10;&#10;Description automatically generated">
            <a:extLst>
              <a:ext uri="{FF2B5EF4-FFF2-40B4-BE49-F238E27FC236}">
                <a16:creationId xmlns:a16="http://schemas.microsoft.com/office/drawing/2014/main" id="{56233400-FBF3-16F1-D488-F807A66DAC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6545" y="1041334"/>
            <a:ext cx="2178646" cy="4604800"/>
          </a:xfrm>
          <a:prstGeom prst="rect">
            <a:avLst/>
          </a:prstGeom>
        </p:spPr>
      </p:pic>
    </p:spTree>
    <p:extLst>
      <p:ext uri="{BB962C8B-B14F-4D97-AF65-F5344CB8AC3E}">
        <p14:creationId xmlns:p14="http://schemas.microsoft.com/office/powerpoint/2010/main" val="10385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5</a:t>
            </a:fld>
            <a:endParaRPr lang="en-US" dirty="0"/>
          </a:p>
        </p:txBody>
      </p:sp>
      <p:sp>
        <p:nvSpPr>
          <p:cNvPr id="6" name="Subtitle 5">
            <a:extLst>
              <a:ext uri="{FF2B5EF4-FFF2-40B4-BE49-F238E27FC236}">
                <a16:creationId xmlns:a16="http://schemas.microsoft.com/office/drawing/2014/main" id="{7D45150C-D6AD-26AB-BB52-8D7253BB2530}"/>
              </a:ext>
            </a:extLst>
          </p:cNvPr>
          <p:cNvSpPr>
            <a:spLocks noGrp="1"/>
          </p:cNvSpPr>
          <p:nvPr>
            <p:ph type="subTitle" idx="1"/>
          </p:nvPr>
        </p:nvSpPr>
        <p:spPr/>
        <p:txBody>
          <a:bodyPr/>
          <a:lstStyle/>
          <a:p>
            <a:endParaRPr lang="en-US"/>
          </a:p>
        </p:txBody>
      </p:sp>
      <p:pic>
        <p:nvPicPr>
          <p:cNvPr id="8" name="Picture 7">
            <a:extLst>
              <a:ext uri="{FF2B5EF4-FFF2-40B4-BE49-F238E27FC236}">
                <a16:creationId xmlns:a16="http://schemas.microsoft.com/office/drawing/2014/main" id="{32FE7FD0-3C21-0370-AC9D-F09340C92516}"/>
              </a:ext>
            </a:extLst>
          </p:cNvPr>
          <p:cNvPicPr>
            <a:picLocks noChangeAspect="1"/>
          </p:cNvPicPr>
          <p:nvPr/>
        </p:nvPicPr>
        <p:blipFill rotWithShape="1">
          <a:blip r:embed="rId3"/>
          <a:srcRect l="23666" t="23102" r="9583" b="10666"/>
          <a:stretch/>
        </p:blipFill>
        <p:spPr>
          <a:xfrm>
            <a:off x="0" y="0"/>
            <a:ext cx="12287452" cy="6858000"/>
          </a:xfrm>
          <a:prstGeom prst="rect">
            <a:avLst/>
          </a:prstGeom>
        </p:spPr>
      </p:pic>
      <p:pic>
        <p:nvPicPr>
          <p:cNvPr id="2" name="Picture Placeholder 4" descr="A close-up of a foot&#10;&#10;Description automatically generated">
            <a:extLst>
              <a:ext uri="{FF2B5EF4-FFF2-40B4-BE49-F238E27FC236}">
                <a16:creationId xmlns:a16="http://schemas.microsoft.com/office/drawing/2014/main" id="{9235CFC4-9F8E-9227-A249-AB2D54C00B5E}"/>
              </a:ext>
            </a:extLst>
          </p:cNvPr>
          <p:cNvPicPr>
            <a:picLocks noChangeAspect="1"/>
          </p:cNvPicPr>
          <p:nvPr/>
        </p:nvPicPr>
        <p:blipFill>
          <a:blip r:embed="rId4"/>
          <a:srcRect l="26926" r="26926"/>
          <a:stretch>
            <a:fillRect/>
          </a:stretch>
        </p:blipFill>
        <p:spPr>
          <a:xfrm>
            <a:off x="516310" y="162117"/>
            <a:ext cx="4449389" cy="3508183"/>
          </a:xfrm>
          <a:prstGeom prst="rect">
            <a:avLst/>
          </a:prstGeom>
          <a:ln>
            <a:solidFill>
              <a:schemeClr val="bg1"/>
            </a:solidFill>
          </a:ln>
        </p:spPr>
      </p:pic>
      <p:pic>
        <p:nvPicPr>
          <p:cNvPr id="3" name="Picture Placeholder 8" descr="A bird with a red spot&#10;&#10;Description automatically generated">
            <a:extLst>
              <a:ext uri="{FF2B5EF4-FFF2-40B4-BE49-F238E27FC236}">
                <a16:creationId xmlns:a16="http://schemas.microsoft.com/office/drawing/2014/main" id="{F90D4AED-F3B8-7B18-D7F6-05E7D3270C7C}"/>
              </a:ext>
            </a:extLst>
          </p:cNvPr>
          <p:cNvPicPr>
            <a:picLocks noChangeAspect="1"/>
          </p:cNvPicPr>
          <p:nvPr/>
        </p:nvPicPr>
        <p:blipFill>
          <a:blip r:embed="rId5"/>
          <a:srcRect l="26925" r="26925"/>
          <a:stretch>
            <a:fillRect/>
          </a:stretch>
        </p:blipFill>
        <p:spPr>
          <a:xfrm>
            <a:off x="7442199" y="241174"/>
            <a:ext cx="4449389" cy="3508183"/>
          </a:xfrm>
          <a:prstGeom prst="rect">
            <a:avLst/>
          </a:prstGeom>
          <a:ln>
            <a:solidFill>
              <a:schemeClr val="bg1"/>
            </a:solidFill>
          </a:ln>
        </p:spPr>
      </p:pic>
      <p:pic>
        <p:nvPicPr>
          <p:cNvPr id="4" name="Picture Placeholder 27" descr="A close-up of a grey surface&#10;&#10;Description automatically generated">
            <a:extLst>
              <a:ext uri="{FF2B5EF4-FFF2-40B4-BE49-F238E27FC236}">
                <a16:creationId xmlns:a16="http://schemas.microsoft.com/office/drawing/2014/main" id="{99532C60-2E0B-86C8-1DE6-0EAA76CA70AE}"/>
              </a:ext>
            </a:extLst>
          </p:cNvPr>
          <p:cNvPicPr>
            <a:picLocks noChangeAspect="1"/>
          </p:cNvPicPr>
          <p:nvPr/>
        </p:nvPicPr>
        <p:blipFill>
          <a:blip r:embed="rId6"/>
          <a:srcRect t="12333" b="12333"/>
          <a:stretch>
            <a:fillRect/>
          </a:stretch>
        </p:blipFill>
        <p:spPr>
          <a:xfrm>
            <a:off x="516310" y="3873500"/>
            <a:ext cx="4449389" cy="2686415"/>
          </a:xfrm>
          <a:prstGeom prst="rect">
            <a:avLst/>
          </a:prstGeom>
          <a:ln>
            <a:solidFill>
              <a:schemeClr val="bg1"/>
            </a:solidFill>
          </a:ln>
        </p:spPr>
      </p:pic>
      <p:pic>
        <p:nvPicPr>
          <p:cNvPr id="5" name="Picture 4" descr="A blue line in the sky&#10;&#10;Description automatically generated">
            <a:extLst>
              <a:ext uri="{FF2B5EF4-FFF2-40B4-BE49-F238E27FC236}">
                <a16:creationId xmlns:a16="http://schemas.microsoft.com/office/drawing/2014/main" id="{3FC9C1AC-73C9-FED6-B7B5-8060AF653438}"/>
              </a:ext>
            </a:extLst>
          </p:cNvPr>
          <p:cNvPicPr>
            <a:picLocks noChangeAspect="1"/>
          </p:cNvPicPr>
          <p:nvPr/>
        </p:nvPicPr>
        <p:blipFill>
          <a:blip r:embed="rId7"/>
          <a:stretch>
            <a:fillRect/>
          </a:stretch>
        </p:blipFill>
        <p:spPr>
          <a:xfrm>
            <a:off x="7442198" y="4064127"/>
            <a:ext cx="4449389" cy="2542982"/>
          </a:xfrm>
          <a:prstGeom prst="rect">
            <a:avLst/>
          </a:prstGeom>
          <a:ln>
            <a:solidFill>
              <a:schemeClr val="bg1"/>
            </a:solidFill>
          </a:ln>
        </p:spPr>
      </p:pic>
      <p:sp>
        <p:nvSpPr>
          <p:cNvPr id="7" name="Arrow: Striped Right 6">
            <a:extLst>
              <a:ext uri="{FF2B5EF4-FFF2-40B4-BE49-F238E27FC236}">
                <a16:creationId xmlns:a16="http://schemas.microsoft.com/office/drawing/2014/main" id="{23C73A77-F299-1DE3-0CC7-64FB3F64FB5B}"/>
              </a:ext>
            </a:extLst>
          </p:cNvPr>
          <p:cNvSpPr/>
          <p:nvPr/>
        </p:nvSpPr>
        <p:spPr>
          <a:xfrm>
            <a:off x="5381029" y="1441251"/>
            <a:ext cx="1739903" cy="1231900"/>
          </a:xfrm>
          <a:prstGeom prst="striped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Striped Right 9">
            <a:extLst>
              <a:ext uri="{FF2B5EF4-FFF2-40B4-BE49-F238E27FC236}">
                <a16:creationId xmlns:a16="http://schemas.microsoft.com/office/drawing/2014/main" id="{EEAEDC2E-82DB-D737-F55F-35AE33A3CAB2}"/>
              </a:ext>
            </a:extLst>
          </p:cNvPr>
          <p:cNvSpPr/>
          <p:nvPr/>
        </p:nvSpPr>
        <p:spPr>
          <a:xfrm>
            <a:off x="5497289" y="4719668"/>
            <a:ext cx="1739903" cy="1231900"/>
          </a:xfrm>
          <a:prstGeom prst="striped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FA3A00D-21AC-3C8F-3E64-1AC1C8398364}"/>
              </a:ext>
            </a:extLst>
          </p:cNvPr>
          <p:cNvSpPr txBox="1"/>
          <p:nvPr/>
        </p:nvSpPr>
        <p:spPr>
          <a:xfrm>
            <a:off x="9700391" y="1894418"/>
            <a:ext cx="1749508" cy="369332"/>
          </a:xfrm>
          <a:prstGeom prst="rect">
            <a:avLst/>
          </a:prstGeom>
          <a:noFill/>
        </p:spPr>
        <p:txBody>
          <a:bodyPr wrap="square" rtlCol="0">
            <a:spAutoFit/>
          </a:bodyPr>
          <a:lstStyle/>
          <a:p>
            <a:r>
              <a:rPr lang="en-US" dirty="0">
                <a:solidFill>
                  <a:schemeClr val="bg1"/>
                </a:solidFill>
              </a:rPr>
              <a:t>Sea surface</a:t>
            </a:r>
          </a:p>
        </p:txBody>
      </p:sp>
      <p:sp>
        <p:nvSpPr>
          <p:cNvPr id="11" name="TextBox 10">
            <a:extLst>
              <a:ext uri="{FF2B5EF4-FFF2-40B4-BE49-F238E27FC236}">
                <a16:creationId xmlns:a16="http://schemas.microsoft.com/office/drawing/2014/main" id="{638DA716-8D03-D63C-624F-D4F2B9255CBE}"/>
              </a:ext>
            </a:extLst>
          </p:cNvPr>
          <p:cNvSpPr txBox="1"/>
          <p:nvPr/>
        </p:nvSpPr>
        <p:spPr>
          <a:xfrm>
            <a:off x="8228918" y="1074009"/>
            <a:ext cx="1749508" cy="369332"/>
          </a:xfrm>
          <a:prstGeom prst="rect">
            <a:avLst/>
          </a:prstGeom>
          <a:noFill/>
        </p:spPr>
        <p:txBody>
          <a:bodyPr wrap="square" rtlCol="0">
            <a:spAutoFit/>
          </a:bodyPr>
          <a:lstStyle/>
          <a:p>
            <a:r>
              <a:rPr lang="en-US" dirty="0">
                <a:solidFill>
                  <a:schemeClr val="bg1"/>
                </a:solidFill>
              </a:rPr>
              <a:t>Land</a:t>
            </a:r>
          </a:p>
        </p:txBody>
      </p:sp>
      <p:sp>
        <p:nvSpPr>
          <p:cNvPr id="12" name="TextBox 11">
            <a:extLst>
              <a:ext uri="{FF2B5EF4-FFF2-40B4-BE49-F238E27FC236}">
                <a16:creationId xmlns:a16="http://schemas.microsoft.com/office/drawing/2014/main" id="{25915589-91D7-7E0B-8C6B-73A9DF0FC5C9}"/>
              </a:ext>
            </a:extLst>
          </p:cNvPr>
          <p:cNvSpPr txBox="1"/>
          <p:nvPr/>
        </p:nvSpPr>
        <p:spPr>
          <a:xfrm>
            <a:off x="10463347" y="658623"/>
            <a:ext cx="1749508" cy="369332"/>
          </a:xfrm>
          <a:prstGeom prst="rect">
            <a:avLst/>
          </a:prstGeom>
          <a:noFill/>
        </p:spPr>
        <p:txBody>
          <a:bodyPr wrap="square" rtlCol="0">
            <a:spAutoFit/>
          </a:bodyPr>
          <a:lstStyle/>
          <a:p>
            <a:r>
              <a:rPr lang="en-US" dirty="0">
                <a:solidFill>
                  <a:schemeClr val="bg1"/>
                </a:solidFill>
              </a:rPr>
              <a:t>Ship</a:t>
            </a:r>
          </a:p>
        </p:txBody>
      </p:sp>
      <p:cxnSp>
        <p:nvCxnSpPr>
          <p:cNvPr id="15" name="Straight Connector 14">
            <a:extLst>
              <a:ext uri="{FF2B5EF4-FFF2-40B4-BE49-F238E27FC236}">
                <a16:creationId xmlns:a16="http://schemas.microsoft.com/office/drawing/2014/main" id="{BDA7E9EF-F8FF-279D-F276-AB68DD59C69C}"/>
              </a:ext>
            </a:extLst>
          </p:cNvPr>
          <p:cNvCxnSpPr>
            <a:cxnSpLocks/>
          </p:cNvCxnSpPr>
          <p:nvPr/>
        </p:nvCxnSpPr>
        <p:spPr>
          <a:xfrm>
            <a:off x="10890783" y="1027955"/>
            <a:ext cx="212646" cy="3147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C8C669-F7D0-E3E2-4AEE-3C4E6F654C07}"/>
              </a:ext>
            </a:extLst>
          </p:cNvPr>
          <p:cNvCxnSpPr>
            <a:cxnSpLocks/>
          </p:cNvCxnSpPr>
          <p:nvPr/>
        </p:nvCxnSpPr>
        <p:spPr>
          <a:xfrm>
            <a:off x="10997106" y="952152"/>
            <a:ext cx="678584" cy="316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2EBDF42-251E-AD28-F32D-8E3E1CF5F911}"/>
              </a:ext>
            </a:extLst>
          </p:cNvPr>
          <p:cNvCxnSpPr>
            <a:cxnSpLocks/>
          </p:cNvCxnSpPr>
          <p:nvPr/>
        </p:nvCxnSpPr>
        <p:spPr>
          <a:xfrm>
            <a:off x="11037879" y="883444"/>
            <a:ext cx="535453" cy="164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A78E4F-C161-B9D3-1072-FAF29AF21ED7}"/>
              </a:ext>
            </a:extLst>
          </p:cNvPr>
          <p:cNvSpPr txBox="1"/>
          <p:nvPr/>
        </p:nvSpPr>
        <p:spPr>
          <a:xfrm>
            <a:off x="10698578" y="2889039"/>
            <a:ext cx="1749508" cy="369332"/>
          </a:xfrm>
          <a:prstGeom prst="rect">
            <a:avLst/>
          </a:prstGeom>
          <a:noFill/>
        </p:spPr>
        <p:txBody>
          <a:bodyPr wrap="square" rtlCol="0">
            <a:spAutoFit/>
          </a:bodyPr>
          <a:lstStyle/>
          <a:p>
            <a:r>
              <a:rPr lang="en-US" dirty="0">
                <a:solidFill>
                  <a:schemeClr val="bg1"/>
                </a:solidFill>
              </a:rPr>
              <a:t>Look a like</a:t>
            </a:r>
          </a:p>
        </p:txBody>
      </p:sp>
      <p:sp>
        <p:nvSpPr>
          <p:cNvPr id="28" name="TextBox 27">
            <a:extLst>
              <a:ext uri="{FF2B5EF4-FFF2-40B4-BE49-F238E27FC236}">
                <a16:creationId xmlns:a16="http://schemas.microsoft.com/office/drawing/2014/main" id="{397533DB-5CC7-0F81-A896-811136889A1B}"/>
              </a:ext>
            </a:extLst>
          </p:cNvPr>
          <p:cNvSpPr txBox="1"/>
          <p:nvPr/>
        </p:nvSpPr>
        <p:spPr>
          <a:xfrm>
            <a:off x="10302713" y="363592"/>
            <a:ext cx="1749508" cy="369332"/>
          </a:xfrm>
          <a:prstGeom prst="rect">
            <a:avLst/>
          </a:prstGeom>
          <a:noFill/>
        </p:spPr>
        <p:txBody>
          <a:bodyPr wrap="square" rtlCol="0">
            <a:spAutoFit/>
          </a:bodyPr>
          <a:lstStyle/>
          <a:p>
            <a:r>
              <a:rPr lang="en-US" dirty="0">
                <a:solidFill>
                  <a:schemeClr val="bg1"/>
                </a:solidFill>
              </a:rPr>
              <a:t>Oil-Spill</a:t>
            </a:r>
          </a:p>
        </p:txBody>
      </p:sp>
      <p:cxnSp>
        <p:nvCxnSpPr>
          <p:cNvPr id="31" name="Straight Connector 30">
            <a:extLst>
              <a:ext uri="{FF2B5EF4-FFF2-40B4-BE49-F238E27FC236}">
                <a16:creationId xmlns:a16="http://schemas.microsoft.com/office/drawing/2014/main" id="{C56E6D9C-84C1-6243-232E-E06D89F067F3}"/>
              </a:ext>
            </a:extLst>
          </p:cNvPr>
          <p:cNvCxnSpPr>
            <a:cxnSpLocks/>
          </p:cNvCxnSpPr>
          <p:nvPr/>
        </p:nvCxnSpPr>
        <p:spPr>
          <a:xfrm>
            <a:off x="11129555" y="561497"/>
            <a:ext cx="417651" cy="27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65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training and validation loss&#10;&#10;Description automatically generated">
            <a:extLst>
              <a:ext uri="{FF2B5EF4-FFF2-40B4-BE49-F238E27FC236}">
                <a16:creationId xmlns:a16="http://schemas.microsoft.com/office/drawing/2014/main" id="{DC6A613D-C5FE-9896-4706-A94DE93E867E}"/>
              </a:ext>
            </a:extLst>
          </p:cNvPr>
          <p:cNvPicPr>
            <a:picLocks noChangeAspect="1"/>
          </p:cNvPicPr>
          <p:nvPr/>
        </p:nvPicPr>
        <p:blipFill rotWithShape="1">
          <a:blip r:embed="rId2"/>
          <a:srcRect t="919"/>
          <a:stretch/>
        </p:blipFill>
        <p:spPr>
          <a:xfrm>
            <a:off x="252991" y="523075"/>
            <a:ext cx="5964665" cy="3107089"/>
          </a:xfrm>
          <a:prstGeom prst="rect">
            <a:avLst/>
          </a:prstGeom>
        </p:spPr>
      </p:pic>
      <p:pic>
        <p:nvPicPr>
          <p:cNvPr id="3" name="Picture 2" descr="A graph showing training and validation loss&#10;&#10;Description automatically generated">
            <a:extLst>
              <a:ext uri="{FF2B5EF4-FFF2-40B4-BE49-F238E27FC236}">
                <a16:creationId xmlns:a16="http://schemas.microsoft.com/office/drawing/2014/main" id="{954FF62D-ADB1-3C22-EA7D-334F25128B32}"/>
              </a:ext>
            </a:extLst>
          </p:cNvPr>
          <p:cNvPicPr>
            <a:picLocks noChangeAspect="1"/>
          </p:cNvPicPr>
          <p:nvPr/>
        </p:nvPicPr>
        <p:blipFill rotWithShape="1">
          <a:blip r:embed="rId3"/>
          <a:srcRect/>
          <a:stretch/>
        </p:blipFill>
        <p:spPr>
          <a:xfrm>
            <a:off x="6020889" y="523075"/>
            <a:ext cx="6139626" cy="3240851"/>
          </a:xfrm>
          <a:prstGeom prst="rect">
            <a:avLst/>
          </a:prstGeom>
        </p:spPr>
      </p:pic>
      <p:sp>
        <p:nvSpPr>
          <p:cNvPr id="5" name="TextBox 4">
            <a:extLst>
              <a:ext uri="{FF2B5EF4-FFF2-40B4-BE49-F238E27FC236}">
                <a16:creationId xmlns:a16="http://schemas.microsoft.com/office/drawing/2014/main" id="{D3A9F5EB-6140-9C25-F574-F22648345AB1}"/>
              </a:ext>
            </a:extLst>
          </p:cNvPr>
          <p:cNvSpPr txBox="1"/>
          <p:nvPr/>
        </p:nvSpPr>
        <p:spPr>
          <a:xfrm>
            <a:off x="1006867" y="0"/>
            <a:ext cx="11732754" cy="523220"/>
          </a:xfrm>
          <a:prstGeom prst="rect">
            <a:avLst/>
          </a:prstGeom>
          <a:noFill/>
        </p:spPr>
        <p:txBody>
          <a:bodyPr wrap="square" rtlCol="0">
            <a:spAutoFit/>
          </a:bodyPr>
          <a:lstStyle/>
          <a:p>
            <a:r>
              <a:rPr lang="en-US" sz="2800" dirty="0"/>
              <a:t>                  UNET                                                             DEEPLABV3</a:t>
            </a:r>
          </a:p>
        </p:txBody>
      </p:sp>
      <p:graphicFrame>
        <p:nvGraphicFramePr>
          <p:cNvPr id="8" name="TextBox 2">
            <a:extLst>
              <a:ext uri="{FF2B5EF4-FFF2-40B4-BE49-F238E27FC236}">
                <a16:creationId xmlns:a16="http://schemas.microsoft.com/office/drawing/2014/main" id="{ABD1C1C4-7AC3-81B8-75E3-0597A3C9972D}"/>
              </a:ext>
            </a:extLst>
          </p:cNvPr>
          <p:cNvGraphicFramePr/>
          <p:nvPr>
            <p:extLst>
              <p:ext uri="{D42A27DB-BD31-4B8C-83A1-F6EECF244321}">
                <p14:modId xmlns:p14="http://schemas.microsoft.com/office/powerpoint/2010/main" val="2291818904"/>
              </p:ext>
            </p:extLst>
          </p:nvPr>
        </p:nvGraphicFramePr>
        <p:xfrm>
          <a:off x="1360065" y="3846341"/>
          <a:ext cx="3422187" cy="26796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TextBox 2">
            <a:extLst>
              <a:ext uri="{FF2B5EF4-FFF2-40B4-BE49-F238E27FC236}">
                <a16:creationId xmlns:a16="http://schemas.microsoft.com/office/drawing/2014/main" id="{81FC1EFB-64AD-6C82-31D8-CAC73AE34A07}"/>
              </a:ext>
            </a:extLst>
          </p:cNvPr>
          <p:cNvGraphicFramePr/>
          <p:nvPr>
            <p:extLst>
              <p:ext uri="{D42A27DB-BD31-4B8C-83A1-F6EECF244321}">
                <p14:modId xmlns:p14="http://schemas.microsoft.com/office/powerpoint/2010/main" val="2582712167"/>
              </p:ext>
            </p:extLst>
          </p:nvPr>
        </p:nvGraphicFramePr>
        <p:xfrm>
          <a:off x="6929725" y="3846341"/>
          <a:ext cx="4005437" cy="26796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7520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30F4D8-857B-FF7E-D649-0D448E330E5D}"/>
              </a:ext>
            </a:extLst>
          </p:cNvPr>
          <p:cNvSpPr txBox="1"/>
          <p:nvPr/>
        </p:nvSpPr>
        <p:spPr>
          <a:xfrm>
            <a:off x="6803409" y="762001"/>
            <a:ext cx="4156512" cy="17082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latin typeface="+mj-lt"/>
                <a:ea typeface="+mj-ea"/>
                <a:cs typeface="+mj-cs"/>
              </a:rPr>
              <a:t>Resources:</a:t>
            </a:r>
          </a:p>
        </p:txBody>
      </p:sp>
      <p:pic>
        <p:nvPicPr>
          <p:cNvPr id="8" name="Picture 7" descr="Close-up of the modern building against the blue sky">
            <a:extLst>
              <a:ext uri="{FF2B5EF4-FFF2-40B4-BE49-F238E27FC236}">
                <a16:creationId xmlns:a16="http://schemas.microsoft.com/office/drawing/2014/main" id="{150B6B56-EA37-15DA-4E56-E744E9EC9929}"/>
              </a:ext>
            </a:extLst>
          </p:cNvPr>
          <p:cNvPicPr>
            <a:picLocks noChangeAspect="1"/>
          </p:cNvPicPr>
          <p:nvPr/>
        </p:nvPicPr>
        <p:blipFill rotWithShape="1">
          <a:blip r:embed="rId2"/>
          <a:srcRect r="50000"/>
          <a:stretch/>
        </p:blipFill>
        <p:spPr>
          <a:xfrm>
            <a:off x="-1" y="-2"/>
            <a:ext cx="6096001" cy="6858002"/>
          </a:xfrm>
          <a:prstGeom prst="rect">
            <a:avLst/>
          </a:prstGeom>
        </p:spPr>
      </p:pic>
      <p:sp>
        <p:nvSpPr>
          <p:cNvPr id="6" name="TextBox 5">
            <a:extLst>
              <a:ext uri="{FF2B5EF4-FFF2-40B4-BE49-F238E27FC236}">
                <a16:creationId xmlns:a16="http://schemas.microsoft.com/office/drawing/2014/main" id="{2A88C5BD-0641-FD7B-01C2-2A7D2A30B22A}"/>
              </a:ext>
            </a:extLst>
          </p:cNvPr>
          <p:cNvSpPr txBox="1"/>
          <p:nvPr/>
        </p:nvSpPr>
        <p:spPr>
          <a:xfrm>
            <a:off x="6064102" y="1977085"/>
            <a:ext cx="5397794" cy="376983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b="0" i="0" u="sng" dirty="0">
                <a:effectLst/>
                <a:hlinkClick r:id="rId3"/>
              </a:rPr>
              <a:t>NOAA’s water quality portal</a:t>
            </a:r>
            <a:endParaRPr lang="en-US" sz="2400" b="0" i="0" u="sng" dirty="0">
              <a:effectLst/>
            </a:endParaRPr>
          </a:p>
          <a:p>
            <a:pPr marL="285750" indent="-228600">
              <a:lnSpc>
                <a:spcPct val="90000"/>
              </a:lnSpc>
              <a:spcAft>
                <a:spcPts val="600"/>
              </a:spcAft>
              <a:buFont typeface="Arial" panose="020B0604020202020204" pitchFamily="34" charset="0"/>
              <a:buChar char="•"/>
            </a:pPr>
            <a:r>
              <a:rPr lang="en-US" sz="2400" b="0" i="0" u="sng" dirty="0">
                <a:effectLst/>
                <a:hlinkClick r:id="rId4"/>
              </a:rPr>
              <a:t>Open Data Portal of the Climate Change Initiative</a:t>
            </a:r>
            <a:endParaRPr lang="en-US" sz="2400" b="0" i="0" u="sng" dirty="0">
              <a:effectLst/>
            </a:endParaRPr>
          </a:p>
          <a:p>
            <a:pPr marL="285750" indent="-228600">
              <a:lnSpc>
                <a:spcPct val="90000"/>
              </a:lnSpc>
              <a:spcAft>
                <a:spcPts val="600"/>
              </a:spcAft>
              <a:buFont typeface="Arial" panose="020B0604020202020204" pitchFamily="34" charset="0"/>
              <a:buChar char="•"/>
            </a:pPr>
            <a:r>
              <a:rPr lang="en-US" sz="2400" u="sng" dirty="0"/>
              <a:t>GitHub</a:t>
            </a:r>
            <a:r>
              <a:rPr lang="en-US" sz="2400" dirty="0"/>
              <a:t>:</a:t>
            </a:r>
          </a:p>
          <a:p>
            <a:pPr>
              <a:lnSpc>
                <a:spcPct val="90000"/>
              </a:lnSpc>
              <a:spcAft>
                <a:spcPts val="600"/>
              </a:spcAft>
            </a:pPr>
            <a:r>
              <a:rPr lang="en-US" sz="2400" dirty="0"/>
              <a:t> </a:t>
            </a:r>
            <a:r>
              <a:rPr lang="ar-EG" sz="2400" dirty="0"/>
              <a:t> </a:t>
            </a:r>
            <a:r>
              <a:rPr lang="en-US" sz="2400" dirty="0"/>
              <a:t>  1) </a:t>
            </a:r>
            <a:r>
              <a:rPr lang="en-US" sz="2400" dirty="0" err="1">
                <a:hlinkClick r:id="rId5" action="ppaction://hlinkfile"/>
              </a:rPr>
              <a:t>python_for_microscopists</a:t>
            </a:r>
            <a:endParaRPr lang="en-US" sz="2400" dirty="0"/>
          </a:p>
          <a:p>
            <a:pPr>
              <a:lnSpc>
                <a:spcPct val="90000"/>
              </a:lnSpc>
              <a:spcAft>
                <a:spcPts val="600"/>
              </a:spcAft>
            </a:pPr>
            <a:r>
              <a:rPr lang="en-US" sz="2400" b="0" i="0" dirty="0">
                <a:effectLst/>
              </a:rPr>
              <a:t>    2) </a:t>
            </a:r>
            <a:r>
              <a:rPr lang="en-US" sz="2400" dirty="0">
                <a:hlinkClick r:id="rId6"/>
              </a:rPr>
              <a:t>Semantic-Segmentation-Architecture</a:t>
            </a:r>
            <a:endParaRPr lang="en-US" sz="2400" dirty="0"/>
          </a:p>
        </p:txBody>
      </p:sp>
    </p:spTree>
    <p:extLst>
      <p:ext uri="{BB962C8B-B14F-4D97-AF65-F5344CB8AC3E}">
        <p14:creationId xmlns:p14="http://schemas.microsoft.com/office/powerpoint/2010/main" val="343556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257</Words>
  <Application>Microsoft Office PowerPoint</Application>
  <PresentationFormat>Widescreen</PresentationFormat>
  <Paragraphs>49</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(Body)</vt:lpstr>
      <vt:lpstr>Calibri Light</vt:lpstr>
      <vt:lpstr>Söhne</vt:lpstr>
      <vt:lpstr>Office Theme</vt:lpstr>
      <vt:lpstr>PowerPoint Presentation</vt:lpstr>
      <vt:lpstr>PowerPoint Presentation</vt:lpstr>
      <vt:lpstr>Objectives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ناريمان احمد اسماعيل محمود حسن</dc:creator>
  <cp:lastModifiedBy>ناريمان احمد اسماعيل محمود حسن</cp:lastModifiedBy>
  <cp:revision>11</cp:revision>
  <dcterms:created xsi:type="dcterms:W3CDTF">2023-10-06T03:32:30Z</dcterms:created>
  <dcterms:modified xsi:type="dcterms:W3CDTF">2023-10-06T05:42:12Z</dcterms:modified>
</cp:coreProperties>
</file>