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5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rdo" charset="1" panose="02020600000000000000"/>
      <p:regular r:id="rId10"/>
    </p:embeddedFont>
    <p:embeddedFont>
      <p:font typeface="Cardo Bold" charset="1" panose="02020804080000020003"/>
      <p:regular r:id="rId11"/>
    </p:embeddedFont>
    <p:embeddedFont>
      <p:font typeface="Cardo Italics" charset="1" panose="020206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  <p:embeddedFont>
      <p:font typeface="Fira Code" charset="1" panose="020B0809050000020004"/>
      <p:regular r:id="rId19"/>
    </p:embeddedFont>
    <p:embeddedFont>
      <p:font typeface="Fira Code Bold" charset="1" panose="020B0809050000020004"/>
      <p:regular r:id="rId20"/>
    </p:embeddedFont>
    <p:embeddedFont>
      <p:font typeface="Fira Code Light" charset="1" panose="020B0809050000020004"/>
      <p:regular r:id="rId21"/>
    </p:embeddedFont>
    <p:embeddedFont>
      <p:font typeface="Fira Code Semi-Bold" charset="1" panose="020B0809050000020004"/>
      <p:regular r:id="rId22"/>
    </p:embeddedFont>
    <p:embeddedFont>
      <p:font typeface="Didact Gothic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42" Target="slides/slide19.xml" Type="http://schemas.openxmlformats.org/officeDocument/2006/relationships/slide"/><Relationship Id="rId43" Target="slides/slide20.xml" Type="http://schemas.openxmlformats.org/officeDocument/2006/relationships/slide"/><Relationship Id="rId44" Target="slides/slide21.xml" Type="http://schemas.openxmlformats.org/officeDocument/2006/relationships/slide"/><Relationship Id="rId45" Target="notesMasters/notesMaster1.xml" Type="http://schemas.openxmlformats.org/officeDocument/2006/relationships/notesMaster"/><Relationship Id="rId46" Target="theme/theme2.xml" Type="http://schemas.openxmlformats.org/officeDocument/2006/relationships/theme"/><Relationship Id="rId47" Target="notesSlides/notesSlide1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Ahmed Mostafa Aly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426280" y="4841875"/>
            <a:ext cx="0" cy="5478220"/>
          </a:xfrm>
          <a:prstGeom prst="line">
            <a:avLst/>
          </a:prstGeom>
          <a:ln cap="flat" w="38100">
            <a:solidFill>
              <a:srgbClr val="2534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4097860" y="4769526"/>
            <a:ext cx="0" cy="7195982"/>
          </a:xfrm>
          <a:prstGeom prst="line">
            <a:avLst/>
          </a:prstGeom>
          <a:ln cap="flat" w="38100">
            <a:solidFill>
              <a:srgbClr val="25343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40737" y="9574042"/>
            <a:ext cx="712958" cy="71295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9865" y="2037706"/>
            <a:ext cx="15934730" cy="117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135">
                <a:solidFill>
                  <a:srgbClr val="253439"/>
                </a:solidFill>
                <a:latin typeface="Didact Gothic"/>
              </a:rPr>
              <a:t>Question: Given an integer array that represents coin denominations. Determine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spc="135">
                <a:solidFill>
                  <a:srgbClr val="253439"/>
                </a:solidFill>
                <a:latin typeface="Didact Gothic"/>
              </a:rPr>
              <a:t> the fewest number of coins you need to achieve a total given amount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1811" y="61587"/>
            <a:ext cx="83481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-230">
                <a:solidFill>
                  <a:srgbClr val="253439"/>
                </a:solidFill>
                <a:latin typeface="Cardo"/>
              </a:rPr>
              <a:t>Change-making</a:t>
            </a:r>
            <a:r>
              <a:rPr lang="en-US" sz="9200" spc="-230">
                <a:solidFill>
                  <a:srgbClr val="253439"/>
                </a:solidFill>
                <a:latin typeface="Cardo"/>
              </a:rPr>
              <a:t>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0288" y="4391701"/>
            <a:ext cx="2119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19">
                <a:solidFill>
                  <a:srgbClr val="253439"/>
                </a:solidFill>
                <a:latin typeface="Didact Gothic"/>
              </a:rPr>
              <a:t>[1 , 2, 5 ]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3048" y="5251934"/>
            <a:ext cx="2076212" cy="52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20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6086084"/>
            <a:ext cx="712958" cy="71295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6938114"/>
            <a:ext cx="712958" cy="71295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7830063"/>
            <a:ext cx="712958" cy="71295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2124" y="6086084"/>
            <a:ext cx="712958" cy="71295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32124" y="6938114"/>
            <a:ext cx="712958" cy="71295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0" y="8723996"/>
            <a:ext cx="712958" cy="71295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32124" y="7831055"/>
            <a:ext cx="712958" cy="71295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32124" y="9607138"/>
            <a:ext cx="712958" cy="712958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32124" y="8723996"/>
            <a:ext cx="712958" cy="712958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430591" y="7895820"/>
            <a:ext cx="712958" cy="712958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769514" y="7895820"/>
            <a:ext cx="712958" cy="712958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2430591" y="9012159"/>
            <a:ext cx="712958" cy="712958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3712947" y="6891641"/>
            <a:ext cx="712958" cy="712958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769514" y="9012159"/>
            <a:ext cx="712958" cy="712958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2430591" y="6856192"/>
            <a:ext cx="712958" cy="712958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5418910" y="6799042"/>
            <a:ext cx="712958" cy="712958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760518" y="7756999"/>
            <a:ext cx="712958" cy="712958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5418910" y="7756999"/>
            <a:ext cx="712958" cy="712958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10470498" y="4693326"/>
            <a:ext cx="97786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19">
                <a:solidFill>
                  <a:srgbClr val="253439"/>
                </a:solidFill>
                <a:latin typeface="Didact Gothic"/>
              </a:rPr>
              <a:t>[ 5 ]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132956" y="5562224"/>
            <a:ext cx="1955363" cy="52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20">
                <a:solidFill>
                  <a:srgbClr val="253439"/>
                </a:solidFill>
                <a:latin typeface="Didact Gothic"/>
              </a:rPr>
              <a:t>Amount = 6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5576816" y="4639159"/>
            <a:ext cx="94642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19">
                <a:solidFill>
                  <a:srgbClr val="253439"/>
                </a:solidFill>
                <a:latin typeface="Didact Gothic"/>
              </a:rPr>
              <a:t>[ 2 ]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5226367" y="5562224"/>
            <a:ext cx="1959173" cy="52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20">
                <a:solidFill>
                  <a:srgbClr val="253439"/>
                </a:solidFill>
                <a:latin typeface="Didact Gothic"/>
              </a:rPr>
              <a:t>Amount = 0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380149" y="5318609"/>
            <a:ext cx="712958" cy="712958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5676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017379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642513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429731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867108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148257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279136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844501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279136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841759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2779041" y="6622352"/>
            <a:ext cx="374866" cy="374866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3506332" y="6622352"/>
            <a:ext cx="374866" cy="374866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53907" y="7013953"/>
            <a:ext cx="374866" cy="37486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2779041" y="6622352"/>
            <a:ext cx="374866" cy="374866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3506332" y="6622352"/>
            <a:ext cx="374866" cy="374866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53907" y="7013953"/>
            <a:ext cx="374866" cy="37486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4538423" y="6809784"/>
            <a:ext cx="374866" cy="374866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2779041" y="6622352"/>
            <a:ext cx="374866" cy="374866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3506332" y="6622352"/>
            <a:ext cx="374866" cy="374866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53907" y="7013953"/>
            <a:ext cx="374866" cy="37486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4538423" y="6809784"/>
            <a:ext cx="374866" cy="374866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5637189" y="6809784"/>
            <a:ext cx="374866" cy="374866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6202554" y="6826520"/>
            <a:ext cx="374866" cy="374866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951" y="5556339"/>
          <a:ext cx="18016098" cy="2132024"/>
        </p:xfrm>
        <a:graphic>
          <a:graphicData uri="http://schemas.openxmlformats.org/drawingml/2006/table">
            <a:tbl>
              <a:tblPr/>
              <a:tblGrid>
                <a:gridCol w="1601586"/>
                <a:gridCol w="1281470"/>
                <a:gridCol w="1340269"/>
                <a:gridCol w="1193270"/>
                <a:gridCol w="1369669"/>
                <a:gridCol w="1369669"/>
                <a:gridCol w="1369669"/>
                <a:gridCol w="1570927"/>
                <a:gridCol w="1369669"/>
                <a:gridCol w="1414393"/>
                <a:gridCol w="1392031"/>
                <a:gridCol w="1392031"/>
                <a:gridCol w="1351442"/>
              </a:tblGrid>
              <a:tr h="8243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734260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70343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58315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46288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84640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72587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83907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6343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1478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308695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46072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27222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58100" y="6622352"/>
            <a:ext cx="374866" cy="37486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723466" y="6639088"/>
            <a:ext cx="374866" cy="37486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58100" y="7184650"/>
            <a:ext cx="374866" cy="37486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720723" y="7184650"/>
            <a:ext cx="374866" cy="37486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755556" y="6826520"/>
            <a:ext cx="374866" cy="37486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263897" y="6826520"/>
            <a:ext cx="374866" cy="374866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486488" y="6826520"/>
            <a:ext cx="374866" cy="374866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051854" y="6809784"/>
            <a:ext cx="374866" cy="37486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2779041" y="6622352"/>
            <a:ext cx="374866" cy="374866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3506332" y="6622352"/>
            <a:ext cx="374866" cy="374866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3153907" y="7013953"/>
            <a:ext cx="374866" cy="37486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4538423" y="6809784"/>
            <a:ext cx="374866" cy="374866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5637189" y="6809784"/>
            <a:ext cx="374866" cy="374866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6202554" y="6826520"/>
            <a:ext cx="374866" cy="374866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6929845" y="6826520"/>
            <a:ext cx="374866" cy="374866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7657136" y="6826520"/>
            <a:ext cx="374866" cy="374866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6266" y="962025"/>
            <a:ext cx="9604289" cy="979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def changeMaking(D, n):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m = len(D)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F = [0] * (n + 1)</a:t>
            </a: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for i in range(1, n + 1):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temp = float('inf')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for j in range(1, m + 1):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  if i &gt;= D[j - 1]:</a:t>
            </a: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    temp = min(F[i - D[j - 1]], temp)</a:t>
            </a: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  F[i] = temp + 1</a:t>
            </a: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  return F[n]</a:t>
            </a: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</a:p>
          <a:p>
            <a:pPr algn="ctr">
              <a:lnSpc>
                <a:spcPts val="4303"/>
              </a:lnSpc>
            </a:pPr>
            <a:r>
              <a:rPr lang="en-US" sz="3074">
                <a:solidFill>
                  <a:srgbClr val="000000"/>
                </a:solidFill>
                <a:latin typeface="Fira Code Bold"/>
              </a:rPr>
              <a:t>print(changeMaking([1, 3, 4], 6))</a:t>
            </a:r>
          </a:p>
          <a:p>
            <a:pPr algn="ctr">
              <a:lnSpc>
                <a:spcPts val="4303"/>
              </a:lnSpc>
            </a:pPr>
          </a:p>
          <a:p>
            <a:pPr algn="ctr" marL="0" indent="0" lvl="0">
              <a:lnSpc>
                <a:spcPts val="4303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45457"/>
            <a:ext cx="69967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Python code implementation: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6769" y="1283956"/>
            <a:ext cx="10262531" cy="8210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ALGORITHM ChangeMaking(D[1..m], n)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//Applies dynamic programming to find the minimum number of coins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//of denominations d1&lt; d2 &lt; . . . &lt; dm where d1 = 1 that add up to a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//given amount n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//Input: Positive integer n and array D[1..m] of increasing positive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 integers indicating the coin denominations where D[1]= 1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//Output: The minimum number of coins that add up to n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F[0]←0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for i ←1 to n do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temp←∞; j ←1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while j ≤ m and i ≥ D[j ] do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temp ←min(F [i − D[j ]], temp)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j ←j + 1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F[i]←temp + 1</a:t>
            </a:r>
          </a:p>
          <a:p>
            <a:pPr algn="ctr">
              <a:lnSpc>
                <a:spcPts val="3622"/>
              </a:lnSpc>
            </a:pPr>
            <a:r>
              <a:rPr lang="en-US" sz="2587">
                <a:solidFill>
                  <a:srgbClr val="000000"/>
                </a:solidFill>
                <a:latin typeface="Canva Sans Bold"/>
              </a:rPr>
              <a:t>return F[n]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48310"/>
            <a:ext cx="69967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Pseudo code implementation: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10721" y="302489"/>
            <a:ext cx="703992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Brute Force: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80089" y="3575045"/>
            <a:ext cx="2649141" cy="84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spc="399">
                <a:solidFill>
                  <a:srgbClr val="253439"/>
                </a:solidFill>
                <a:latin typeface="Didact Gothic"/>
              </a:rPr>
              <a:t>[1 , 2, 5 ]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0089" y="4811719"/>
            <a:ext cx="2422446" cy="59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140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337" y="336695"/>
            <a:ext cx="28667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Analysis: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9492" y="2231464"/>
            <a:ext cx="55792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Add a little bit of body text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52337" y="2910116"/>
            <a:ext cx="5313577" cy="1889272"/>
            <a:chOff x="0" y="0"/>
            <a:chExt cx="7084769" cy="2519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84769" cy="2519029"/>
            </a:xfrm>
            <a:custGeom>
              <a:avLst/>
              <a:gdLst/>
              <a:ahLst/>
              <a:cxnLst/>
              <a:rect r="r" b="b" t="t" l="l"/>
              <a:pathLst>
                <a:path h="2519029" w="7084769">
                  <a:moveTo>
                    <a:pt x="0" y="0"/>
                  </a:moveTo>
                  <a:lnTo>
                    <a:pt x="7084769" y="0"/>
                  </a:lnTo>
                  <a:lnTo>
                    <a:pt x="7084769" y="2519029"/>
                  </a:lnTo>
                  <a:lnTo>
                    <a:pt x="0" y="25190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9891" y="1659852"/>
            <a:ext cx="4289235" cy="1790289"/>
            <a:chOff x="0" y="0"/>
            <a:chExt cx="5718979" cy="2387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8979" cy="2387052"/>
            </a:xfrm>
            <a:custGeom>
              <a:avLst/>
              <a:gdLst/>
              <a:ahLst/>
              <a:cxnLst/>
              <a:rect r="r" b="b" t="t" l="l"/>
              <a:pathLst>
                <a:path h="2387052" w="5718979">
                  <a:moveTo>
                    <a:pt x="0" y="0"/>
                  </a:moveTo>
                  <a:lnTo>
                    <a:pt x="5718979" y="0"/>
                  </a:lnTo>
                  <a:lnTo>
                    <a:pt x="5718979" y="2387052"/>
                  </a:lnTo>
                  <a:lnTo>
                    <a:pt x="0" y="2387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331212" y="3185316"/>
            <a:ext cx="1886592" cy="669436"/>
            <a:chOff x="0" y="0"/>
            <a:chExt cx="2515457" cy="8925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15457" cy="892581"/>
            </a:xfrm>
            <a:custGeom>
              <a:avLst/>
              <a:gdLst/>
              <a:ahLst/>
              <a:cxnLst/>
              <a:rect r="r" b="b" t="t" l="l"/>
              <a:pathLst>
                <a:path h="892581" w="2515457">
                  <a:moveTo>
                    <a:pt x="0" y="0"/>
                  </a:moveTo>
                  <a:lnTo>
                    <a:pt x="2515457" y="0"/>
                  </a:lnTo>
                  <a:lnTo>
                    <a:pt x="2515457" y="892581"/>
                  </a:lnTo>
                  <a:lnTo>
                    <a:pt x="0" y="892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433490" y="2741988"/>
            <a:ext cx="1750979" cy="2057400"/>
            <a:chOff x="0" y="0"/>
            <a:chExt cx="2334638" cy="2743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4638" cy="2743200"/>
            </a:xfrm>
            <a:custGeom>
              <a:avLst/>
              <a:gdLst/>
              <a:ahLst/>
              <a:cxnLst/>
              <a:rect r="r" b="b" t="t" l="l"/>
              <a:pathLst>
                <a:path h="2743200" w="2334638">
                  <a:moveTo>
                    <a:pt x="0" y="0"/>
                  </a:moveTo>
                  <a:lnTo>
                    <a:pt x="2334638" y="0"/>
                  </a:lnTo>
                  <a:lnTo>
                    <a:pt x="2334638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524427" y="4751625"/>
            <a:ext cx="2660042" cy="1838558"/>
            <a:chOff x="0" y="0"/>
            <a:chExt cx="3546723" cy="245141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46723" cy="2451411"/>
            </a:xfrm>
            <a:custGeom>
              <a:avLst/>
              <a:gdLst/>
              <a:ahLst/>
              <a:cxnLst/>
              <a:rect r="r" b="b" t="t" l="l"/>
              <a:pathLst>
                <a:path h="2451411" w="3546723">
                  <a:moveTo>
                    <a:pt x="0" y="0"/>
                  </a:moveTo>
                  <a:lnTo>
                    <a:pt x="3546723" y="0"/>
                  </a:lnTo>
                  <a:lnTo>
                    <a:pt x="3546723" y="2451411"/>
                  </a:lnTo>
                  <a:lnTo>
                    <a:pt x="0" y="2451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129891" y="4393777"/>
            <a:ext cx="4297772" cy="1836321"/>
            <a:chOff x="0" y="0"/>
            <a:chExt cx="5730362" cy="24484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30362" cy="2448428"/>
            </a:xfrm>
            <a:custGeom>
              <a:avLst/>
              <a:gdLst/>
              <a:ahLst/>
              <a:cxnLst/>
              <a:rect r="r" b="b" t="t" l="l"/>
              <a:pathLst>
                <a:path h="2448428" w="5730362">
                  <a:moveTo>
                    <a:pt x="0" y="0"/>
                  </a:moveTo>
                  <a:lnTo>
                    <a:pt x="5730362" y="0"/>
                  </a:lnTo>
                  <a:lnTo>
                    <a:pt x="5730362" y="2448428"/>
                  </a:lnTo>
                  <a:lnTo>
                    <a:pt x="0" y="24484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331212" y="6138487"/>
            <a:ext cx="1886592" cy="768612"/>
            <a:chOff x="0" y="0"/>
            <a:chExt cx="2515457" cy="10248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5457" cy="1024816"/>
            </a:xfrm>
            <a:custGeom>
              <a:avLst/>
              <a:gdLst/>
              <a:ahLst/>
              <a:cxnLst/>
              <a:rect r="r" b="b" t="t" l="l"/>
              <a:pathLst>
                <a:path h="1024816" w="2515457">
                  <a:moveTo>
                    <a:pt x="0" y="0"/>
                  </a:moveTo>
                  <a:lnTo>
                    <a:pt x="2515457" y="0"/>
                  </a:lnTo>
                  <a:lnTo>
                    <a:pt x="2515457" y="1024816"/>
                  </a:lnTo>
                  <a:lnTo>
                    <a:pt x="0" y="10248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452816" y="7044925"/>
            <a:ext cx="3712327" cy="669436"/>
            <a:chOff x="0" y="0"/>
            <a:chExt cx="4949769" cy="89258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949769" cy="892581"/>
            </a:xfrm>
            <a:custGeom>
              <a:avLst/>
              <a:gdLst/>
              <a:ahLst/>
              <a:cxnLst/>
              <a:rect r="r" b="b" t="t" l="l"/>
              <a:pathLst>
                <a:path h="892581" w="4949769">
                  <a:moveTo>
                    <a:pt x="0" y="0"/>
                  </a:moveTo>
                  <a:lnTo>
                    <a:pt x="4949769" y="0"/>
                  </a:lnTo>
                  <a:lnTo>
                    <a:pt x="4949769" y="892581"/>
                  </a:lnTo>
                  <a:lnTo>
                    <a:pt x="0" y="892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5479" y="933450"/>
            <a:ext cx="28667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Analysis: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0329" y="3052163"/>
            <a:ext cx="17510542" cy="4699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7"/>
              </a:lnSpc>
            </a:pPr>
            <a:r>
              <a:rPr lang="en-US" sz="3341">
                <a:solidFill>
                  <a:srgbClr val="000000"/>
                </a:solidFill>
                <a:latin typeface="Canva Sans Bold"/>
              </a:rPr>
              <a:t>The time complexity of this code is O(n * m),</a:t>
            </a:r>
          </a:p>
          <a:p>
            <a:pPr algn="ctr">
              <a:lnSpc>
                <a:spcPts val="4677"/>
              </a:lnSpc>
            </a:pPr>
            <a:r>
              <a:rPr lang="en-US" sz="3341">
                <a:solidFill>
                  <a:srgbClr val="000000"/>
                </a:solidFill>
                <a:latin typeface="Canva Sans Bold"/>
              </a:rPr>
              <a:t> where n is the value for which we want to determine the minimum number of coins, and m is the number of denominations.</a:t>
            </a:r>
          </a:p>
          <a:p>
            <a:pPr algn="ctr">
              <a:lnSpc>
                <a:spcPts val="4677"/>
              </a:lnSpc>
            </a:pPr>
            <a:r>
              <a:rPr lang="en-US" sz="3341">
                <a:solidFill>
                  <a:srgbClr val="000000"/>
                </a:solidFill>
                <a:latin typeface="Canva Sans Bold"/>
              </a:rPr>
              <a:t>This is because, in the worst-case scenario, the nested for loop iterates over every possible denomination (m) for every target value (n).</a:t>
            </a:r>
          </a:p>
          <a:p>
            <a:pPr algn="ctr">
              <a:lnSpc>
                <a:spcPts val="4677"/>
              </a:lnSpc>
            </a:pPr>
          </a:p>
          <a:p>
            <a:pPr algn="ctr">
              <a:lnSpc>
                <a:spcPts val="4677"/>
              </a:lnSpc>
            </a:pPr>
          </a:p>
          <a:p>
            <a:pPr algn="ctr">
              <a:lnSpc>
                <a:spcPts val="467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3876" y="159703"/>
            <a:ext cx="1035343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Greedy Approach: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857" y="4865783"/>
            <a:ext cx="712958" cy="71295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87865" y="4865783"/>
            <a:ext cx="712958" cy="71295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900873" y="4865783"/>
            <a:ext cx="712958" cy="71295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31336" y="6136379"/>
            <a:ext cx="2422446" cy="59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140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968425" y="2465292"/>
            <a:ext cx="1802022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Greedy : We need minimum coins, so we will be greedy and try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to choose the coin with maximum denominations first. 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475705" y="4865783"/>
            <a:ext cx="712958" cy="71295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00528" y="4865783"/>
            <a:ext cx="712958" cy="71295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58920" y="4865783"/>
            <a:ext cx="712958" cy="71295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817313" y="4865783"/>
            <a:ext cx="712958" cy="71295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092954" y="6136379"/>
            <a:ext cx="2422446" cy="59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140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12103"/>
            <a:ext cx="132595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Dynamic Programing: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2406" y="3256230"/>
            <a:ext cx="17123187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Dynamic programming is a technique for solving problems with overlapping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subproblems.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2406" y="5511723"/>
            <a:ext cx="1681300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dynamic programming suggests solving each of the smaller subproblems only once and recording the results in a table from which a solution to the original problem can then be obtained.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28" y="537527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452929" y="3159281"/>
            <a:ext cx="995772" cy="99577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074310" y="3159281"/>
            <a:ext cx="995772" cy="99577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200516" y="3159281"/>
            <a:ext cx="995772" cy="99577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26722" y="3159281"/>
            <a:ext cx="995772" cy="99577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315026" y="4931769"/>
            <a:ext cx="3383376" cy="83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  <a:spcBef>
                <a:spcPct val="0"/>
              </a:spcBef>
            </a:pPr>
            <a:r>
              <a:rPr lang="en-US" sz="4889" spc="195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5676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5676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017379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642513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29E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71902" y="5634660"/>
          <a:ext cx="17744196" cy="2008855"/>
        </p:xfrm>
        <a:graphic>
          <a:graphicData uri="http://schemas.openxmlformats.org/drawingml/2006/table">
            <a:tbl>
              <a:tblPr/>
              <a:tblGrid>
                <a:gridCol w="1601638"/>
                <a:gridCol w="1281511"/>
                <a:gridCol w="1340313"/>
                <a:gridCol w="1193309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  <a:gridCol w="1369714"/>
              </a:tblGrid>
              <a:tr h="82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Didact Gothic"/>
                        </a:rPr>
                        <a:t>min coins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855296" y="2181203"/>
            <a:ext cx="750380" cy="7503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1378" y="2181203"/>
            <a:ext cx="750380" cy="7503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9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79351" y="2181203"/>
            <a:ext cx="750380" cy="7503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6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67323" y="2181203"/>
            <a:ext cx="750380" cy="75038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spc="75">
                  <a:solidFill>
                    <a:srgbClr val="FFFFFF"/>
                  </a:solidFill>
                  <a:latin typeface="Didact Gothic"/>
                </a:rPr>
                <a:t>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5676" y="6809784"/>
            <a:ext cx="374866" cy="3748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3623" y="933450"/>
            <a:ext cx="98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Building an efficient solution: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04943" y="3512467"/>
            <a:ext cx="2549598" cy="6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  <a:spcBef>
                <a:spcPct val="0"/>
              </a:spcBef>
            </a:pPr>
            <a:r>
              <a:rPr lang="en-US" sz="3684" spc="147">
                <a:solidFill>
                  <a:srgbClr val="253439"/>
                </a:solidFill>
                <a:latin typeface="Didact Gothic"/>
              </a:rPr>
              <a:t>Amount = 11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017379" y="6997217"/>
            <a:ext cx="374866" cy="37486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642513" y="6622352"/>
            <a:ext cx="374866" cy="37486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429731" y="6639088"/>
            <a:ext cx="374866" cy="37486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867108" y="6639088"/>
            <a:ext cx="374866" cy="3748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148257" y="7013953"/>
            <a:ext cx="374866" cy="37486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343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DAF4d_B_86o</dc:identifier>
  <dcterms:modified xsi:type="dcterms:W3CDTF">2011-08-01T06:04:30Z</dcterms:modified>
  <cp:revision>1</cp:revision>
  <dc:title>Coin Change:</dc:title>
</cp:coreProperties>
</file>