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4"/>
  </p:sldMasterIdLst>
  <p:notesMasterIdLst>
    <p:notesMasterId r:id="rId25"/>
  </p:notesMasterIdLst>
  <p:sldIdLst>
    <p:sldId id="2767" r:id="rId5"/>
    <p:sldId id="257" r:id="rId6"/>
    <p:sldId id="258" r:id="rId7"/>
    <p:sldId id="260" r:id="rId8"/>
    <p:sldId id="269" r:id="rId9"/>
    <p:sldId id="2770" r:id="rId10"/>
    <p:sldId id="263" r:id="rId11"/>
    <p:sldId id="264" r:id="rId12"/>
    <p:sldId id="2768" r:id="rId13"/>
    <p:sldId id="2769" r:id="rId14"/>
    <p:sldId id="2771" r:id="rId15"/>
    <p:sldId id="2772" r:id="rId16"/>
    <p:sldId id="2773" r:id="rId17"/>
    <p:sldId id="2774" r:id="rId18"/>
    <p:sldId id="2775" r:id="rId19"/>
    <p:sldId id="2776" r:id="rId20"/>
    <p:sldId id="2777" r:id="rId21"/>
    <p:sldId id="2778" r:id="rId22"/>
    <p:sldId id="2779" r:id="rId23"/>
    <p:sldId id="27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احمد موسي عوض مجاهد" initials="اع" lastIdx="1" clrIdx="0">
    <p:extLst>
      <p:ext uri="{19B8F6BF-5375-455C-9EA6-DF929625EA0E}">
        <p15:presenceInfo xmlns:p15="http://schemas.microsoft.com/office/powerpoint/2012/main" userId="S::a.awad55716@fcom.bu.edu.eg::9c6dcefb-a044-4ffd-a256-18358caaac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D7C292-398E-C407-EF0A-7A6707AAC0CD}" v="36" dt="2025-05-25T19:45:48.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24"/>
    <p:restoredTop sz="94695"/>
  </p:normalViewPr>
  <p:slideViewPr>
    <p:cSldViewPr snapToGrid="0">
      <p:cViewPr>
        <p:scale>
          <a:sx n="75" d="100"/>
          <a:sy n="75" d="100"/>
        </p:scale>
        <p:origin x="113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30T00:47:15.347"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D05EE-1874-40CA-ACBB-AAFE8CEAEC56}" type="datetimeFigureOut">
              <a:t>02/12/1446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B9498-FDEE-4498-AC3A-C83DFCC8A50A}" type="slidenum">
              <a:t>‹#›</a:t>
            </a:fld>
            <a:endParaRPr lang="en-US" dirty="0"/>
          </a:p>
        </p:txBody>
      </p:sp>
    </p:spTree>
    <p:extLst>
      <p:ext uri="{BB962C8B-B14F-4D97-AF65-F5344CB8AC3E}">
        <p14:creationId xmlns:p14="http://schemas.microsoft.com/office/powerpoint/2010/main" val="90077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65C32D-63EE-4133-9108-A2BD34E475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16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DD6F49-EBB7-4CCF-97A8-E526BB28BB69}" type="slidenum">
              <a:rPr lang="en-US" smtClean="0"/>
              <a:t>7</a:t>
            </a:fld>
            <a:endParaRPr lang="en-US" dirty="0"/>
          </a:p>
        </p:txBody>
      </p:sp>
    </p:spTree>
    <p:extLst>
      <p:ext uri="{BB962C8B-B14F-4D97-AF65-F5344CB8AC3E}">
        <p14:creationId xmlns:p14="http://schemas.microsoft.com/office/powerpoint/2010/main" val="176107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4EF954-66B1-4168-AF40-97F3DAF43FC4}" type="datetime1">
              <a:rPr lang="en-US" smtClean="0"/>
              <a:t>5/29/2025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84C450F2-3BB4-4AE4-8A35-A9D7AEA4C850}"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6089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E1B28-DB45-4001-B295-7D7933E04419}" type="datetime1">
              <a:rPr lang="en-US" smtClean="0"/>
              <a:t>5/29/2025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325357029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E1B28-DB45-4001-B295-7D7933E04419}" type="datetime1">
              <a:rPr lang="en-US" smtClean="0"/>
              <a:t>5/29/2025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277026655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29768" y="411480"/>
            <a:ext cx="11045952" cy="1828800"/>
          </a:xfrm>
        </p:spPr>
        <p:txBody>
          <a:bodyPr anchor="t">
            <a:normAutofit/>
          </a:bodyPr>
          <a:lstStyle>
            <a:lvl1pPr>
              <a:defRPr sz="80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272784" y="2423160"/>
            <a:ext cx="5202936" cy="3858768"/>
          </a:xfrm>
        </p:spPr>
        <p:txBody>
          <a:bodyPr vert="horz" lIns="91440" tIns="45720" rIns="91440" bIns="45720" rtlCol="0">
            <a:normAutofit/>
          </a:bodyPr>
          <a:lstStyle>
            <a:lvl1pPr marL="457200" indent="-457200">
              <a:buFont typeface="+mj-lt"/>
              <a:buAutoNum type="arabicPeriod"/>
              <a:defRPr lang="en-US" dirty="0"/>
            </a:lvl1pPr>
            <a:lvl2pPr marL="571500" indent="-342900">
              <a:buFont typeface="+mj-lt"/>
              <a:buAutoNum type="alphaLcPeriod"/>
              <a:defRPr lang="en-US" dirty="0"/>
            </a:lvl2pPr>
            <a:lvl3pPr marL="800100" indent="-342900">
              <a:buFont typeface="+mj-lt"/>
              <a:buAutoNum type="romanLcPeriod"/>
              <a:defRPr lang="en-US" dirty="0"/>
            </a:lvl3pPr>
            <a:lvl4pPr marL="914400" indent="-228600">
              <a:buFont typeface="+mj-lt"/>
              <a:buAutoNum type="arabicParenR"/>
              <a:defRPr lang="en-US" dirty="0"/>
            </a:lvl4pPr>
            <a:lvl5pPr marL="1143000" indent="-228600">
              <a:buFont typeface="+mj-lt"/>
              <a:buAutoNum type="alphaLcParen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244D5D5-F2FF-4BCB-BACC-FA9A736697CB}" type="datetime1">
              <a:rPr lang="en-US" smtClean="0"/>
              <a:t>5/29/2025</a:t>
            </a:fld>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22920190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111854"/>
            <a:ext cx="3945468" cy="138988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584372" y="5111854"/>
            <a:ext cx="6168356" cy="1389888"/>
          </a:xfrm>
        </p:spPr>
        <p:txBody>
          <a:bodyPr>
            <a:noAutofit/>
          </a:bodyPr>
          <a:lstStyle>
            <a:lvl1pPr marL="0" indent="0">
              <a:buFont typeface="Arial" panose="020B0604020202020204" pitchFamily="34" charset="0"/>
              <a:buNone/>
              <a:defRPr sz="1400"/>
            </a:lvl1pPr>
            <a:lvl2pPr marL="228600" indent="0">
              <a:buFont typeface="Arial" panose="020B0604020202020204" pitchFamily="34" charset="0"/>
              <a:buNone/>
              <a:defRPr sz="12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815B30A2-D0D1-DED2-1133-A673CEA16AE9}"/>
              </a:ext>
            </a:extLst>
          </p:cNvPr>
          <p:cNvSpPr>
            <a:spLocks noGrp="1"/>
          </p:cNvSpPr>
          <p:nvPr>
            <p:ph type="pic" sz="quarter" idx="15"/>
          </p:nvPr>
        </p:nvSpPr>
        <p:spPr>
          <a:xfrm>
            <a:off x="0" y="0"/>
            <a:ext cx="11750040" cy="4724868"/>
          </a:xfrm>
          <a:custGeom>
            <a:avLst/>
            <a:gdLst>
              <a:gd name="connsiteX0" fmla="*/ 0 w 11750040"/>
              <a:gd name="connsiteY0" fmla="*/ 0 h 4724868"/>
              <a:gd name="connsiteX1" fmla="*/ 11750040 w 11750040"/>
              <a:gd name="connsiteY1" fmla="*/ 0 h 4724868"/>
              <a:gd name="connsiteX2" fmla="*/ 11750040 w 11750040"/>
              <a:gd name="connsiteY2" fmla="*/ 4122872 h 4724868"/>
              <a:gd name="connsiteX3" fmla="*/ 11148044 w 11750040"/>
              <a:gd name="connsiteY3" fmla="*/ 4724868 h 4724868"/>
              <a:gd name="connsiteX4" fmla="*/ 0 w 11750040"/>
              <a:gd name="connsiteY4" fmla="*/ 4724868 h 472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50040" h="4724868">
                <a:moveTo>
                  <a:pt x="0" y="0"/>
                </a:moveTo>
                <a:lnTo>
                  <a:pt x="11750040" y="0"/>
                </a:lnTo>
                <a:lnTo>
                  <a:pt x="11750040" y="4122872"/>
                </a:lnTo>
                <a:cubicBezTo>
                  <a:pt x="11750040" y="4455345"/>
                  <a:pt x="11480517" y="4724868"/>
                  <a:pt x="11148044" y="4724868"/>
                </a:cubicBezTo>
                <a:lnTo>
                  <a:pt x="0" y="4724868"/>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1B2EEDCC-520A-464B-900A-5F7E0E1FFC43}"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141136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40"/>
            <a:ext cx="6135624" cy="1143000"/>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828800"/>
            <a:ext cx="6135624"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D436AA50-FCF9-9A32-68F8-A124C794908D}"/>
              </a:ext>
            </a:extLst>
          </p:cNvPr>
          <p:cNvSpPr>
            <a:spLocks noGrp="1"/>
          </p:cNvSpPr>
          <p:nvPr>
            <p:ph type="pic" sz="quarter" idx="15"/>
          </p:nvPr>
        </p:nvSpPr>
        <p:spPr>
          <a:xfrm>
            <a:off x="7353304" y="0"/>
            <a:ext cx="4838696" cy="6399152"/>
          </a:xfrm>
          <a:custGeom>
            <a:avLst/>
            <a:gdLst>
              <a:gd name="connsiteX0" fmla="*/ 0 w 4838696"/>
              <a:gd name="connsiteY0" fmla="*/ 0 h 6399152"/>
              <a:gd name="connsiteX1" fmla="*/ 4838696 w 4838696"/>
              <a:gd name="connsiteY1" fmla="*/ 0 h 6399152"/>
              <a:gd name="connsiteX2" fmla="*/ 4838696 w 4838696"/>
              <a:gd name="connsiteY2" fmla="*/ 6399152 h 6399152"/>
              <a:gd name="connsiteX3" fmla="*/ 603230 w 4838696"/>
              <a:gd name="connsiteY3" fmla="*/ 6399152 h 6399152"/>
              <a:gd name="connsiteX4" fmla="*/ 0 w 4838696"/>
              <a:gd name="connsiteY4" fmla="*/ 579592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696" h="6399152">
                <a:moveTo>
                  <a:pt x="0" y="0"/>
                </a:moveTo>
                <a:lnTo>
                  <a:pt x="4838696" y="0"/>
                </a:lnTo>
                <a:lnTo>
                  <a:pt x="4838696" y="6399152"/>
                </a:lnTo>
                <a:lnTo>
                  <a:pt x="603230" y="6399152"/>
                </a:lnTo>
                <a:cubicBezTo>
                  <a:pt x="270075" y="6399152"/>
                  <a:pt x="0" y="6129077"/>
                  <a:pt x="0" y="5795922"/>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6F84395D-714C-468A-B505-16E3BDC41D6C}"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033462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Number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39496" y="420624"/>
            <a:ext cx="11100816" cy="4334256"/>
          </a:xfrm>
        </p:spPr>
        <p:txBody>
          <a:bodyPr>
            <a:normAutofit/>
          </a:bodyPr>
          <a:lstStyle>
            <a:lvl1pPr algn="l">
              <a:defRPr sz="27800">
                <a:solidFill>
                  <a:schemeClr val="tx1"/>
                </a:solidFill>
              </a:defRPr>
            </a:lvl1pPr>
          </a:lstStyle>
          <a:p>
            <a:r>
              <a:rPr lang="en-US"/>
              <a: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1"/>
                </a:solidFill>
              </a:defRPr>
            </a:lvl1pPr>
          </a:lstStyle>
          <a:p>
            <a:fld id="{E023AFB7-90A6-428C-A019-BBE6272496B8}" type="datetime1">
              <a:rPr lang="en-US" smtClean="0"/>
              <a:t>5/29/2025</a:t>
            </a:fld>
            <a:endParaRPr lang="en-US" dirty="0"/>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621792" y="4873752"/>
            <a:ext cx="8439912" cy="1490472"/>
          </a:xfrm>
        </p:spPr>
        <p:txBody>
          <a:bodyPr>
            <a:normAutofit/>
          </a:bodyPr>
          <a:lstStyle>
            <a:lvl1pPr marL="0" indent="0" algn="l">
              <a:buNone/>
              <a:defRPr sz="2800" cap="all" baseline="0">
                <a:solidFill>
                  <a:schemeClr val="tx1"/>
                </a:solidFill>
              </a:defRPr>
            </a:lvl1pPr>
            <a:lvl2pPr marL="228600" indent="0" algn="l">
              <a:buNone/>
              <a:defRPr sz="2400" cap="all" baseline="0">
                <a:solidFill>
                  <a:schemeClr val="tx1"/>
                </a:solidFill>
              </a:defRPr>
            </a:lvl2pPr>
            <a:lvl3pPr marL="457200" indent="0" algn="l">
              <a:buNone/>
              <a:defRPr sz="2000" cap="all" baseline="0">
                <a:solidFill>
                  <a:schemeClr val="tx1"/>
                </a:solidFill>
              </a:defRPr>
            </a:lvl3pPr>
            <a:lvl4pPr marL="685800" indent="0" algn="l">
              <a:buNone/>
              <a:defRPr sz="1800" cap="all" baseline="0">
                <a:solidFill>
                  <a:schemeClr val="tx1"/>
                </a:solidFill>
              </a:defRPr>
            </a:lvl4pPr>
            <a:lvl5pPr marL="914400" indent="0" algn="l">
              <a:buNone/>
              <a:defRPr sz="1600" cap="all"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465567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4590288" cy="3739896"/>
          </a:xfrm>
        </p:spPr>
        <p:txBody>
          <a:bodyPr anchor="t">
            <a:normAutofit/>
          </a:bodyPr>
          <a:lstStyle>
            <a:lvl1pPr algn="l">
              <a:defRPr sz="52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206240" cy="1380744"/>
          </a:xfrm>
        </p:spPr>
        <p:txBody>
          <a:bodyPr anchor="b">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6">
            <a:extLst>
              <a:ext uri="{FF2B5EF4-FFF2-40B4-BE49-F238E27FC236}">
                <a16:creationId xmlns:a16="http://schemas.microsoft.com/office/drawing/2014/main" id="{3D161DAC-42AF-C3D9-37A1-04B90F30DEED}"/>
              </a:ext>
            </a:extLst>
          </p:cNvPr>
          <p:cNvSpPr>
            <a:spLocks noGrp="1"/>
          </p:cNvSpPr>
          <p:nvPr>
            <p:ph type="pic" sz="quarter" idx="13"/>
          </p:nvPr>
        </p:nvSpPr>
        <p:spPr>
          <a:xfrm>
            <a:off x="5586160" y="0"/>
            <a:ext cx="6605841" cy="6399152"/>
          </a:xfrm>
          <a:custGeom>
            <a:avLst/>
            <a:gdLst>
              <a:gd name="connsiteX0" fmla="*/ 0 w 6605841"/>
              <a:gd name="connsiteY0" fmla="*/ 0 h 6399152"/>
              <a:gd name="connsiteX1" fmla="*/ 6605841 w 6605841"/>
              <a:gd name="connsiteY1" fmla="*/ 0 h 6399152"/>
              <a:gd name="connsiteX2" fmla="*/ 6605841 w 6605841"/>
              <a:gd name="connsiteY2" fmla="*/ 6399152 h 6399152"/>
              <a:gd name="connsiteX3" fmla="*/ 601995 w 6605841"/>
              <a:gd name="connsiteY3" fmla="*/ 6399152 h 6399152"/>
              <a:gd name="connsiteX4" fmla="*/ 0 w 6605841"/>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5841" h="6399152">
                <a:moveTo>
                  <a:pt x="0" y="0"/>
                </a:moveTo>
                <a:lnTo>
                  <a:pt x="6605841" y="0"/>
                </a:lnTo>
                <a:lnTo>
                  <a:pt x="6605841" y="6399152"/>
                </a:lnTo>
                <a:lnTo>
                  <a:pt x="601995" y="6399152"/>
                </a:lnTo>
                <a:cubicBezTo>
                  <a:pt x="269522"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B2BF18D3-87BE-4A2D-AD2C-B21E415FD900}" type="datetime1">
              <a:rPr lang="en-US" smtClean="0"/>
              <a:t>5/29/2025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2477403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hoto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5330952" cy="3739896"/>
          </a:xfrm>
        </p:spPr>
        <p:txBody>
          <a:bodyPr anchor="t">
            <a:normAutofit/>
          </a:bodyPr>
          <a:lstStyle>
            <a:lvl1pPr algn="l">
              <a:defRPr sz="66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517136" cy="1380744"/>
          </a:xfrm>
        </p:spPr>
        <p:txBody>
          <a:bodyPr anchor="b">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6">
            <a:extLst>
              <a:ext uri="{FF2B5EF4-FFF2-40B4-BE49-F238E27FC236}">
                <a16:creationId xmlns:a16="http://schemas.microsoft.com/office/drawing/2014/main" id="{DEE3B02A-3B83-3083-3F07-26E25C6C135D}"/>
              </a:ext>
            </a:extLst>
          </p:cNvPr>
          <p:cNvSpPr>
            <a:spLocks noGrp="1"/>
          </p:cNvSpPr>
          <p:nvPr>
            <p:ph type="pic" sz="quarter" idx="13"/>
          </p:nvPr>
        </p:nvSpPr>
        <p:spPr>
          <a:xfrm>
            <a:off x="6517248" y="0"/>
            <a:ext cx="5674753" cy="6399152"/>
          </a:xfrm>
          <a:custGeom>
            <a:avLst/>
            <a:gdLst>
              <a:gd name="connsiteX0" fmla="*/ 0 w 5674753"/>
              <a:gd name="connsiteY0" fmla="*/ 0 h 6399152"/>
              <a:gd name="connsiteX1" fmla="*/ 5674753 w 5674753"/>
              <a:gd name="connsiteY1" fmla="*/ 0 h 6399152"/>
              <a:gd name="connsiteX2" fmla="*/ 5674753 w 5674753"/>
              <a:gd name="connsiteY2" fmla="*/ 6399152 h 6399152"/>
              <a:gd name="connsiteX3" fmla="*/ 601996 w 5674753"/>
              <a:gd name="connsiteY3" fmla="*/ 6399152 h 6399152"/>
              <a:gd name="connsiteX4" fmla="*/ 0 w 5674753"/>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4753" h="6399152">
                <a:moveTo>
                  <a:pt x="0" y="0"/>
                </a:moveTo>
                <a:lnTo>
                  <a:pt x="5674753" y="0"/>
                </a:lnTo>
                <a:lnTo>
                  <a:pt x="5674753" y="6399152"/>
                </a:lnTo>
                <a:lnTo>
                  <a:pt x="601996" y="6399152"/>
                </a:lnTo>
                <a:cubicBezTo>
                  <a:pt x="269523"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73F0B94E-0195-4FC9-AEFD-CCBB878ACEDF}" type="datetime1">
              <a:rPr lang="en-US" smtClean="0"/>
              <a:t>5/29/2025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7293286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hoto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69480" y="411480"/>
            <a:ext cx="4361688" cy="3968496"/>
          </a:xfrm>
        </p:spPr>
        <p:txBody>
          <a:bodyPr anchor="t">
            <a:normAutofit/>
          </a:bodyPr>
          <a:lstStyle>
            <a:lvl1pPr algn="l">
              <a:defRPr sz="5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269480" y="4873752"/>
            <a:ext cx="4206240" cy="1380744"/>
          </a:xfrm>
        </p:spPr>
        <p:txBody>
          <a:bodyPr anchor="b">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6">
            <a:extLst>
              <a:ext uri="{FF2B5EF4-FFF2-40B4-BE49-F238E27FC236}">
                <a16:creationId xmlns:a16="http://schemas.microsoft.com/office/drawing/2014/main" id="{1D6AB98B-BD95-F9FC-BB22-1A89B6EE3246}"/>
              </a:ext>
            </a:extLst>
          </p:cNvPr>
          <p:cNvSpPr>
            <a:spLocks noGrp="1"/>
          </p:cNvSpPr>
          <p:nvPr>
            <p:ph type="pic" sz="quarter" idx="13"/>
          </p:nvPr>
        </p:nvSpPr>
        <p:spPr>
          <a:xfrm>
            <a:off x="0" y="0"/>
            <a:ext cx="6604503" cy="6399152"/>
          </a:xfrm>
          <a:custGeom>
            <a:avLst/>
            <a:gdLst>
              <a:gd name="connsiteX0" fmla="*/ 0 w 6604503"/>
              <a:gd name="connsiteY0" fmla="*/ 0 h 6399152"/>
              <a:gd name="connsiteX1" fmla="*/ 6604503 w 6604503"/>
              <a:gd name="connsiteY1" fmla="*/ 0 h 6399152"/>
              <a:gd name="connsiteX2" fmla="*/ 6604503 w 6604503"/>
              <a:gd name="connsiteY2" fmla="*/ 5797156 h 6399152"/>
              <a:gd name="connsiteX3" fmla="*/ 6002507 w 6604503"/>
              <a:gd name="connsiteY3" fmla="*/ 6399152 h 6399152"/>
              <a:gd name="connsiteX4" fmla="*/ 0 w 6604503"/>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503" h="6399152">
                <a:moveTo>
                  <a:pt x="0" y="0"/>
                </a:moveTo>
                <a:lnTo>
                  <a:pt x="6604503" y="0"/>
                </a:lnTo>
                <a:lnTo>
                  <a:pt x="6604503" y="5797156"/>
                </a:lnTo>
                <a:cubicBezTo>
                  <a:pt x="6604503" y="6129629"/>
                  <a:pt x="6334980" y="6399152"/>
                  <a:pt x="6002507"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9B0F68CC-6BDD-49E7-8971-97164A4B1FA2}" type="datetime1">
              <a:rPr lang="en-US" smtClean="0"/>
              <a:t>5/29/2025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509114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91006" y="998230"/>
            <a:ext cx="3951469" cy="1947672"/>
          </a:xfrm>
        </p:spPr>
        <p:txBody>
          <a:bodyPr anchor="b">
            <a:noAutofit/>
          </a:bodyPr>
          <a:lstStyle>
            <a:lvl1pPr>
              <a:defRPr sz="4400"/>
            </a:lvl1pPr>
          </a:lstStyle>
          <a:p>
            <a:r>
              <a:rPr lang="en-US" dirty="0"/>
              <a:t>Click to edit Master title style</a:t>
            </a:r>
          </a:p>
        </p:txBody>
      </p:sp>
      <p:sp>
        <p:nvSpPr>
          <p:cNvPr id="9" name="Picture Placeholder 3">
            <a:extLst>
              <a:ext uri="{FF2B5EF4-FFF2-40B4-BE49-F238E27FC236}">
                <a16:creationId xmlns:a16="http://schemas.microsoft.com/office/drawing/2014/main" id="{DD60ACDC-1760-F721-E270-0D2FC4872DF2}"/>
              </a:ext>
            </a:extLst>
          </p:cNvPr>
          <p:cNvSpPr>
            <a:spLocks noGrp="1"/>
          </p:cNvSpPr>
          <p:nvPr>
            <p:ph type="pic" sz="quarter" idx="15"/>
          </p:nvPr>
        </p:nvSpPr>
        <p:spPr>
          <a:xfrm>
            <a:off x="0" y="0"/>
            <a:ext cx="7002464" cy="6399152"/>
          </a:xfrm>
          <a:custGeom>
            <a:avLst/>
            <a:gdLst>
              <a:gd name="connsiteX0" fmla="*/ 0 w 7002464"/>
              <a:gd name="connsiteY0" fmla="*/ 0 h 6399152"/>
              <a:gd name="connsiteX1" fmla="*/ 7002464 w 7002464"/>
              <a:gd name="connsiteY1" fmla="*/ 0 h 6399152"/>
              <a:gd name="connsiteX2" fmla="*/ 7002464 w 7002464"/>
              <a:gd name="connsiteY2" fmla="*/ 5797156 h 6399152"/>
              <a:gd name="connsiteX3" fmla="*/ 6400468 w 7002464"/>
              <a:gd name="connsiteY3" fmla="*/ 6399152 h 6399152"/>
              <a:gd name="connsiteX4" fmla="*/ 0 w 7002464"/>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464" h="6399152">
                <a:moveTo>
                  <a:pt x="0" y="0"/>
                </a:moveTo>
                <a:lnTo>
                  <a:pt x="7002464" y="0"/>
                </a:lnTo>
                <a:lnTo>
                  <a:pt x="7002464" y="5797156"/>
                </a:lnTo>
                <a:cubicBezTo>
                  <a:pt x="7002464" y="6129629"/>
                  <a:pt x="6732941" y="6399152"/>
                  <a:pt x="6400468" y="6399152"/>
                </a:cubicBezTo>
                <a:lnTo>
                  <a:pt x="0" y="6399152"/>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691007" y="3099815"/>
            <a:ext cx="3951469" cy="3084599"/>
          </a:xfrm>
        </p:spPr>
        <p:txBody>
          <a:bodyPr>
            <a:normAutofit/>
          </a:bodyPr>
          <a:lstStyle>
            <a:lvl1pPr marL="342900" indent="-342900">
              <a:buFont typeface="+mj-lt"/>
              <a:buAutoNum type="arabicPeriod"/>
              <a:defRPr sz="1800"/>
            </a:lvl1pPr>
            <a:lvl2pPr marL="571500" indent="-342900">
              <a:buFont typeface="+mj-lt"/>
              <a:buAutoNum type="alphaLcPeriod"/>
              <a:defRPr sz="1600"/>
            </a:lvl2pPr>
            <a:lvl3pPr marL="800100" indent="-342900">
              <a:buFont typeface="+mj-lt"/>
              <a:buAutoNum type="romanLcPeriod"/>
              <a:defRPr sz="1400"/>
            </a:lvl3pPr>
            <a:lvl4pPr marL="914400" indent="-228600">
              <a:buFont typeface="+mj-lt"/>
              <a:buAutoNum type="arabicParenR"/>
              <a:defRPr sz="1200"/>
            </a:lvl4pPr>
            <a:lvl5pPr marL="1143000" indent="-228600">
              <a:buFont typeface="+mj-lt"/>
              <a:buAutoNum type="alphaLcParen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C747D10D-DAA6-49BD-BCDC-42DE71F72A89}"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18281630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1D4C7-8630-4B98-978C-30388BBD4EE8}" type="datetime1">
              <a:rPr lang="en-US" smtClean="0"/>
              <a:t>5/29/2025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84C450F2-3BB4-4AE4-8A35-A9D7AEA4C850}" type="slidenum">
              <a:rPr lang="en-US" smtClean="0"/>
              <a:t>‹#›</a:t>
            </a:fld>
            <a:endParaRPr lang="en-US" dirty="0"/>
          </a:p>
        </p:txBody>
      </p:sp>
    </p:spTree>
    <p:extLst>
      <p:ext uri="{BB962C8B-B14F-4D97-AF65-F5344CB8AC3E}">
        <p14:creationId xmlns:p14="http://schemas.microsoft.com/office/powerpoint/2010/main" val="1178125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478024"/>
            <a:ext cx="4325112" cy="2454796"/>
          </a:xfrm>
        </p:spPr>
        <p:txBody>
          <a:bodyPr anchor="t">
            <a:normAutofit/>
          </a:bodyPr>
          <a:lstStyle>
            <a:lvl1pPr>
              <a:defRPr sz="44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478024"/>
            <a:ext cx="4325112" cy="245479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31313"/>
                </a:solidFill>
                <a:effectLst/>
                <a:uLnTx/>
                <a:uFillTx/>
                <a:latin typeface="Neue Haas Grotesk Text Pro"/>
                <a:ea typeface="+mn-ea"/>
                <a:cs typeface="+mn-cs"/>
              </a:rPr>
              <a:t>Click to edit Master text styles</a:t>
            </a:r>
          </a:p>
          <a:p>
            <a:pPr marL="4572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31313"/>
                </a:solidFill>
                <a:effectLst/>
                <a:uLnTx/>
                <a:uFillTx/>
                <a:latin typeface="Neue Haas Grotesk Text Pro"/>
                <a:ea typeface="+mn-ea"/>
                <a:cs typeface="+mn-cs"/>
              </a:rPr>
              <a:t>Second level</a:t>
            </a:r>
          </a:p>
          <a:p>
            <a:pPr marL="685800" marR="0" lvl="2"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31313"/>
                </a:solidFill>
                <a:effectLst/>
                <a:uLnTx/>
                <a:uFillTx/>
                <a:latin typeface="Neue Haas Grotesk Text Pro"/>
                <a:ea typeface="+mn-ea"/>
                <a:cs typeface="+mn-cs"/>
              </a:rPr>
              <a:t>Third level</a:t>
            </a:r>
          </a:p>
          <a:p>
            <a:pPr marL="914400" marR="0" lvl="3"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31313"/>
                </a:solidFill>
                <a:effectLst/>
                <a:uLnTx/>
                <a:uFillTx/>
                <a:latin typeface="Neue Haas Grotesk Text Pro"/>
                <a:ea typeface="+mn-ea"/>
                <a:cs typeface="+mn-cs"/>
              </a:rPr>
              <a:t>Fourth level</a:t>
            </a:r>
          </a:p>
          <a:p>
            <a:pPr marL="1143000" marR="0" lvl="4"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31313"/>
                </a:solidFill>
                <a:effectLst/>
                <a:uLnTx/>
                <a:uFillTx/>
                <a:latin typeface="Neue Haas Grotesk Text Pro"/>
                <a:ea typeface="+mn-ea"/>
                <a:cs typeface="+mn-cs"/>
              </a:rPr>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A99C55D-C47D-42B9-AD20-3E2CCE08596C}" type="datetime1">
              <a:rPr lang="en-US" smtClean="0"/>
              <a:t>5/29/2025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683164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039112"/>
            <a:ext cx="3813048" cy="353872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422392" y="2039112"/>
            <a:ext cx="5047488" cy="3538728"/>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1EA44AD-1FB0-4882-B380-D102D5E41B49}" type="datetime1">
              <a:rPr lang="en-US" smtClean="0"/>
              <a:t>5/29/2025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2303170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00200"/>
            <a:ext cx="4142232" cy="463600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422392" y="1600200"/>
            <a:ext cx="5788152" cy="463600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C21FD0E9-BB2A-40F4-9FCA-339953EA9BCB}" type="datetime1">
              <a:rPr lang="en-US" smtClean="0"/>
              <a:t>5/29/2025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764539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7" y="640079"/>
            <a:ext cx="4032505" cy="3621024"/>
          </a:xfrm>
        </p:spPr>
        <p:txBody>
          <a:bodyPr anchor="t">
            <a:normAutofit/>
          </a:bodyPr>
          <a:lstStyle>
            <a:lvl1pPr>
              <a:defRPr sz="3600"/>
            </a:lvl1pPr>
          </a:lstStyle>
          <a:p>
            <a:r>
              <a:rPr lang="en-US"/>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422392" y="640715"/>
            <a:ext cx="5968098" cy="5719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82DCE86-7B4C-43EC-801D-4B957536C306}" type="datetime1">
              <a:rPr lang="en-US" smtClean="0"/>
              <a:t>5/29/2025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7729609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640080"/>
            <a:ext cx="3493008" cy="3621024"/>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425696" y="640080"/>
            <a:ext cx="7159752" cy="572414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FD3FCD9-BE24-4676-9D2E-63D9ED82EDA2}" type="datetime1">
              <a:rPr lang="en-US" smtClean="0"/>
              <a:t>5/29/2025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9242227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b">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29450"/>
            <a:ext cx="11924209" cy="6199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1CA290A-121B-47D5-B4CD-63E70D76A5D5}" type="datetime1">
              <a:rPr lang="en-US" smtClean="0"/>
              <a:t>5/29/2025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716629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Photo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4480560" cy="152704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7" y="2276856"/>
            <a:ext cx="4480560" cy="4041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CE823DF8-AABE-3B17-254E-81CD7CA2B5BF}"/>
              </a:ext>
            </a:extLst>
          </p:cNvPr>
          <p:cNvSpPr>
            <a:spLocks noGrp="1"/>
          </p:cNvSpPr>
          <p:nvPr>
            <p:ph type="pic" sz="quarter" idx="15"/>
          </p:nvPr>
        </p:nvSpPr>
        <p:spPr>
          <a:xfrm>
            <a:off x="5737594" y="0"/>
            <a:ext cx="6454406" cy="6399152"/>
          </a:xfrm>
          <a:custGeom>
            <a:avLst/>
            <a:gdLst>
              <a:gd name="connsiteX0" fmla="*/ 0 w 6454406"/>
              <a:gd name="connsiteY0" fmla="*/ 0 h 6399152"/>
              <a:gd name="connsiteX1" fmla="*/ 6454406 w 6454406"/>
              <a:gd name="connsiteY1" fmla="*/ 0 h 6399152"/>
              <a:gd name="connsiteX2" fmla="*/ 6454406 w 6454406"/>
              <a:gd name="connsiteY2" fmla="*/ 6399152 h 6399152"/>
              <a:gd name="connsiteX3" fmla="*/ 601995 w 6454406"/>
              <a:gd name="connsiteY3" fmla="*/ 6399152 h 6399152"/>
              <a:gd name="connsiteX4" fmla="*/ 0 w 6454406"/>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4406" h="6399152">
                <a:moveTo>
                  <a:pt x="0" y="0"/>
                </a:moveTo>
                <a:lnTo>
                  <a:pt x="6454406" y="0"/>
                </a:lnTo>
                <a:lnTo>
                  <a:pt x="6454406" y="6399152"/>
                </a:lnTo>
                <a:lnTo>
                  <a:pt x="601995" y="6399152"/>
                </a:lnTo>
                <a:cubicBezTo>
                  <a:pt x="269522"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260A58D8-7EDF-40A6-A98C-8CBDF59A319E}"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984812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601755"/>
            <a:ext cx="4389120" cy="1527048"/>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6F26914B-7405-10AB-A859-8165D7B1A93C}"/>
              </a:ext>
            </a:extLst>
          </p:cNvPr>
          <p:cNvSpPr>
            <a:spLocks noGrp="1"/>
          </p:cNvSpPr>
          <p:nvPr>
            <p:ph type="pic" sz="quarter" idx="15"/>
          </p:nvPr>
        </p:nvSpPr>
        <p:spPr>
          <a:xfrm>
            <a:off x="0" y="1"/>
            <a:ext cx="6591300" cy="6410303"/>
          </a:xfrm>
          <a:custGeom>
            <a:avLst/>
            <a:gdLst>
              <a:gd name="connsiteX0" fmla="*/ 0 w 6591300"/>
              <a:gd name="connsiteY0" fmla="*/ 0 h 6410303"/>
              <a:gd name="connsiteX1" fmla="*/ 6591300 w 6591300"/>
              <a:gd name="connsiteY1" fmla="*/ 0 h 6410303"/>
              <a:gd name="connsiteX2" fmla="*/ 6591300 w 6591300"/>
              <a:gd name="connsiteY2" fmla="*/ 5807073 h 6410303"/>
              <a:gd name="connsiteX3" fmla="*/ 5988070 w 6591300"/>
              <a:gd name="connsiteY3" fmla="*/ 6410303 h 6410303"/>
              <a:gd name="connsiteX4" fmla="*/ 0 w 6591300"/>
              <a:gd name="connsiteY4" fmla="*/ 6410303 h 641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300" h="6410303">
                <a:moveTo>
                  <a:pt x="0" y="0"/>
                </a:moveTo>
                <a:lnTo>
                  <a:pt x="6591300" y="0"/>
                </a:lnTo>
                <a:lnTo>
                  <a:pt x="6591300" y="5807073"/>
                </a:lnTo>
                <a:cubicBezTo>
                  <a:pt x="6591300" y="6140228"/>
                  <a:pt x="6321225" y="6410303"/>
                  <a:pt x="5988070" y="6410303"/>
                </a:cubicBezTo>
                <a:lnTo>
                  <a:pt x="0" y="6410303"/>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2276856"/>
            <a:ext cx="4389120" cy="4041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16DF7C3E-B5DF-4043-B2F9-CD94B277B81B}"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37025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3401568" cy="152704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29768"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58FA1BA0-D099-705F-F85E-3FBC782F7651}"/>
              </a:ext>
            </a:extLst>
          </p:cNvPr>
          <p:cNvSpPr>
            <a:spLocks noGrp="1"/>
          </p:cNvSpPr>
          <p:nvPr>
            <p:ph type="pic" sz="quarter" idx="15"/>
          </p:nvPr>
        </p:nvSpPr>
        <p:spPr>
          <a:xfrm>
            <a:off x="4502843" y="2"/>
            <a:ext cx="7689157" cy="6399151"/>
          </a:xfrm>
          <a:custGeom>
            <a:avLst/>
            <a:gdLst>
              <a:gd name="connsiteX0" fmla="*/ 0 w 7689157"/>
              <a:gd name="connsiteY0" fmla="*/ 0 h 6399151"/>
              <a:gd name="connsiteX1" fmla="*/ 7689157 w 7689157"/>
              <a:gd name="connsiteY1" fmla="*/ 0 h 6399151"/>
              <a:gd name="connsiteX2" fmla="*/ 7689157 w 7689157"/>
              <a:gd name="connsiteY2" fmla="*/ 6399151 h 6399151"/>
              <a:gd name="connsiteX3" fmla="*/ 601997 w 7689157"/>
              <a:gd name="connsiteY3" fmla="*/ 6399151 h 6399151"/>
              <a:gd name="connsiteX4" fmla="*/ 0 w 7689157"/>
              <a:gd name="connsiteY4" fmla="*/ 5797155 h 63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157" h="6399151">
                <a:moveTo>
                  <a:pt x="0" y="0"/>
                </a:moveTo>
                <a:lnTo>
                  <a:pt x="7689157" y="0"/>
                </a:lnTo>
                <a:lnTo>
                  <a:pt x="7689157" y="6399151"/>
                </a:lnTo>
                <a:lnTo>
                  <a:pt x="601997" y="6399151"/>
                </a:lnTo>
                <a:cubicBezTo>
                  <a:pt x="269523" y="6399151"/>
                  <a:pt x="0" y="6129628"/>
                  <a:pt x="0" y="5797155"/>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84F04B89-F088-43E2-8F95-5A2E5E9F612E}"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1557602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21040" y="603504"/>
            <a:ext cx="3401568" cy="1527048"/>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F44EE1A0-D83B-FE6C-4495-F55C5070D5D1}"/>
              </a:ext>
            </a:extLst>
          </p:cNvPr>
          <p:cNvSpPr>
            <a:spLocks noGrp="1"/>
          </p:cNvSpPr>
          <p:nvPr>
            <p:ph type="pic" sz="quarter" idx="15"/>
          </p:nvPr>
        </p:nvSpPr>
        <p:spPr>
          <a:xfrm>
            <a:off x="0" y="0"/>
            <a:ext cx="7734300" cy="6399152"/>
          </a:xfrm>
          <a:custGeom>
            <a:avLst/>
            <a:gdLst>
              <a:gd name="connsiteX0" fmla="*/ 0 w 7734300"/>
              <a:gd name="connsiteY0" fmla="*/ 0 h 6399152"/>
              <a:gd name="connsiteX1" fmla="*/ 7734300 w 7734300"/>
              <a:gd name="connsiteY1" fmla="*/ 0 h 6399152"/>
              <a:gd name="connsiteX2" fmla="*/ 7734300 w 7734300"/>
              <a:gd name="connsiteY2" fmla="*/ 5797156 h 6399152"/>
              <a:gd name="connsiteX3" fmla="*/ 7132304 w 7734300"/>
              <a:gd name="connsiteY3" fmla="*/ 6399152 h 6399152"/>
              <a:gd name="connsiteX4" fmla="*/ 0 w 7734300"/>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4300" h="6399152">
                <a:moveTo>
                  <a:pt x="0" y="0"/>
                </a:moveTo>
                <a:lnTo>
                  <a:pt x="7734300" y="0"/>
                </a:lnTo>
                <a:lnTo>
                  <a:pt x="7734300" y="5797156"/>
                </a:lnTo>
                <a:cubicBezTo>
                  <a:pt x="7734300" y="6129629"/>
                  <a:pt x="7464777" y="6399152"/>
                  <a:pt x="7132304"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21040"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A0FCFF8D-E3E3-4D6C-85D1-1D24204FD961}"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06571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33410-150A-4A72-BF63-6D3ACBC30148}" type="datetime1">
              <a:rPr lang="en-US" smtClean="0"/>
              <a:t>5/29/2025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84C450F2-3BB4-4AE4-8A35-A9D7AEA4C85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4031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4162318"/>
            <a:ext cx="2953618" cy="189280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0696DEB7-ADC8-3E90-7A63-F11D6535D0E4}"/>
              </a:ext>
            </a:extLst>
          </p:cNvPr>
          <p:cNvSpPr>
            <a:spLocks noGrp="1"/>
          </p:cNvSpPr>
          <p:nvPr>
            <p:ph type="pic" sz="quarter" idx="15"/>
          </p:nvPr>
        </p:nvSpPr>
        <p:spPr>
          <a:xfrm>
            <a:off x="0" y="0"/>
            <a:ext cx="11750040" cy="3806246"/>
          </a:xfrm>
          <a:custGeom>
            <a:avLst/>
            <a:gdLst>
              <a:gd name="connsiteX0" fmla="*/ 0 w 11733150"/>
              <a:gd name="connsiteY0" fmla="*/ 0 h 3806246"/>
              <a:gd name="connsiteX1" fmla="*/ 11733150 w 11733150"/>
              <a:gd name="connsiteY1" fmla="*/ 0 h 3806246"/>
              <a:gd name="connsiteX2" fmla="*/ 11733150 w 11733150"/>
              <a:gd name="connsiteY2" fmla="*/ 3204250 h 3806246"/>
              <a:gd name="connsiteX3" fmla="*/ 11131154 w 11733150"/>
              <a:gd name="connsiteY3" fmla="*/ 3806246 h 3806246"/>
              <a:gd name="connsiteX4" fmla="*/ 0 w 11733150"/>
              <a:gd name="connsiteY4" fmla="*/ 3806246 h 3806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3150" h="3806246">
                <a:moveTo>
                  <a:pt x="0" y="0"/>
                </a:moveTo>
                <a:lnTo>
                  <a:pt x="11733150" y="0"/>
                </a:lnTo>
                <a:lnTo>
                  <a:pt x="11733150" y="3204250"/>
                </a:lnTo>
                <a:cubicBezTo>
                  <a:pt x="11733150" y="3536723"/>
                  <a:pt x="11463627" y="3806246"/>
                  <a:pt x="11131154" y="3806246"/>
                </a:cubicBezTo>
                <a:lnTo>
                  <a:pt x="0" y="3806246"/>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1479AD81-0F74-4052-9D15-1FCBE10FF531}"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4404395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61425"/>
            <a:ext cx="2953618" cy="189280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561425"/>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a:extLst>
              <a:ext uri="{FF2B5EF4-FFF2-40B4-BE49-F238E27FC236}">
                <a16:creationId xmlns:a16="http://schemas.microsoft.com/office/drawing/2014/main" id="{20558516-7088-BB33-D6DC-15ED4C60CBAF}"/>
              </a:ext>
            </a:extLst>
          </p:cNvPr>
          <p:cNvSpPr>
            <a:spLocks noGrp="1"/>
          </p:cNvSpPr>
          <p:nvPr>
            <p:ph type="pic" sz="quarter" idx="15"/>
          </p:nvPr>
        </p:nvSpPr>
        <p:spPr>
          <a:xfrm>
            <a:off x="441960" y="3067414"/>
            <a:ext cx="11750040" cy="3790586"/>
          </a:xfrm>
          <a:custGeom>
            <a:avLst/>
            <a:gdLst>
              <a:gd name="connsiteX0" fmla="*/ 603695 w 11750040"/>
              <a:gd name="connsiteY0" fmla="*/ 0 h 3790586"/>
              <a:gd name="connsiteX1" fmla="*/ 11750040 w 11750040"/>
              <a:gd name="connsiteY1" fmla="*/ 0 h 3790586"/>
              <a:gd name="connsiteX2" fmla="*/ 11750040 w 11750040"/>
              <a:gd name="connsiteY2" fmla="*/ 3790586 h 3790586"/>
              <a:gd name="connsiteX3" fmla="*/ 0 w 11750040"/>
              <a:gd name="connsiteY3" fmla="*/ 3790586 h 3790586"/>
              <a:gd name="connsiteX4" fmla="*/ 0 w 11750040"/>
              <a:gd name="connsiteY4" fmla="*/ 603695 h 3790586"/>
              <a:gd name="connsiteX5" fmla="*/ 603695 w 11750040"/>
              <a:gd name="connsiteY5" fmla="*/ 0 h 37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0040" h="3790586">
                <a:moveTo>
                  <a:pt x="603695" y="0"/>
                </a:moveTo>
                <a:lnTo>
                  <a:pt x="11750040" y="0"/>
                </a:lnTo>
                <a:lnTo>
                  <a:pt x="11750040" y="3790586"/>
                </a:lnTo>
                <a:lnTo>
                  <a:pt x="0" y="3790586"/>
                </a:lnTo>
                <a:lnTo>
                  <a:pt x="0" y="603695"/>
                </a:lnTo>
                <a:cubicBezTo>
                  <a:pt x="0" y="270283"/>
                  <a:pt x="270283" y="0"/>
                  <a:pt x="603695" y="0"/>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40460"/>
            <a:ext cx="3494314" cy="338328"/>
          </a:xfrm>
        </p:spPr>
        <p:txBody>
          <a:bodyPr/>
          <a:lstStyle/>
          <a:p>
            <a:fld id="{58567813-D47B-4BA9-A366-45E7794B6608}"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40460"/>
            <a:ext cx="2805405" cy="338328"/>
          </a:xfrm>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40460"/>
            <a:ext cx="429207" cy="338328"/>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2260155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11896" y="1078992"/>
            <a:ext cx="3273552" cy="1947672"/>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8073E866-A871-62F7-1E54-F2A44278F834}"/>
              </a:ext>
            </a:extLst>
          </p:cNvPr>
          <p:cNvSpPr>
            <a:spLocks noGrp="1"/>
          </p:cNvSpPr>
          <p:nvPr>
            <p:ph type="pic" sz="quarter" idx="15"/>
          </p:nvPr>
        </p:nvSpPr>
        <p:spPr>
          <a:xfrm>
            <a:off x="0" y="0"/>
            <a:ext cx="7734300" cy="6399152"/>
          </a:xfrm>
          <a:custGeom>
            <a:avLst/>
            <a:gdLst>
              <a:gd name="connsiteX0" fmla="*/ 0 w 7734300"/>
              <a:gd name="connsiteY0" fmla="*/ 0 h 6399152"/>
              <a:gd name="connsiteX1" fmla="*/ 7734300 w 7734300"/>
              <a:gd name="connsiteY1" fmla="*/ 0 h 6399152"/>
              <a:gd name="connsiteX2" fmla="*/ 7734300 w 7734300"/>
              <a:gd name="connsiteY2" fmla="*/ 5797156 h 6399152"/>
              <a:gd name="connsiteX3" fmla="*/ 7132304 w 7734300"/>
              <a:gd name="connsiteY3" fmla="*/ 6399152 h 6399152"/>
              <a:gd name="connsiteX4" fmla="*/ 0 w 7734300"/>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4300" h="6399152">
                <a:moveTo>
                  <a:pt x="0" y="0"/>
                </a:moveTo>
                <a:lnTo>
                  <a:pt x="7734300" y="0"/>
                </a:lnTo>
                <a:lnTo>
                  <a:pt x="7734300" y="5797156"/>
                </a:lnTo>
                <a:cubicBezTo>
                  <a:pt x="7734300" y="6129629"/>
                  <a:pt x="7464777" y="6399152"/>
                  <a:pt x="7132304"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11896" y="3099816"/>
            <a:ext cx="3273552" cy="2953512"/>
          </a:xfrm>
        </p:spPr>
        <p:txBody>
          <a:bodyPr>
            <a:normAutofit/>
          </a:bodyPr>
          <a:lstStyle>
            <a:lvl1pPr marL="285750" indent="-285750">
              <a:buFont typeface="Arial" panose="020B0604020202020204" pitchFamily="34" charset="0"/>
              <a:buChar char="•"/>
              <a:defRPr sz="1600"/>
            </a:lvl1pPr>
            <a:lvl2pPr marL="514350" indent="-285750">
              <a:buFont typeface="Arial" panose="020B0604020202020204" pitchFamily="34" charset="0"/>
              <a:buChar char="•"/>
              <a:defRPr sz="1400"/>
            </a:lvl2pPr>
            <a:lvl3pPr marL="628650" indent="-171450">
              <a:buFont typeface="Arial" panose="020B0604020202020204" pitchFamily="34" charset="0"/>
              <a:buChar char="•"/>
              <a:defRPr sz="1200"/>
            </a:lvl3pPr>
            <a:lvl4pPr marL="857250" indent="-171450">
              <a:buFont typeface="Arial" panose="020B0604020202020204" pitchFamily="34" charset="0"/>
              <a:buChar char="•"/>
              <a:defRPr sz="1100"/>
            </a:lvl4pPr>
            <a:lvl5pPr marL="1085850" indent="-171450">
              <a:buFont typeface="Arial" panose="020B0604020202020204" pitchFamily="34" charset="0"/>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D3C75A4F-7395-44C0-9A76-83F0F6EA512A}"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2782712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550408" y="548640"/>
            <a:ext cx="6035040" cy="1143000"/>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C1AB8ED2-AD91-CB22-5624-BD41AB32529E}"/>
              </a:ext>
            </a:extLst>
          </p:cNvPr>
          <p:cNvSpPr>
            <a:spLocks noGrp="1"/>
          </p:cNvSpPr>
          <p:nvPr>
            <p:ph type="pic" sz="quarter" idx="15"/>
          </p:nvPr>
        </p:nvSpPr>
        <p:spPr>
          <a:xfrm>
            <a:off x="0" y="0"/>
            <a:ext cx="4844052" cy="6399152"/>
          </a:xfrm>
          <a:custGeom>
            <a:avLst/>
            <a:gdLst>
              <a:gd name="connsiteX0" fmla="*/ 0 w 4844052"/>
              <a:gd name="connsiteY0" fmla="*/ 0 h 6399152"/>
              <a:gd name="connsiteX1" fmla="*/ 4844052 w 4844052"/>
              <a:gd name="connsiteY1" fmla="*/ 0 h 6399152"/>
              <a:gd name="connsiteX2" fmla="*/ 4844052 w 4844052"/>
              <a:gd name="connsiteY2" fmla="*/ 5795922 h 6399152"/>
              <a:gd name="connsiteX3" fmla="*/ 4240822 w 4844052"/>
              <a:gd name="connsiteY3" fmla="*/ 6399152 h 6399152"/>
              <a:gd name="connsiteX4" fmla="*/ 0 w 4844052"/>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4052" h="6399152">
                <a:moveTo>
                  <a:pt x="0" y="0"/>
                </a:moveTo>
                <a:lnTo>
                  <a:pt x="4844052" y="0"/>
                </a:lnTo>
                <a:lnTo>
                  <a:pt x="4844052" y="5795922"/>
                </a:lnTo>
                <a:cubicBezTo>
                  <a:pt x="4844052" y="6129077"/>
                  <a:pt x="4573977" y="6399152"/>
                  <a:pt x="4240822"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550408"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B36C1D43-E95A-44CE-BF39-AC264176BC74}"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321362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320040"/>
            <a:ext cx="4389120" cy="932688"/>
          </a:xfrm>
        </p:spPr>
        <p:txBody>
          <a:bodyPr anchor="b"/>
          <a:lstStyle/>
          <a:p>
            <a:r>
              <a:rPr lang="en-US"/>
              <a:t>Click to edit Master title style</a:t>
            </a:r>
          </a:p>
        </p:txBody>
      </p:sp>
      <p:sp>
        <p:nvSpPr>
          <p:cNvPr id="11" name="Picture Placeholder 9">
            <a:extLst>
              <a:ext uri="{FF2B5EF4-FFF2-40B4-BE49-F238E27FC236}">
                <a16:creationId xmlns:a16="http://schemas.microsoft.com/office/drawing/2014/main" id="{6B8A8E1B-B99E-8C69-154E-2FAADB07D510}"/>
              </a:ext>
            </a:extLst>
          </p:cNvPr>
          <p:cNvSpPr>
            <a:spLocks noGrp="1"/>
          </p:cNvSpPr>
          <p:nvPr>
            <p:ph type="pic" sz="quarter" idx="15"/>
          </p:nvPr>
        </p:nvSpPr>
        <p:spPr>
          <a:xfrm>
            <a:off x="0" y="0"/>
            <a:ext cx="6591300" cy="6399152"/>
          </a:xfrm>
          <a:custGeom>
            <a:avLst/>
            <a:gdLst>
              <a:gd name="connsiteX0" fmla="*/ 0 w 6591300"/>
              <a:gd name="connsiteY0" fmla="*/ 0 h 6399152"/>
              <a:gd name="connsiteX1" fmla="*/ 6591300 w 6591300"/>
              <a:gd name="connsiteY1" fmla="*/ 0 h 6399152"/>
              <a:gd name="connsiteX2" fmla="*/ 6591300 w 6591300"/>
              <a:gd name="connsiteY2" fmla="*/ 5797156 h 6399152"/>
              <a:gd name="connsiteX3" fmla="*/ 5989304 w 6591300"/>
              <a:gd name="connsiteY3" fmla="*/ 6399152 h 6399152"/>
              <a:gd name="connsiteX4" fmla="*/ 0 w 6591300"/>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300" h="6399152">
                <a:moveTo>
                  <a:pt x="0" y="0"/>
                </a:moveTo>
                <a:lnTo>
                  <a:pt x="6591300" y="0"/>
                </a:lnTo>
                <a:lnTo>
                  <a:pt x="6591300" y="5797156"/>
                </a:lnTo>
                <a:cubicBezTo>
                  <a:pt x="6591300" y="6129629"/>
                  <a:pt x="6321777" y="6399152"/>
                  <a:pt x="5989304"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1380744"/>
            <a:ext cx="438912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4009D615-5030-44BE-B1E7-FCAF557FFC34}"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6958866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320040"/>
            <a:ext cx="4573413" cy="93268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6" y="1380744"/>
            <a:ext cx="4573413"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2BD82EEA-7278-1A73-C95C-473F75B54048}"/>
              </a:ext>
            </a:extLst>
          </p:cNvPr>
          <p:cNvSpPr>
            <a:spLocks noGrp="1"/>
          </p:cNvSpPr>
          <p:nvPr>
            <p:ph type="pic" sz="quarter" idx="15"/>
          </p:nvPr>
        </p:nvSpPr>
        <p:spPr>
          <a:xfrm>
            <a:off x="5737593" y="0"/>
            <a:ext cx="6454407" cy="6399152"/>
          </a:xfrm>
          <a:custGeom>
            <a:avLst/>
            <a:gdLst>
              <a:gd name="connsiteX0" fmla="*/ 0 w 6454407"/>
              <a:gd name="connsiteY0" fmla="*/ 0 h 6399152"/>
              <a:gd name="connsiteX1" fmla="*/ 6454407 w 6454407"/>
              <a:gd name="connsiteY1" fmla="*/ 0 h 6399152"/>
              <a:gd name="connsiteX2" fmla="*/ 6454407 w 6454407"/>
              <a:gd name="connsiteY2" fmla="*/ 6399152 h 6399152"/>
              <a:gd name="connsiteX3" fmla="*/ 601996 w 6454407"/>
              <a:gd name="connsiteY3" fmla="*/ 6399152 h 6399152"/>
              <a:gd name="connsiteX4" fmla="*/ 0 w 6454407"/>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4407" h="6399152">
                <a:moveTo>
                  <a:pt x="0" y="0"/>
                </a:moveTo>
                <a:lnTo>
                  <a:pt x="6454407" y="0"/>
                </a:lnTo>
                <a:lnTo>
                  <a:pt x="6454407" y="6399152"/>
                </a:lnTo>
                <a:lnTo>
                  <a:pt x="601996" y="6399152"/>
                </a:lnTo>
                <a:cubicBezTo>
                  <a:pt x="269523"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65D8DDD-BB5E-4F5B-81F2-5E5F98B403C0}"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1897144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11155680" cy="970463"/>
          </a:xfrm>
        </p:spPr>
        <p:txBody>
          <a:bodyPr anchor="ctr"/>
          <a:lstStyle/>
          <a:p>
            <a:r>
              <a:rPr lang="en-US"/>
              <a:t>Click to edit Master title style</a:t>
            </a:r>
          </a:p>
        </p:txBody>
      </p:sp>
      <p:sp>
        <p:nvSpPr>
          <p:cNvPr id="9" name="Picture Placeholder 8">
            <a:extLst>
              <a:ext uri="{FF2B5EF4-FFF2-40B4-BE49-F238E27FC236}">
                <a16:creationId xmlns:a16="http://schemas.microsoft.com/office/drawing/2014/main" id="{19C22D85-D675-737B-9F54-B9D7FC819199}"/>
              </a:ext>
            </a:extLst>
          </p:cNvPr>
          <p:cNvSpPr>
            <a:spLocks noGrp="1"/>
          </p:cNvSpPr>
          <p:nvPr>
            <p:ph type="pic" sz="quarter" idx="15"/>
          </p:nvPr>
        </p:nvSpPr>
        <p:spPr>
          <a:xfrm>
            <a:off x="0" y="1828800"/>
            <a:ext cx="6707699" cy="5029200"/>
          </a:xfrm>
          <a:custGeom>
            <a:avLst/>
            <a:gdLst>
              <a:gd name="connsiteX0" fmla="*/ 0 w 6707699"/>
              <a:gd name="connsiteY0" fmla="*/ 0 h 5029200"/>
              <a:gd name="connsiteX1" fmla="*/ 6129259 w 6707699"/>
              <a:gd name="connsiteY1" fmla="*/ 0 h 5029200"/>
              <a:gd name="connsiteX2" fmla="*/ 6707699 w 6707699"/>
              <a:gd name="connsiteY2" fmla="*/ 578440 h 5029200"/>
              <a:gd name="connsiteX3" fmla="*/ 6707699 w 6707699"/>
              <a:gd name="connsiteY3" fmla="*/ 5029200 h 5029200"/>
              <a:gd name="connsiteX4" fmla="*/ 0 w 6707699"/>
              <a:gd name="connsiteY4" fmla="*/ 5029200 h 502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7699" h="5029200">
                <a:moveTo>
                  <a:pt x="0" y="0"/>
                </a:moveTo>
                <a:lnTo>
                  <a:pt x="6129259" y="0"/>
                </a:lnTo>
                <a:cubicBezTo>
                  <a:pt x="6448723" y="0"/>
                  <a:pt x="6707699" y="258976"/>
                  <a:pt x="6707699" y="578440"/>
                </a:cubicBezTo>
                <a:lnTo>
                  <a:pt x="6707699" y="5029200"/>
                </a:lnTo>
                <a:lnTo>
                  <a:pt x="0" y="5029200"/>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389302" y="1828800"/>
            <a:ext cx="4196146" cy="4503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389302" y="6492240"/>
            <a:ext cx="1280160" cy="338328"/>
          </a:xfrm>
        </p:spPr>
        <p:txBody>
          <a:bodyPr/>
          <a:lstStyle/>
          <a:p>
            <a:fld id="{083588C5-4E32-4E6E-80AB-32A6125C957F}"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669462" y="6492240"/>
            <a:ext cx="2888554" cy="338328"/>
          </a:xfrm>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697862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20076" y="320040"/>
            <a:ext cx="6766560" cy="932688"/>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1B32E518-8213-A79A-7E36-BA4D782F8ED4}"/>
              </a:ext>
            </a:extLst>
          </p:cNvPr>
          <p:cNvSpPr>
            <a:spLocks noGrp="1"/>
          </p:cNvSpPr>
          <p:nvPr>
            <p:ph type="pic" sz="quarter" idx="15"/>
          </p:nvPr>
        </p:nvSpPr>
        <p:spPr>
          <a:xfrm>
            <a:off x="0" y="0"/>
            <a:ext cx="4147926" cy="6399152"/>
          </a:xfrm>
          <a:custGeom>
            <a:avLst/>
            <a:gdLst>
              <a:gd name="connsiteX0" fmla="*/ 0 w 4147926"/>
              <a:gd name="connsiteY0" fmla="*/ 0 h 6399152"/>
              <a:gd name="connsiteX1" fmla="*/ 4147926 w 4147926"/>
              <a:gd name="connsiteY1" fmla="*/ 0 h 6399152"/>
              <a:gd name="connsiteX2" fmla="*/ 4147926 w 4147926"/>
              <a:gd name="connsiteY2" fmla="*/ 5795922 h 6399152"/>
              <a:gd name="connsiteX3" fmla="*/ 3544696 w 4147926"/>
              <a:gd name="connsiteY3" fmla="*/ 6399152 h 6399152"/>
              <a:gd name="connsiteX4" fmla="*/ 0 w 4147926"/>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7926" h="6399152">
                <a:moveTo>
                  <a:pt x="0" y="0"/>
                </a:moveTo>
                <a:lnTo>
                  <a:pt x="4147926" y="0"/>
                </a:lnTo>
                <a:lnTo>
                  <a:pt x="4147926" y="5795922"/>
                </a:lnTo>
                <a:cubicBezTo>
                  <a:pt x="4147926" y="6129077"/>
                  <a:pt x="3877851" y="6399152"/>
                  <a:pt x="3544696"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820076" y="1380744"/>
            <a:ext cx="676656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B337EAFE-6A88-4B1F-9ABC-CA3CFB830DD6}"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21811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ontent Photo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320040"/>
            <a:ext cx="6858000" cy="93268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380744"/>
            <a:ext cx="6858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22444857-0BC3-ACAE-DBB1-5D530AA35ED8}"/>
              </a:ext>
            </a:extLst>
          </p:cNvPr>
          <p:cNvSpPr>
            <a:spLocks noGrp="1"/>
          </p:cNvSpPr>
          <p:nvPr>
            <p:ph type="pic" sz="quarter" idx="15"/>
          </p:nvPr>
        </p:nvSpPr>
        <p:spPr>
          <a:xfrm>
            <a:off x="8046768" y="0"/>
            <a:ext cx="4145232" cy="6399152"/>
          </a:xfrm>
          <a:custGeom>
            <a:avLst/>
            <a:gdLst>
              <a:gd name="connsiteX0" fmla="*/ 0 w 4145232"/>
              <a:gd name="connsiteY0" fmla="*/ 0 h 6399152"/>
              <a:gd name="connsiteX1" fmla="*/ 4145232 w 4145232"/>
              <a:gd name="connsiteY1" fmla="*/ 0 h 6399152"/>
              <a:gd name="connsiteX2" fmla="*/ 4145232 w 4145232"/>
              <a:gd name="connsiteY2" fmla="*/ 6399152 h 6399152"/>
              <a:gd name="connsiteX3" fmla="*/ 603230 w 4145232"/>
              <a:gd name="connsiteY3" fmla="*/ 6399152 h 6399152"/>
              <a:gd name="connsiteX4" fmla="*/ 0 w 4145232"/>
              <a:gd name="connsiteY4" fmla="*/ 579592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32" h="6399152">
                <a:moveTo>
                  <a:pt x="0" y="0"/>
                </a:moveTo>
                <a:lnTo>
                  <a:pt x="4145232" y="0"/>
                </a:lnTo>
                <a:lnTo>
                  <a:pt x="4145232" y="6399152"/>
                </a:lnTo>
                <a:lnTo>
                  <a:pt x="603230" y="6399152"/>
                </a:lnTo>
                <a:cubicBezTo>
                  <a:pt x="270075" y="6399152"/>
                  <a:pt x="0" y="6129077"/>
                  <a:pt x="0" y="5795922"/>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EF70683-5F2F-44F3-8B59-45258C4FD45A}"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467065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39"/>
            <a:ext cx="4855464" cy="1453896"/>
          </a:xfrm>
        </p:spPr>
        <p:txBody>
          <a:bodyPr anchor="t"/>
          <a:lstStyle/>
          <a:p>
            <a:r>
              <a:rPr lang="en-US"/>
              <a:t>Click to edit Master title style</a:t>
            </a:r>
          </a:p>
        </p:txBody>
      </p:sp>
      <p:sp>
        <p:nvSpPr>
          <p:cNvPr id="11" name="Picture Placeholder 8">
            <a:extLst>
              <a:ext uri="{FF2B5EF4-FFF2-40B4-BE49-F238E27FC236}">
                <a16:creationId xmlns:a16="http://schemas.microsoft.com/office/drawing/2014/main" id="{C202BC3A-8633-9F03-1586-99447DA1CFF3}"/>
              </a:ext>
            </a:extLst>
          </p:cNvPr>
          <p:cNvSpPr>
            <a:spLocks noGrp="1"/>
          </p:cNvSpPr>
          <p:nvPr>
            <p:ph type="pic" sz="quarter" idx="15"/>
          </p:nvPr>
        </p:nvSpPr>
        <p:spPr>
          <a:xfrm>
            <a:off x="0" y="2293496"/>
            <a:ext cx="5285232" cy="4564504"/>
          </a:xfrm>
          <a:custGeom>
            <a:avLst/>
            <a:gdLst>
              <a:gd name="connsiteX0" fmla="*/ 0 w 5285232"/>
              <a:gd name="connsiteY0" fmla="*/ 0 h 4564504"/>
              <a:gd name="connsiteX1" fmla="*/ 4706792 w 5285232"/>
              <a:gd name="connsiteY1" fmla="*/ 0 h 4564504"/>
              <a:gd name="connsiteX2" fmla="*/ 5285232 w 5285232"/>
              <a:gd name="connsiteY2" fmla="*/ 578440 h 4564504"/>
              <a:gd name="connsiteX3" fmla="*/ 5285232 w 5285232"/>
              <a:gd name="connsiteY3" fmla="*/ 4564504 h 4564504"/>
              <a:gd name="connsiteX4" fmla="*/ 0 w 5285232"/>
              <a:gd name="connsiteY4" fmla="*/ 4564504 h 4564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232" h="4564504">
                <a:moveTo>
                  <a:pt x="0" y="0"/>
                </a:moveTo>
                <a:lnTo>
                  <a:pt x="4706792" y="0"/>
                </a:lnTo>
                <a:cubicBezTo>
                  <a:pt x="5026256" y="0"/>
                  <a:pt x="5285232" y="258976"/>
                  <a:pt x="5285232" y="578440"/>
                </a:cubicBezTo>
                <a:lnTo>
                  <a:pt x="5285232" y="4564504"/>
                </a:lnTo>
                <a:lnTo>
                  <a:pt x="0" y="4564504"/>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096000" y="6492240"/>
            <a:ext cx="2651760" cy="338328"/>
          </a:xfrm>
        </p:spPr>
        <p:txBody>
          <a:bodyPr/>
          <a:lstStyle/>
          <a:p>
            <a:fld id="{813EDC87-0EBE-4D2E-8804-E5F0EDA0B797}"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98820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E1B28-DB45-4001-B295-7D7933E04419}" type="datetime1">
              <a:rPr lang="en-US" smtClean="0"/>
              <a:t>5/29/2025</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3066756299"/>
      </p:ext>
    </p:extLst>
  </p:cSld>
  <p:clrMapOvr>
    <a:masterClrMapping/>
  </p:clrMapOvr>
  <p:hf hd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ig Numb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493776" y="603504"/>
            <a:ext cx="11201400" cy="4206240"/>
          </a:xfrm>
        </p:spPr>
        <p:txBody>
          <a:bodyPr>
            <a:normAutofit/>
          </a:bodyPr>
          <a:lstStyle>
            <a:lvl1pPr algn="ctr">
              <a:defRPr sz="27800"/>
            </a:lvl1pPr>
          </a:lstStyle>
          <a:p>
            <a:r>
              <a:rPr lang="en-US"/>
              <a: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p>
            <a:fld id="{A4CBD270-9BF1-4C68-A7FA-BA016D8BB959}" type="datetime1">
              <a:rPr lang="en-US" smtClean="0"/>
              <a:t>5/29/2025</a:t>
            </a:fld>
            <a:endParaRPr lang="en-US" dirty="0"/>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1389888" y="4809744"/>
            <a:ext cx="9345168" cy="1225296"/>
          </a:xfrm>
        </p:spPr>
        <p:txBody>
          <a:bodyPr>
            <a:normAutofit/>
          </a:bodyPr>
          <a:lstStyle>
            <a:lvl1pPr marL="0" indent="0" algn="ctr">
              <a:buNone/>
              <a:defRPr sz="2800" cap="all" baseline="0"/>
            </a:lvl1pPr>
            <a:lvl2pPr marL="228600" indent="0" algn="ctr">
              <a:buNone/>
              <a:defRPr sz="2400" cap="all" baseline="0"/>
            </a:lvl2pPr>
            <a:lvl3pPr marL="457200" indent="0" algn="ctr">
              <a:buNone/>
              <a:defRPr sz="2000" cap="all" baseline="0"/>
            </a:lvl3pPr>
            <a:lvl4pPr marL="685800" indent="0" algn="ctr">
              <a:buNone/>
              <a:defRPr sz="1800" cap="all" baseline="0"/>
            </a:lvl4pPr>
            <a:lvl5pPr marL="914400" indent="0" algn="ctr">
              <a:buNone/>
              <a:defRPr sz="1600" cap="all"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740340"/>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93DB7D-955F-21DF-15DA-4285375617FC}"/>
              </a:ext>
            </a:extLst>
          </p:cNvPr>
          <p:cNvSpPr/>
          <p:nvPr userDrawn="1"/>
        </p:nvSpPr>
        <p:spPr>
          <a:xfrm>
            <a:off x="1" y="4783948"/>
            <a:ext cx="11762231" cy="2074052"/>
          </a:xfrm>
          <a:custGeom>
            <a:avLst/>
            <a:gdLst>
              <a:gd name="connsiteX0" fmla="*/ 0 w 11762231"/>
              <a:gd name="connsiteY0" fmla="*/ 0 h 2074052"/>
              <a:gd name="connsiteX1" fmla="*/ 112775 w 11762231"/>
              <a:gd name="connsiteY1" fmla="*/ 0 h 2074052"/>
              <a:gd name="connsiteX2" fmla="*/ 11102489 w 11762231"/>
              <a:gd name="connsiteY2" fmla="*/ 0 h 2074052"/>
              <a:gd name="connsiteX3" fmla="*/ 11437005 w 11762231"/>
              <a:gd name="connsiteY3" fmla="*/ 0 h 2074052"/>
              <a:gd name="connsiteX4" fmla="*/ 11762231 w 11762231"/>
              <a:gd name="connsiteY4" fmla="*/ 325226 h 2074052"/>
              <a:gd name="connsiteX5" fmla="*/ 11762231 w 11762231"/>
              <a:gd name="connsiteY5" fmla="*/ 2074052 h 2074052"/>
              <a:gd name="connsiteX6" fmla="*/ 11427715 w 11762231"/>
              <a:gd name="connsiteY6" fmla="*/ 2074052 h 2074052"/>
              <a:gd name="connsiteX7" fmla="*/ 112775 w 11762231"/>
              <a:gd name="connsiteY7" fmla="*/ 2074052 h 2074052"/>
              <a:gd name="connsiteX8" fmla="*/ 0 w 11762231"/>
              <a:gd name="connsiteY8" fmla="*/ 2074052 h 207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2231" h="2074052">
                <a:moveTo>
                  <a:pt x="0" y="0"/>
                </a:moveTo>
                <a:lnTo>
                  <a:pt x="112775" y="0"/>
                </a:lnTo>
                <a:lnTo>
                  <a:pt x="11102489" y="0"/>
                </a:lnTo>
                <a:lnTo>
                  <a:pt x="11437005" y="0"/>
                </a:lnTo>
                <a:cubicBezTo>
                  <a:pt x="11616622" y="0"/>
                  <a:pt x="11762231" y="145609"/>
                  <a:pt x="11762231" y="325226"/>
                </a:cubicBezTo>
                <a:lnTo>
                  <a:pt x="11762231" y="2074052"/>
                </a:lnTo>
                <a:lnTo>
                  <a:pt x="11427715" y="2074052"/>
                </a:lnTo>
                <a:lnTo>
                  <a:pt x="112775" y="2074052"/>
                </a:lnTo>
                <a:lnTo>
                  <a:pt x="0" y="2074052"/>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39496" y="420624"/>
            <a:ext cx="11100816" cy="4334256"/>
          </a:xfrm>
        </p:spPr>
        <p:txBody>
          <a:bodyPr>
            <a:normAutofit/>
          </a:bodyPr>
          <a:lstStyle>
            <a:lvl1pPr algn="l">
              <a:defRPr sz="27800">
                <a:solidFill>
                  <a:schemeClr val="tx1"/>
                </a:solidFill>
              </a:defRPr>
            </a:lvl1pPr>
          </a:lstStyle>
          <a:p>
            <a:r>
              <a:rPr lang="en-US"/>
              <a: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1"/>
                </a:solidFill>
              </a:defRPr>
            </a:lvl1pPr>
          </a:lstStyle>
          <a:p>
            <a:fld id="{09E47A9E-7C3C-4663-841E-C89520FA85A3}" type="datetime1">
              <a:rPr lang="en-US" smtClean="0"/>
              <a:t>5/29/2025</a:t>
            </a:fld>
            <a:endParaRPr lang="en-US" dirty="0"/>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a:xfrm>
            <a:off x="8430768" y="6492240"/>
            <a:ext cx="2660904" cy="338328"/>
          </a:xfrm>
        </p:spPr>
        <p:txBody>
          <a:bodyPr/>
          <a:lstStyle>
            <a:lvl1pPr>
              <a:defRPr>
                <a:solidFill>
                  <a:schemeClr val="tx1"/>
                </a:solidFill>
              </a:defRPr>
            </a:lvl1pPr>
          </a:lstStyle>
          <a:p>
            <a:r>
              <a:rPr lang="en-US" dirty="0"/>
              <a:t>Sample Footer Text</a:t>
            </a:r>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a:xfrm>
            <a:off x="11183112" y="6492240"/>
            <a:ext cx="457200" cy="338328"/>
          </a:xfrm>
        </p:spPr>
        <p:txBody>
          <a:bodyPr/>
          <a:lstStyle>
            <a:lvl1pPr>
              <a:defRPr>
                <a:solidFill>
                  <a:schemeClr val="tx1"/>
                </a:solidFill>
              </a:defRPr>
            </a:lvl1p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621792" y="4873752"/>
            <a:ext cx="8439912" cy="1589420"/>
          </a:xfrm>
        </p:spPr>
        <p:txBody>
          <a:bodyPr anchor="ctr">
            <a:normAutofit/>
          </a:bodyPr>
          <a:lstStyle>
            <a:lvl1pPr marL="0" indent="0" algn="l">
              <a:buNone/>
              <a:defRPr sz="2800" cap="all" baseline="0">
                <a:solidFill>
                  <a:schemeClr val="tx1"/>
                </a:solidFill>
              </a:defRPr>
            </a:lvl1pPr>
            <a:lvl2pPr marL="228600" indent="0" algn="l">
              <a:buNone/>
              <a:defRPr sz="2400" cap="all" baseline="0">
                <a:solidFill>
                  <a:schemeClr val="tx1"/>
                </a:solidFill>
              </a:defRPr>
            </a:lvl2pPr>
            <a:lvl3pPr marL="457200" indent="0" algn="l">
              <a:buNone/>
              <a:defRPr sz="2000" cap="all" baseline="0">
                <a:solidFill>
                  <a:schemeClr val="tx1"/>
                </a:solidFill>
              </a:defRPr>
            </a:lvl3pPr>
            <a:lvl4pPr marL="685800" indent="0" algn="l">
              <a:buNone/>
              <a:defRPr sz="1800" cap="all" baseline="0">
                <a:solidFill>
                  <a:schemeClr val="tx1"/>
                </a:solidFill>
              </a:defRPr>
            </a:lvl4pPr>
            <a:lvl5pPr marL="914400" indent="0" algn="l">
              <a:buNone/>
              <a:defRPr sz="1600" cap="all"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7767934"/>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42FED8FD-3F8D-425F-9991-7FB6FCCEC5A2}" type="datetime1">
              <a:rPr lang="en-US" smtClean="0"/>
              <a:t>5/29/2025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rm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5361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860B29AE-EBEF-71CC-AE38-3B2CD14FCA19}"/>
              </a:ext>
            </a:extLst>
          </p:cNvPr>
          <p:cNvSpPr/>
          <p:nvPr userDrawn="1"/>
        </p:nvSpPr>
        <p:spPr>
          <a:xfrm rot="5400000" flipV="1">
            <a:off x="-2566724" y="2566724"/>
            <a:ext cx="6399213" cy="1265765"/>
          </a:xfrm>
          <a:custGeom>
            <a:avLst/>
            <a:gdLst>
              <a:gd name="connsiteX0" fmla="*/ 0 w 6399213"/>
              <a:gd name="connsiteY0" fmla="*/ 0 h 1265765"/>
              <a:gd name="connsiteX1" fmla="*/ 0 w 6399213"/>
              <a:gd name="connsiteY1" fmla="*/ 1265765 h 1265765"/>
              <a:gd name="connsiteX2" fmla="*/ 5982881 w 6399213"/>
              <a:gd name="connsiteY2" fmla="*/ 1265765 h 1265765"/>
              <a:gd name="connsiteX3" fmla="*/ 6399213 w 6399213"/>
              <a:gd name="connsiteY3" fmla="*/ 849433 h 1265765"/>
              <a:gd name="connsiteX4" fmla="*/ 6399213 w 6399213"/>
              <a:gd name="connsiteY4" fmla="*/ 0 h 1265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213" h="1265765">
                <a:moveTo>
                  <a:pt x="0" y="0"/>
                </a:moveTo>
                <a:lnTo>
                  <a:pt x="0" y="1265765"/>
                </a:lnTo>
                <a:lnTo>
                  <a:pt x="5982881" y="1265765"/>
                </a:lnTo>
                <a:cubicBezTo>
                  <a:pt x="6212815" y="1265765"/>
                  <a:pt x="6399213" y="1079367"/>
                  <a:pt x="6399213" y="849433"/>
                </a:cubicBezTo>
                <a:lnTo>
                  <a:pt x="6399213" y="0"/>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BD6B3E3-A05B-4311-9C9A-DA8A512CAB97}" type="datetime1">
              <a:rPr lang="en-US" smtClean="0"/>
              <a:t>5/29/2025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98217" y="630935"/>
            <a:ext cx="8266176" cy="5605272"/>
          </a:xfrm>
        </p:spPr>
        <p:txBody>
          <a:bodyPr anchor="ctr">
            <a:norm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1453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499616" y="1524002"/>
            <a:ext cx="9198864" cy="2871216"/>
          </a:xfrm>
        </p:spPr>
        <p:txBody>
          <a:bodyPr anchor="ctr">
            <a:normAutofit/>
          </a:bodyPr>
          <a:lstStyle>
            <a:lvl1pPr>
              <a:lnSpc>
                <a:spcPct val="110000"/>
              </a:lnSpc>
              <a:defRPr sz="4000" cap="none" baseline="0"/>
            </a:lvl1pPr>
          </a:lstStyle>
          <a:p>
            <a:r>
              <a:rPr lang="en-US"/>
              <a:t>Click to edit Quote</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p>
            <a:fld id="{6A453612-8941-41EA-ABBA-F717A06C8346}" type="datetime1">
              <a:rPr lang="en-US" smtClean="0"/>
              <a:t>5/29/2025</a:t>
            </a:fld>
            <a:endParaRPr lang="en-US" dirty="0"/>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499616" y="5376672"/>
            <a:ext cx="9198864" cy="466344"/>
          </a:xfrm>
        </p:spPr>
        <p:txBody>
          <a:bodyPr>
            <a:normAutofit/>
          </a:bodyPr>
          <a:lstStyle>
            <a:lvl1pPr marL="0" indent="0">
              <a:buNone/>
              <a:defRPr sz="2200" b="1" cap="all" baseline="0">
                <a:solidFill>
                  <a:schemeClr val="accent1"/>
                </a:solidFill>
              </a:defRPr>
            </a:lvl1pPr>
            <a:lvl2pPr marL="228600" indent="0">
              <a:buNone/>
              <a:defRPr sz="2000" b="1" cap="all" baseline="0">
                <a:solidFill>
                  <a:schemeClr val="accent1"/>
                </a:solidFill>
              </a:defRPr>
            </a:lvl2pPr>
            <a:lvl3pPr marL="457200" indent="0">
              <a:buNone/>
              <a:defRPr sz="1800" b="1" cap="all" baseline="0">
                <a:solidFill>
                  <a:schemeClr val="accent1"/>
                </a:solidFill>
              </a:defRPr>
            </a:lvl3pPr>
            <a:lvl4pPr marL="685800" indent="0">
              <a:buNone/>
              <a:defRPr sz="1600" b="1" cap="all" baseline="0">
                <a:solidFill>
                  <a:schemeClr val="accent1"/>
                </a:solidFill>
              </a:defRPr>
            </a:lvl4pPr>
            <a:lvl5pPr marL="914400" indent="0">
              <a:buNone/>
              <a:defRPr sz="1400" b="1" cap="all" baseline="0">
                <a:solidFill>
                  <a:schemeClr val="accent1"/>
                </a:solidFill>
              </a:defRPr>
            </a:lvl5pPr>
          </a:lstStyle>
          <a:p>
            <a:pPr lvl="0"/>
            <a:r>
              <a:rPr lang="en-US"/>
              <a:t>Quote Author</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6902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9D41517-889E-CBB7-FD17-C5FECA783B2A}"/>
              </a:ext>
            </a:extLst>
          </p:cNvPr>
          <p:cNvSpPr/>
          <p:nvPr userDrawn="1"/>
        </p:nvSpPr>
        <p:spPr>
          <a:xfrm flipV="1">
            <a:off x="0" y="823828"/>
            <a:ext cx="11385608" cy="6034172"/>
          </a:xfrm>
          <a:custGeom>
            <a:avLst/>
            <a:gdLst>
              <a:gd name="connsiteX0" fmla="*/ 0 w 11385608"/>
              <a:gd name="connsiteY0" fmla="*/ 6034172 h 6034172"/>
              <a:gd name="connsiteX1" fmla="*/ 10969276 w 11385608"/>
              <a:gd name="connsiteY1" fmla="*/ 6034172 h 6034172"/>
              <a:gd name="connsiteX2" fmla="*/ 11385608 w 11385608"/>
              <a:gd name="connsiteY2" fmla="*/ 5617840 h 6034172"/>
              <a:gd name="connsiteX3" fmla="*/ 11385608 w 11385608"/>
              <a:gd name="connsiteY3" fmla="*/ 0 h 6034172"/>
              <a:gd name="connsiteX4" fmla="*/ 0 w 11385608"/>
              <a:gd name="connsiteY4" fmla="*/ 0 h 6034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5608" h="6034172">
                <a:moveTo>
                  <a:pt x="0" y="6034172"/>
                </a:moveTo>
                <a:lnTo>
                  <a:pt x="10969276" y="6034172"/>
                </a:lnTo>
                <a:cubicBezTo>
                  <a:pt x="11199210" y="6034172"/>
                  <a:pt x="11385608" y="5847774"/>
                  <a:pt x="11385608" y="5617840"/>
                </a:cubicBezTo>
                <a:lnTo>
                  <a:pt x="11385608" y="0"/>
                </a:lnTo>
                <a:lnTo>
                  <a:pt x="0" y="0"/>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429768" y="1783080"/>
            <a:ext cx="8499079" cy="2249424"/>
          </a:xfrm>
        </p:spPr>
        <p:txBody>
          <a:bodyPr anchor="t">
            <a:normAutofit/>
          </a:bodyPr>
          <a:lstStyle>
            <a:lvl1pPr>
              <a:lnSpc>
                <a:spcPct val="100000"/>
              </a:lnSpc>
              <a:defRPr sz="3600" cap="none" baseline="0"/>
            </a:lvl1pPr>
          </a:lstStyle>
          <a:p>
            <a:r>
              <a:rPr lang="en-US"/>
              <a:t>Click to edit Quote</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p>
            <a:fld id="{73D6CD22-E4B3-48A1-94CA-B89DB574ED80}" type="datetime1">
              <a:rPr lang="en-US" smtClean="0"/>
              <a:t>5/29/2025</a:t>
            </a:fld>
            <a:endParaRPr lang="en-US" dirty="0"/>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a:xfrm>
            <a:off x="8669124" y="6492240"/>
            <a:ext cx="2660904" cy="338328"/>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a:xfrm>
            <a:off x="11421468" y="6492240"/>
            <a:ext cx="457200" cy="338328"/>
          </a:xfrm>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429768" y="5120640"/>
            <a:ext cx="5431536" cy="1289304"/>
          </a:xfrm>
        </p:spPr>
        <p:txBody>
          <a:bodyPr vert="horz" lIns="91440" tIns="45720" rIns="91440" bIns="45720" rtlCol="0" anchor="ctr">
            <a:normAutofit/>
          </a:bodyPr>
          <a:lstStyle>
            <a:lvl1pPr marL="0" indent="0">
              <a:buNone/>
              <a:defRPr lang="en-US" b="1" cap="all" baseline="0" dirty="0"/>
            </a:lvl1pPr>
            <a:lvl2pPr marL="228600" indent="0">
              <a:buNone/>
              <a:defRPr lang="en-US" b="1" cap="all" baseline="0" dirty="0"/>
            </a:lvl2pPr>
            <a:lvl3pPr marL="457200" indent="0">
              <a:buNone/>
              <a:defRPr lang="en-US" b="1" cap="all" baseline="0" dirty="0"/>
            </a:lvl3pPr>
            <a:lvl4pPr marL="685800" indent="0">
              <a:buNone/>
              <a:defRPr lang="en-US" b="1" cap="all" baseline="0" dirty="0"/>
            </a:lvl4pPr>
            <a:lvl5pPr marL="914400" indent="0">
              <a:buNone/>
              <a:defRPr lang="en-US" b="1" cap="all" baseline="0" dirty="0"/>
            </a:lvl5pPr>
          </a:lstStyle>
          <a:p>
            <a:pPr lvl="0"/>
            <a:r>
              <a:rPr lang="en-US"/>
              <a:t>Quote Author</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46691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429768"/>
            <a:ext cx="10890374" cy="1627632"/>
          </a:xfrm>
        </p:spPr>
        <p:txBody>
          <a:bodyPr anchor="t">
            <a:normAutofit/>
          </a:bodyPr>
          <a:lstStyle>
            <a:lvl1pPr>
              <a:defRPr sz="54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29768" y="3264408"/>
            <a:ext cx="10890374"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7C38B47-093E-417D-A1C3-81EEF797AC69}" type="datetime1">
              <a:rPr lang="en-US" smtClean="0"/>
              <a:t>5/29/2025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692609295"/>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294248"/>
            <a:ext cx="11164825" cy="958480"/>
          </a:xfrm>
        </p:spPr>
        <p:txBody>
          <a:bodyPr/>
          <a:lstStyle/>
          <a:p>
            <a:r>
              <a:rPr lang="en-US"/>
              <a:t>Click to edit Master title style</a:t>
            </a:r>
          </a:p>
        </p:txBody>
      </p:sp>
      <p:sp>
        <p:nvSpPr>
          <p:cNvPr id="9" name="Text Placeholder 8">
            <a:extLst>
              <a:ext uri="{FF2B5EF4-FFF2-40B4-BE49-F238E27FC236}">
                <a16:creationId xmlns:a16="http://schemas.microsoft.com/office/drawing/2014/main" id="{778C515B-8D5A-0268-9044-7B2013C87E02}"/>
              </a:ext>
            </a:extLst>
          </p:cNvPr>
          <p:cNvSpPr>
            <a:spLocks noGrp="1"/>
          </p:cNvSpPr>
          <p:nvPr>
            <p:ph type="body" sz="quarter" idx="13"/>
          </p:nvPr>
        </p:nvSpPr>
        <p:spPr>
          <a:xfrm>
            <a:off x="429767" y="2020825"/>
            <a:ext cx="5212208" cy="42847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13C7061A-8ED7-8B72-BD2B-2DF67F8C7A75}"/>
              </a:ext>
            </a:extLst>
          </p:cNvPr>
          <p:cNvSpPr>
            <a:spLocks noGrp="1"/>
          </p:cNvSpPr>
          <p:nvPr>
            <p:ph type="body" sz="quarter" idx="14"/>
          </p:nvPr>
        </p:nvSpPr>
        <p:spPr>
          <a:xfrm>
            <a:off x="6381622" y="2020822"/>
            <a:ext cx="5212208" cy="4284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E2C59E0-667A-459A-BBD1-70DA72C3C576}" type="datetime1">
              <a:rPr lang="en-US" smtClean="0"/>
              <a:t>5/29/2025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066400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29768" y="276166"/>
            <a:ext cx="11164824" cy="9765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29767"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A211279F-0D05-3637-19CD-29468F4DD2F3}"/>
              </a:ext>
            </a:extLst>
          </p:cNvPr>
          <p:cNvSpPr>
            <a:spLocks noGrp="1"/>
          </p:cNvSpPr>
          <p:nvPr>
            <p:ph type="body" sz="quarter" idx="13"/>
          </p:nvPr>
        </p:nvSpPr>
        <p:spPr>
          <a:xfrm>
            <a:off x="430213" y="2021134"/>
            <a:ext cx="5211762" cy="4343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F1B170DE-636A-B1A9-2EAB-C426DBFB3E51}"/>
              </a:ext>
            </a:extLst>
          </p:cNvPr>
          <p:cNvSpPr>
            <a:spLocks noGrp="1"/>
          </p:cNvSpPr>
          <p:nvPr>
            <p:ph type="body" sz="quarter" idx="14"/>
          </p:nvPr>
        </p:nvSpPr>
        <p:spPr>
          <a:xfrm>
            <a:off x="6381750" y="2020888"/>
            <a:ext cx="521335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706CC00B-2F01-4379-B0FD-8DA094C16FA4}" type="datetime1">
              <a:rPr lang="en-US" smtClean="0"/>
              <a:t>5/29/2025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6183467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29768" y="557784"/>
            <a:ext cx="3713996" cy="2212313"/>
          </a:xfrm>
        </p:spPr>
        <p:txBody>
          <a:bodyPr anchor="t">
            <a:normAutofit/>
          </a:bodyPr>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29767" y="2826137"/>
            <a:ext cx="331012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8">
            <a:extLst>
              <a:ext uri="{FF2B5EF4-FFF2-40B4-BE49-F238E27FC236}">
                <a16:creationId xmlns:a16="http://schemas.microsoft.com/office/drawing/2014/main" id="{FA23F0E6-EDAF-3A7F-5EC8-F911E9AE48EF}"/>
              </a:ext>
            </a:extLst>
          </p:cNvPr>
          <p:cNvSpPr>
            <a:spLocks noGrp="1"/>
          </p:cNvSpPr>
          <p:nvPr>
            <p:ph type="pic" sz="quarter" idx="13"/>
          </p:nvPr>
        </p:nvSpPr>
        <p:spPr>
          <a:xfrm>
            <a:off x="4502843" y="0"/>
            <a:ext cx="7689157" cy="6399152"/>
          </a:xfrm>
          <a:custGeom>
            <a:avLst/>
            <a:gdLst>
              <a:gd name="connsiteX0" fmla="*/ 0 w 7689157"/>
              <a:gd name="connsiteY0" fmla="*/ 0 h 6399152"/>
              <a:gd name="connsiteX1" fmla="*/ 7689157 w 7689157"/>
              <a:gd name="connsiteY1" fmla="*/ 0 h 6399152"/>
              <a:gd name="connsiteX2" fmla="*/ 7689157 w 7689157"/>
              <a:gd name="connsiteY2" fmla="*/ 6399152 h 6399152"/>
              <a:gd name="connsiteX3" fmla="*/ 578440 w 7689157"/>
              <a:gd name="connsiteY3" fmla="*/ 6399152 h 6399152"/>
              <a:gd name="connsiteX4" fmla="*/ 0 w 7689157"/>
              <a:gd name="connsiteY4" fmla="*/ 582071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157" h="6399152">
                <a:moveTo>
                  <a:pt x="0" y="0"/>
                </a:moveTo>
                <a:lnTo>
                  <a:pt x="7689157" y="0"/>
                </a:lnTo>
                <a:lnTo>
                  <a:pt x="7689157" y="6399152"/>
                </a:lnTo>
                <a:lnTo>
                  <a:pt x="578440" y="6399152"/>
                </a:lnTo>
                <a:cubicBezTo>
                  <a:pt x="258976" y="6399152"/>
                  <a:pt x="0" y="6140176"/>
                  <a:pt x="0" y="5820712"/>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5019F103-9E7C-4D5A-827C-0D2D66EE1CD2}" type="datetime1">
              <a:rPr lang="en-US" smtClean="0"/>
              <a:t>5/29/2025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82146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2E1B28-DB45-4001-B295-7D7933E04419}" type="datetime1">
              <a:rPr lang="en-US" smtClean="0"/>
              <a:t>5/29/2025</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247441126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2E1B28-DB45-4001-B295-7D7933E04419}" type="datetime1">
              <a:rPr lang="en-US" smtClean="0"/>
              <a:t>5/29/2025</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153442508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2E1B28-DB45-4001-B295-7D7933E04419}" type="datetime1">
              <a:rPr lang="en-US" smtClean="0"/>
              <a:t>5/29/2025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281647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2E1B28-DB45-4001-B295-7D7933E04419}" type="datetime1">
              <a:rPr lang="en-US" smtClean="0"/>
              <a:t>5/29/2025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 Text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96048279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2E1B28-DB45-4001-B295-7D7933E04419}" type="datetime1">
              <a:rPr lang="en-US" smtClean="0"/>
              <a:t>5/29/2025</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116844904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2E1B28-DB45-4001-B295-7D7933E04419}" type="datetime1">
              <a:rPr lang="en-US" smtClean="0"/>
              <a:t>5/29/2025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4C450F2-3BB4-4AE4-8A35-A9D7AEA4C850}"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44924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697" r:id="rId16"/>
    <p:sldLayoutId id="2147483698" r:id="rId17"/>
    <p:sldLayoutId id="2147483699"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6" r:id="rId33"/>
    <p:sldLayoutId id="2147483718" r:id="rId34"/>
    <p:sldLayoutId id="2147483719" r:id="rId35"/>
    <p:sldLayoutId id="2147483720" r:id="rId36"/>
    <p:sldLayoutId id="2147483721" r:id="rId37"/>
    <p:sldLayoutId id="2147483722" r:id="rId38"/>
    <p:sldLayoutId id="2147483723" r:id="rId39"/>
    <p:sldLayoutId id="2147483725" r:id="rId40"/>
    <p:sldLayoutId id="2147483727" r:id="rId41"/>
    <p:sldLayoutId id="2147483728" r:id="rId42"/>
    <p:sldLayoutId id="2147483729" r:id="rId43"/>
    <p:sldLayoutId id="2147483731" r:id="rId44"/>
    <p:sldLayoutId id="2147483732" r:id="rId45"/>
    <p:sldLayoutId id="2147483733" r:id="rId46"/>
    <p:sldLayoutId id="2147483735" r:id="rId47"/>
    <p:sldLayoutId id="2147483736" r:id="rId48"/>
    <p:sldLayoutId id="2147483737" r:id="rId49"/>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publicdomainpictures.net/view-image.php?image=112075&amp;picture=thank-you-wallpaper" TargetMode="External"/><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38E9-D21E-DE68-38AC-F56AEA15B379}"/>
              </a:ext>
            </a:extLst>
          </p:cNvPr>
          <p:cNvSpPr>
            <a:spLocks noGrp="1"/>
          </p:cNvSpPr>
          <p:nvPr>
            <p:ph type="ctrTitle"/>
          </p:nvPr>
        </p:nvSpPr>
        <p:spPr>
          <a:xfrm>
            <a:off x="1716412" y="2037929"/>
            <a:ext cx="8346287" cy="1701737"/>
          </a:xfrm>
        </p:spPr>
        <p:txBody>
          <a:bodyPr anchor="b">
            <a:noAutofit/>
          </a:bodyPr>
          <a:lstStyle/>
          <a:p>
            <a:pPr algn="ctr"/>
            <a:r>
              <a:rPr lang="en-US" sz="4800" dirty="0">
                <a:solidFill>
                  <a:srgbClr val="000000"/>
                </a:solidFill>
                <a:ea typeface="+mj-lt"/>
                <a:cs typeface="+mj-lt"/>
              </a:rPr>
              <a:t>E-Commerce </a:t>
            </a:r>
            <a:br>
              <a:rPr lang="en-US" sz="4800" dirty="0">
                <a:solidFill>
                  <a:srgbClr val="000000"/>
                </a:solidFill>
                <a:ea typeface="+mj-lt"/>
                <a:cs typeface="+mj-lt"/>
              </a:rPr>
            </a:br>
            <a:r>
              <a:rPr lang="en-US" sz="4800" dirty="0">
                <a:solidFill>
                  <a:srgbClr val="000000"/>
                </a:solidFill>
                <a:ea typeface="+mj-lt"/>
                <a:cs typeface="+mj-lt"/>
              </a:rPr>
              <a:t>Customer &amp; Sales  Analysis</a:t>
            </a:r>
            <a:endParaRPr lang="en-US" sz="4800" dirty="0"/>
          </a:p>
        </p:txBody>
      </p:sp>
      <p:sp>
        <p:nvSpPr>
          <p:cNvPr id="3" name="Subtitle 2">
            <a:extLst>
              <a:ext uri="{FF2B5EF4-FFF2-40B4-BE49-F238E27FC236}">
                <a16:creationId xmlns:a16="http://schemas.microsoft.com/office/drawing/2014/main" id="{7604D864-A6BD-C75F-9B88-BAB58775ABDD}"/>
              </a:ext>
            </a:extLst>
          </p:cNvPr>
          <p:cNvSpPr>
            <a:spLocks noGrp="1"/>
          </p:cNvSpPr>
          <p:nvPr>
            <p:ph type="subTitle" idx="1"/>
          </p:nvPr>
        </p:nvSpPr>
        <p:spPr>
          <a:xfrm>
            <a:off x="2692398" y="4739577"/>
            <a:ext cx="6815669" cy="1320802"/>
          </a:xfrm>
        </p:spPr>
        <p:txBody>
          <a:bodyPr anchor="t">
            <a:normAutofit/>
          </a:bodyPr>
          <a:lstStyle/>
          <a:p>
            <a:r>
              <a:rPr lang="en-US" dirty="0"/>
              <a:t>Presented by Ahmed Mousa</a:t>
            </a:r>
          </a:p>
        </p:txBody>
      </p:sp>
      <p:sp>
        <p:nvSpPr>
          <p:cNvPr id="11" name="Date Placeholder 10">
            <a:extLst>
              <a:ext uri="{FF2B5EF4-FFF2-40B4-BE49-F238E27FC236}">
                <a16:creationId xmlns:a16="http://schemas.microsoft.com/office/drawing/2014/main" id="{3B60C5C2-A596-7FEB-7260-D4D75F7F7904}"/>
              </a:ext>
            </a:extLst>
          </p:cNvPr>
          <p:cNvSpPr>
            <a:spLocks noGrp="1"/>
          </p:cNvSpPr>
          <p:nvPr>
            <p:ph type="dt" sz="half" idx="10"/>
          </p:nvPr>
        </p:nvSpPr>
        <p:spPr/>
        <p:txBody>
          <a:bodyPr/>
          <a:lstStyle/>
          <a:p>
            <a:pPr lvl="0"/>
            <a:fld id="{A2C196D7-201A-4A3A-B9FA-EDBCED2083FF}" type="datetime1">
              <a:rPr lang="en-US" noProof="0" smtClean="0"/>
              <a:t>5/29/2025</a:t>
            </a:fld>
            <a:endParaRPr lang="en-US" noProof="0" dirty="0"/>
          </a:p>
        </p:txBody>
      </p:sp>
      <p:sp>
        <p:nvSpPr>
          <p:cNvPr id="13" name="Slide Number Placeholder 12">
            <a:extLst>
              <a:ext uri="{FF2B5EF4-FFF2-40B4-BE49-F238E27FC236}">
                <a16:creationId xmlns:a16="http://schemas.microsoft.com/office/drawing/2014/main" id="{6247F861-42CF-FE05-F8FD-7EBB0D76F029}"/>
              </a:ext>
            </a:extLst>
          </p:cNvPr>
          <p:cNvSpPr>
            <a:spLocks noGrp="1"/>
          </p:cNvSpPr>
          <p:nvPr>
            <p:ph type="sldNum" sz="quarter" idx="12"/>
          </p:nvPr>
        </p:nvSpPr>
        <p:spPr/>
        <p:txBody>
          <a:bodyPr/>
          <a:lstStyle/>
          <a:p>
            <a:pPr lvl="0"/>
            <a:fld id="{84C450F2-3BB4-4AE4-8A35-A9D7AEA4C850}" type="slidenum">
              <a:rPr lang="en-US" noProof="0" smtClean="0"/>
              <a:pPr lvl="0"/>
              <a:t>1</a:t>
            </a:fld>
            <a:endParaRPr lang="en-US" noProof="0" dirty="0"/>
          </a:p>
        </p:txBody>
      </p:sp>
    </p:spTree>
    <p:extLst>
      <p:ext uri="{BB962C8B-B14F-4D97-AF65-F5344CB8AC3E}">
        <p14:creationId xmlns:p14="http://schemas.microsoft.com/office/powerpoint/2010/main" val="418261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201-2736-78CD-3EDF-A180183606B3}"/>
              </a:ext>
            </a:extLst>
          </p:cNvPr>
          <p:cNvSpPr>
            <a:spLocks noGrp="1"/>
          </p:cNvSpPr>
          <p:nvPr>
            <p:ph type="title"/>
          </p:nvPr>
        </p:nvSpPr>
        <p:spPr>
          <a:xfrm>
            <a:off x="1097280" y="1991359"/>
            <a:ext cx="10058400" cy="2318603"/>
          </a:xfrm>
          <a:solidFill>
            <a:schemeClr val="accent1"/>
          </a:solidFill>
        </p:spPr>
        <p:txBody>
          <a:bodyPr/>
          <a:lstStyle/>
          <a:p>
            <a:r>
              <a:rPr lang="en-US" b="0" i="0" dirty="0">
                <a:solidFill>
                  <a:srgbClr val="E3E3E3"/>
                </a:solidFill>
                <a:effectLst/>
                <a:latin typeface="Roboto" panose="02000000000000000000" pitchFamily="2" charset="0"/>
              </a:rPr>
              <a:t>2-Sales Performance Analysis</a:t>
            </a:r>
            <a:br>
              <a:rPr lang="en-US" b="0" i="0" dirty="0">
                <a:solidFill>
                  <a:srgbClr val="E3E3E3"/>
                </a:solidFill>
                <a:effectLst/>
                <a:latin typeface="Roboto" panose="02000000000000000000" pitchFamily="2" charset="0"/>
              </a:rPr>
            </a:br>
            <a:endParaRPr lang="ar-EG" dirty="0"/>
          </a:p>
        </p:txBody>
      </p:sp>
      <p:sp>
        <p:nvSpPr>
          <p:cNvPr id="4" name="Date Placeholder 3">
            <a:extLst>
              <a:ext uri="{FF2B5EF4-FFF2-40B4-BE49-F238E27FC236}">
                <a16:creationId xmlns:a16="http://schemas.microsoft.com/office/drawing/2014/main" id="{B82851C6-6FCB-44CA-A8EC-E4FCC7C9A7BF}"/>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5" name="Footer Placeholder 4">
            <a:extLst>
              <a:ext uri="{FF2B5EF4-FFF2-40B4-BE49-F238E27FC236}">
                <a16:creationId xmlns:a16="http://schemas.microsoft.com/office/drawing/2014/main" id="{4B8BBE95-EC67-0619-F90D-4E2795B7680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1F051FC-8F83-7C98-957D-25B63F9FC8C9}"/>
              </a:ext>
            </a:extLst>
          </p:cNvPr>
          <p:cNvSpPr>
            <a:spLocks noGrp="1"/>
          </p:cNvSpPr>
          <p:nvPr>
            <p:ph type="sldNum" sz="quarter" idx="12"/>
          </p:nvPr>
        </p:nvSpPr>
        <p:spPr/>
        <p:txBody>
          <a:bodyPr/>
          <a:lstStyle/>
          <a:p>
            <a:fld id="{84C450F2-3BB4-4AE4-8A35-A9D7AEA4C850}" type="slidenum">
              <a:rPr lang="en-US" smtClean="0"/>
              <a:t>10</a:t>
            </a:fld>
            <a:endParaRPr lang="en-US" dirty="0"/>
          </a:p>
        </p:txBody>
      </p:sp>
    </p:spTree>
    <p:extLst>
      <p:ext uri="{BB962C8B-B14F-4D97-AF65-F5344CB8AC3E}">
        <p14:creationId xmlns:p14="http://schemas.microsoft.com/office/powerpoint/2010/main" val="272313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AEEC-8336-0E9B-5F75-2F1750E2BDC6}"/>
              </a:ext>
            </a:extLst>
          </p:cNvPr>
          <p:cNvSpPr>
            <a:spLocks noGrp="1"/>
          </p:cNvSpPr>
          <p:nvPr>
            <p:ph type="title"/>
          </p:nvPr>
        </p:nvSpPr>
        <p:spPr>
          <a:xfrm>
            <a:off x="1066800" y="223520"/>
            <a:ext cx="10058400" cy="1280160"/>
          </a:xfrm>
          <a:solidFill>
            <a:schemeClr val="accent1"/>
          </a:solidFill>
        </p:spPr>
        <p:txBody>
          <a:bodyPr>
            <a:normAutofit/>
          </a:bodyPr>
          <a:lstStyle/>
          <a:p>
            <a:r>
              <a:rPr lang="en-US" sz="3200" dirty="0">
                <a:solidFill>
                  <a:schemeClr val="bg1"/>
                </a:solidFill>
              </a:rPr>
              <a:t>Total sales and number of purchases over time (monthly/quarterly/yearly</a:t>
            </a:r>
            <a:endParaRPr lang="ar-EG" sz="3200" dirty="0">
              <a:solidFill>
                <a:schemeClr val="bg1"/>
              </a:solidFill>
            </a:endParaRPr>
          </a:p>
        </p:txBody>
      </p:sp>
      <p:pic>
        <p:nvPicPr>
          <p:cNvPr id="7" name="Content Placeholder 6">
            <a:extLst>
              <a:ext uri="{FF2B5EF4-FFF2-40B4-BE49-F238E27FC236}">
                <a16:creationId xmlns:a16="http://schemas.microsoft.com/office/drawing/2014/main" id="{77A692F4-25B6-1500-0415-5CE5BD3DF126}"/>
              </a:ext>
            </a:extLst>
          </p:cNvPr>
          <p:cNvPicPr>
            <a:picLocks noGrp="1" noChangeAspect="1"/>
          </p:cNvPicPr>
          <p:nvPr>
            <p:ph idx="1"/>
          </p:nvPr>
        </p:nvPicPr>
        <p:blipFill>
          <a:blip r:embed="rId2"/>
          <a:stretch>
            <a:fillRect/>
          </a:stretch>
        </p:blipFill>
        <p:spPr>
          <a:xfrm>
            <a:off x="6418051" y="1856423"/>
            <a:ext cx="5593503" cy="4022725"/>
          </a:xfrm>
          <a:prstGeom prst="rect">
            <a:avLst/>
          </a:prstGeom>
        </p:spPr>
      </p:pic>
      <p:sp>
        <p:nvSpPr>
          <p:cNvPr id="4" name="Date Placeholder 3">
            <a:extLst>
              <a:ext uri="{FF2B5EF4-FFF2-40B4-BE49-F238E27FC236}">
                <a16:creationId xmlns:a16="http://schemas.microsoft.com/office/drawing/2014/main" id="{40950684-B752-96AA-D898-B4BC2A11A942}"/>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5" name="Footer Placeholder 4">
            <a:extLst>
              <a:ext uri="{FF2B5EF4-FFF2-40B4-BE49-F238E27FC236}">
                <a16:creationId xmlns:a16="http://schemas.microsoft.com/office/drawing/2014/main" id="{45C2D065-0151-3E52-21EB-F6928C04436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4ED8BB8-8965-4FB5-ECBF-C221C89DEAFF}"/>
              </a:ext>
            </a:extLst>
          </p:cNvPr>
          <p:cNvSpPr>
            <a:spLocks noGrp="1"/>
          </p:cNvSpPr>
          <p:nvPr>
            <p:ph type="sldNum" sz="quarter" idx="12"/>
          </p:nvPr>
        </p:nvSpPr>
        <p:spPr/>
        <p:txBody>
          <a:bodyPr/>
          <a:lstStyle/>
          <a:p>
            <a:fld id="{84C450F2-3BB4-4AE4-8A35-A9D7AEA4C850}" type="slidenum">
              <a:rPr lang="en-US" smtClean="0"/>
              <a:t>11</a:t>
            </a:fld>
            <a:endParaRPr lang="en-US" dirty="0"/>
          </a:p>
        </p:txBody>
      </p:sp>
      <p:sp>
        <p:nvSpPr>
          <p:cNvPr id="9" name="TextBox 8">
            <a:extLst>
              <a:ext uri="{FF2B5EF4-FFF2-40B4-BE49-F238E27FC236}">
                <a16:creationId xmlns:a16="http://schemas.microsoft.com/office/drawing/2014/main" id="{F4C84D31-03B4-34FF-DD79-E6DA61EDA07E}"/>
              </a:ext>
            </a:extLst>
          </p:cNvPr>
          <p:cNvSpPr txBox="1"/>
          <p:nvPr/>
        </p:nvSpPr>
        <p:spPr>
          <a:xfrm>
            <a:off x="792480" y="1866583"/>
            <a:ext cx="6096000" cy="3970318"/>
          </a:xfrm>
          <a:prstGeom prst="rect">
            <a:avLst/>
          </a:prstGeom>
          <a:noFill/>
        </p:spPr>
        <p:txBody>
          <a:bodyPr wrap="square">
            <a:spAutoFit/>
          </a:bodyPr>
          <a:lstStyle/>
          <a:p>
            <a:r>
              <a:rPr lang="en-US" dirty="0"/>
              <a:t>Monthly: Volatile but stable until 2023 collapse</a:t>
            </a:r>
          </a:p>
          <a:p>
            <a:r>
              <a:rPr lang="en-US" dirty="0"/>
              <a:t>Quarterly: Steady performance until sharp Q3 2023 decline to 2M</a:t>
            </a:r>
          </a:p>
          <a:p>
            <a:r>
              <a:rPr lang="en-US" dirty="0"/>
              <a:t>Yearly: Dramatic drop from 9M (2022) to 6.5M (2023) revenue loss </a:t>
            </a:r>
          </a:p>
          <a:p>
            <a:r>
              <a:rPr lang="en-US" dirty="0"/>
              <a:t>Strategic Recommendations:</a:t>
            </a:r>
          </a:p>
          <a:p>
            <a:r>
              <a:rPr lang="en-US" dirty="0"/>
              <a:t> Crisis Response: Implement immediate revenue recovery plan to address</a:t>
            </a:r>
          </a:p>
          <a:p>
            <a:r>
              <a:rPr lang="en-US" dirty="0"/>
              <a:t> Trend Analysis: Investigate what changed in mid-2023 causing the sharp downturn</a:t>
            </a:r>
          </a:p>
          <a:p>
            <a:r>
              <a:rPr lang="en-US" dirty="0"/>
              <a:t> Market Recovery: Launch aggressive campaigns to restore quarterly performance to 2.2M baseline </a:t>
            </a:r>
          </a:p>
          <a:p>
            <a:r>
              <a:rPr lang="en-US" dirty="0"/>
              <a:t>Financial Planning: Adjust 2024 budgets and forecasts based on new performance.</a:t>
            </a:r>
            <a:endParaRPr lang="ar-EG" dirty="0"/>
          </a:p>
        </p:txBody>
      </p:sp>
    </p:spTree>
    <p:extLst>
      <p:ext uri="{BB962C8B-B14F-4D97-AF65-F5344CB8AC3E}">
        <p14:creationId xmlns:p14="http://schemas.microsoft.com/office/powerpoint/2010/main" val="112997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23B5-BA77-D955-F5F6-931F5A14392B}"/>
              </a:ext>
            </a:extLst>
          </p:cNvPr>
          <p:cNvSpPr>
            <a:spLocks noGrp="1"/>
          </p:cNvSpPr>
          <p:nvPr>
            <p:ph type="title"/>
          </p:nvPr>
        </p:nvSpPr>
        <p:spPr>
          <a:xfrm>
            <a:off x="1097280" y="560773"/>
            <a:ext cx="10058400" cy="1176587"/>
          </a:xfrm>
          <a:solidFill>
            <a:schemeClr val="accent1"/>
          </a:solidFill>
        </p:spPr>
        <p:txBody>
          <a:bodyPr/>
          <a:lstStyle/>
          <a:p>
            <a:r>
              <a:rPr lang="en-US" dirty="0">
                <a:solidFill>
                  <a:schemeClr val="bg1"/>
                </a:solidFill>
              </a:rPr>
              <a:t>Sales by Product Category Over Time</a:t>
            </a:r>
            <a:endParaRPr lang="ar-EG" dirty="0">
              <a:solidFill>
                <a:schemeClr val="bg1"/>
              </a:solidFill>
            </a:endParaRPr>
          </a:p>
        </p:txBody>
      </p:sp>
      <p:pic>
        <p:nvPicPr>
          <p:cNvPr id="7" name="Content Placeholder 6">
            <a:extLst>
              <a:ext uri="{FF2B5EF4-FFF2-40B4-BE49-F238E27FC236}">
                <a16:creationId xmlns:a16="http://schemas.microsoft.com/office/drawing/2014/main" id="{412DAF55-988B-D7CE-4C05-7D37C2F0C537}"/>
              </a:ext>
            </a:extLst>
          </p:cNvPr>
          <p:cNvPicPr>
            <a:picLocks noGrp="1" noChangeAspect="1"/>
          </p:cNvPicPr>
          <p:nvPr>
            <p:ph idx="1"/>
          </p:nvPr>
        </p:nvPicPr>
        <p:blipFill>
          <a:blip r:embed="rId2"/>
          <a:stretch>
            <a:fillRect/>
          </a:stretch>
        </p:blipFill>
        <p:spPr>
          <a:xfrm>
            <a:off x="7559040" y="1968183"/>
            <a:ext cx="4378960" cy="4022725"/>
          </a:xfrm>
          <a:prstGeom prst="rect">
            <a:avLst/>
          </a:prstGeom>
        </p:spPr>
      </p:pic>
      <p:sp>
        <p:nvSpPr>
          <p:cNvPr id="4" name="Date Placeholder 3">
            <a:extLst>
              <a:ext uri="{FF2B5EF4-FFF2-40B4-BE49-F238E27FC236}">
                <a16:creationId xmlns:a16="http://schemas.microsoft.com/office/drawing/2014/main" id="{F8390689-D2A6-405E-F679-310E003931ED}"/>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5" name="Footer Placeholder 4">
            <a:extLst>
              <a:ext uri="{FF2B5EF4-FFF2-40B4-BE49-F238E27FC236}">
                <a16:creationId xmlns:a16="http://schemas.microsoft.com/office/drawing/2014/main" id="{C93F63DA-4E00-1F00-9289-B18EBF08D8D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77D9CF49-7350-30D1-FA71-2D9552DA27B6}"/>
              </a:ext>
            </a:extLst>
          </p:cNvPr>
          <p:cNvSpPr>
            <a:spLocks noGrp="1"/>
          </p:cNvSpPr>
          <p:nvPr>
            <p:ph type="sldNum" sz="quarter" idx="12"/>
          </p:nvPr>
        </p:nvSpPr>
        <p:spPr/>
        <p:txBody>
          <a:bodyPr/>
          <a:lstStyle/>
          <a:p>
            <a:fld id="{84C450F2-3BB4-4AE4-8A35-A9D7AEA4C850}" type="slidenum">
              <a:rPr lang="en-US" smtClean="0"/>
              <a:t>12</a:t>
            </a:fld>
            <a:endParaRPr lang="en-US" dirty="0"/>
          </a:p>
        </p:txBody>
      </p:sp>
      <p:sp>
        <p:nvSpPr>
          <p:cNvPr id="9" name="TextBox 8">
            <a:extLst>
              <a:ext uri="{FF2B5EF4-FFF2-40B4-BE49-F238E27FC236}">
                <a16:creationId xmlns:a16="http://schemas.microsoft.com/office/drawing/2014/main" id="{D118F62E-FF69-DD4D-E946-A7A0251C05D8}"/>
              </a:ext>
            </a:extLst>
          </p:cNvPr>
          <p:cNvSpPr txBox="1"/>
          <p:nvPr/>
        </p:nvSpPr>
        <p:spPr>
          <a:xfrm>
            <a:off x="1097280" y="2079118"/>
            <a:ext cx="6461760" cy="4202561"/>
          </a:xfrm>
          <a:prstGeom prst="rect">
            <a:avLst/>
          </a:prstGeom>
          <a:noFill/>
        </p:spPr>
        <p:txBody>
          <a:bodyPr wrap="square">
            <a:spAutoFit/>
          </a:bodyPr>
          <a:lstStyle/>
          <a:p>
            <a:pPr>
              <a:lnSpc>
                <a:spcPct val="150000"/>
              </a:lnSpc>
            </a:pPr>
            <a:r>
              <a:rPr lang="en-US" dirty="0"/>
              <a:t>-All categories stable at (2021-2022)</a:t>
            </a:r>
          </a:p>
          <a:p>
            <a:pPr>
              <a:lnSpc>
                <a:spcPct val="150000"/>
              </a:lnSpc>
            </a:pPr>
            <a:r>
              <a:rPr lang="en-US" dirty="0"/>
              <a:t>-Universal 30% decline to 32M in 2023 across all product lines</a:t>
            </a:r>
          </a:p>
          <a:p>
            <a:pPr>
              <a:lnSpc>
                <a:spcPct val="150000"/>
              </a:lnSpc>
            </a:pPr>
            <a:r>
              <a:rPr lang="en-US" dirty="0"/>
              <a:t>-Synchronized drop suggests external market factors</a:t>
            </a:r>
          </a:p>
          <a:p>
            <a:pPr>
              <a:lnSpc>
                <a:spcPct val="150000"/>
              </a:lnSpc>
            </a:pPr>
            <a:r>
              <a:rPr lang="en-US" dirty="0"/>
              <a:t>*Strategic Recommendations</a:t>
            </a:r>
          </a:p>
          <a:p>
            <a:pPr>
              <a:lnSpc>
                <a:spcPct val="150000"/>
              </a:lnSpc>
            </a:pPr>
            <a:r>
              <a:rPr lang="en-US" dirty="0"/>
              <a:t>1-Root Cause Analysis: Investigate market-wide factors causing universal decline</a:t>
            </a:r>
          </a:p>
          <a:p>
            <a:pPr>
              <a:lnSpc>
                <a:spcPct val="150000"/>
              </a:lnSpc>
            </a:pPr>
            <a:r>
              <a:rPr lang="en-US" dirty="0"/>
              <a:t> 2-Category Recovery: Launch targeted campaigns to restore 46M baseline performance</a:t>
            </a:r>
          </a:p>
          <a:p>
            <a:pPr>
              <a:lnSpc>
                <a:spcPct val="150000"/>
              </a:lnSpc>
            </a:pPr>
            <a:r>
              <a:rPr lang="en-US" dirty="0"/>
              <a:t>3-Portfolio Expansion: Add new product categories to reduce risk concentration</a:t>
            </a:r>
            <a:endParaRPr lang="ar-EG" dirty="0"/>
          </a:p>
        </p:txBody>
      </p:sp>
    </p:spTree>
    <p:extLst>
      <p:ext uri="{BB962C8B-B14F-4D97-AF65-F5344CB8AC3E}">
        <p14:creationId xmlns:p14="http://schemas.microsoft.com/office/powerpoint/2010/main" val="371820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0FA1-4D12-E545-B2FF-882E57A79B3A}"/>
              </a:ext>
            </a:extLst>
          </p:cNvPr>
          <p:cNvSpPr>
            <a:spLocks noGrp="1"/>
          </p:cNvSpPr>
          <p:nvPr>
            <p:ph type="title"/>
          </p:nvPr>
        </p:nvSpPr>
        <p:spPr>
          <a:xfrm>
            <a:off x="1097280" y="594015"/>
            <a:ext cx="10058400" cy="1143345"/>
          </a:xfrm>
          <a:solidFill>
            <a:schemeClr val="accent1"/>
          </a:solidFill>
        </p:spPr>
        <p:txBody>
          <a:bodyPr/>
          <a:lstStyle/>
          <a:p>
            <a:r>
              <a:rPr lang="en-US" dirty="0">
                <a:solidFill>
                  <a:schemeClr val="bg1"/>
                </a:solidFill>
              </a:rPr>
              <a:t>Top Categories by Revenue</a:t>
            </a:r>
            <a:endParaRPr lang="ar-EG" dirty="0">
              <a:solidFill>
                <a:schemeClr val="bg1"/>
              </a:solidFill>
            </a:endParaRPr>
          </a:p>
        </p:txBody>
      </p:sp>
      <p:pic>
        <p:nvPicPr>
          <p:cNvPr id="7" name="Content Placeholder 6">
            <a:extLst>
              <a:ext uri="{FF2B5EF4-FFF2-40B4-BE49-F238E27FC236}">
                <a16:creationId xmlns:a16="http://schemas.microsoft.com/office/drawing/2014/main" id="{785FD9E9-3975-9552-2458-D11C8C0ECD07}"/>
              </a:ext>
            </a:extLst>
          </p:cNvPr>
          <p:cNvPicPr>
            <a:picLocks noGrp="1" noChangeAspect="1"/>
          </p:cNvPicPr>
          <p:nvPr>
            <p:ph idx="1"/>
          </p:nvPr>
        </p:nvPicPr>
        <p:blipFill>
          <a:blip r:embed="rId2"/>
          <a:stretch>
            <a:fillRect/>
          </a:stretch>
        </p:blipFill>
        <p:spPr>
          <a:xfrm>
            <a:off x="5732653" y="1897063"/>
            <a:ext cx="6459347" cy="4022725"/>
          </a:xfrm>
          <a:prstGeom prst="rect">
            <a:avLst/>
          </a:prstGeom>
        </p:spPr>
      </p:pic>
      <p:sp>
        <p:nvSpPr>
          <p:cNvPr id="4" name="Date Placeholder 3">
            <a:extLst>
              <a:ext uri="{FF2B5EF4-FFF2-40B4-BE49-F238E27FC236}">
                <a16:creationId xmlns:a16="http://schemas.microsoft.com/office/drawing/2014/main" id="{9B7DAE4A-6FC9-1313-AA08-D7392FEB5630}"/>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6" name="Slide Number Placeholder 5">
            <a:extLst>
              <a:ext uri="{FF2B5EF4-FFF2-40B4-BE49-F238E27FC236}">
                <a16:creationId xmlns:a16="http://schemas.microsoft.com/office/drawing/2014/main" id="{B7CDB11C-0FA1-7030-197F-BB7AEFA1B485}"/>
              </a:ext>
            </a:extLst>
          </p:cNvPr>
          <p:cNvSpPr>
            <a:spLocks noGrp="1"/>
          </p:cNvSpPr>
          <p:nvPr>
            <p:ph type="sldNum" sz="quarter" idx="12"/>
          </p:nvPr>
        </p:nvSpPr>
        <p:spPr/>
        <p:txBody>
          <a:bodyPr/>
          <a:lstStyle/>
          <a:p>
            <a:fld id="{84C450F2-3BB4-4AE4-8A35-A9D7AEA4C850}" type="slidenum">
              <a:rPr lang="en-US" smtClean="0"/>
              <a:t>13</a:t>
            </a:fld>
            <a:endParaRPr lang="en-US" dirty="0"/>
          </a:p>
        </p:txBody>
      </p:sp>
      <p:sp>
        <p:nvSpPr>
          <p:cNvPr id="9" name="TextBox 8">
            <a:extLst>
              <a:ext uri="{FF2B5EF4-FFF2-40B4-BE49-F238E27FC236}">
                <a16:creationId xmlns:a16="http://schemas.microsoft.com/office/drawing/2014/main" id="{39D61407-7595-FF12-45A8-D70C5EEFAA18}"/>
              </a:ext>
            </a:extLst>
          </p:cNvPr>
          <p:cNvSpPr txBox="1"/>
          <p:nvPr/>
        </p:nvSpPr>
        <p:spPr>
          <a:xfrm>
            <a:off x="762000" y="2402116"/>
            <a:ext cx="6096000" cy="1709571"/>
          </a:xfrm>
          <a:prstGeom prst="rect">
            <a:avLst/>
          </a:prstGeom>
          <a:noFill/>
        </p:spPr>
        <p:txBody>
          <a:bodyPr wrap="square">
            <a:spAutoFit/>
          </a:bodyPr>
          <a:lstStyle/>
          <a:p>
            <a:pPr>
              <a:lnSpc>
                <a:spcPct val="150000"/>
              </a:lnSpc>
            </a:pPr>
            <a:r>
              <a:rPr lang="en-US" dirty="0"/>
              <a:t>-Nearly perfect balance: Home (25.1%), Clothing (25.1%), Electronics (25%), Books (24.9%)</a:t>
            </a:r>
          </a:p>
          <a:p>
            <a:pPr>
              <a:lnSpc>
                <a:spcPct val="150000"/>
              </a:lnSpc>
            </a:pPr>
            <a:r>
              <a:rPr lang="en-US" dirty="0"/>
              <a:t>-Only 0.2% difference between highest and lowest performers</a:t>
            </a:r>
          </a:p>
          <a:p>
            <a:pPr>
              <a:lnSpc>
                <a:spcPct val="150000"/>
              </a:lnSpc>
            </a:pPr>
            <a:r>
              <a:rPr lang="en-US" dirty="0"/>
              <a:t>-Extremely well-diversified revenue portfolio</a:t>
            </a:r>
            <a:endParaRPr lang="ar-EG" dirty="0"/>
          </a:p>
        </p:txBody>
      </p:sp>
    </p:spTree>
    <p:extLst>
      <p:ext uri="{BB962C8B-B14F-4D97-AF65-F5344CB8AC3E}">
        <p14:creationId xmlns:p14="http://schemas.microsoft.com/office/powerpoint/2010/main" val="38963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C18D-4057-F3CD-3996-EC83B1416A83}"/>
              </a:ext>
            </a:extLst>
          </p:cNvPr>
          <p:cNvSpPr>
            <a:spLocks noGrp="1"/>
          </p:cNvSpPr>
          <p:nvPr>
            <p:ph type="title"/>
          </p:nvPr>
        </p:nvSpPr>
        <p:spPr>
          <a:xfrm>
            <a:off x="1097280" y="1910080"/>
            <a:ext cx="10058400" cy="2824480"/>
          </a:xfrm>
          <a:solidFill>
            <a:schemeClr val="accent1"/>
          </a:solidFill>
        </p:spPr>
        <p:txBody>
          <a:bodyPr/>
          <a:lstStyle/>
          <a:p>
            <a:r>
              <a:rPr lang="en-US" b="0" dirty="0">
                <a:solidFill>
                  <a:srgbClr val="D4D4D4"/>
                </a:solidFill>
                <a:effectLst/>
                <a:latin typeface="Courier New" panose="02070309020205020404" pitchFamily="49" charset="0"/>
              </a:rPr>
              <a:t> 3-Return Behavior Analysis</a:t>
            </a:r>
            <a:br>
              <a:rPr lang="en-US" b="0" dirty="0">
                <a:solidFill>
                  <a:srgbClr val="D4D4D4"/>
                </a:solidFill>
                <a:effectLst/>
                <a:latin typeface="Courier New" panose="02070309020205020404" pitchFamily="49" charset="0"/>
              </a:rPr>
            </a:br>
            <a:endParaRPr lang="ar-EG" dirty="0"/>
          </a:p>
        </p:txBody>
      </p:sp>
      <p:sp>
        <p:nvSpPr>
          <p:cNvPr id="4" name="Date Placeholder 3">
            <a:extLst>
              <a:ext uri="{FF2B5EF4-FFF2-40B4-BE49-F238E27FC236}">
                <a16:creationId xmlns:a16="http://schemas.microsoft.com/office/drawing/2014/main" id="{F1CFFA3D-247A-9BE7-3A57-D84C8E8624DC}"/>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6" name="Slide Number Placeholder 5">
            <a:extLst>
              <a:ext uri="{FF2B5EF4-FFF2-40B4-BE49-F238E27FC236}">
                <a16:creationId xmlns:a16="http://schemas.microsoft.com/office/drawing/2014/main" id="{36F9F55B-074C-F271-8E43-7EDB2EB2D9AB}"/>
              </a:ext>
            </a:extLst>
          </p:cNvPr>
          <p:cNvSpPr>
            <a:spLocks noGrp="1"/>
          </p:cNvSpPr>
          <p:nvPr>
            <p:ph type="sldNum" sz="quarter" idx="12"/>
          </p:nvPr>
        </p:nvSpPr>
        <p:spPr/>
        <p:txBody>
          <a:bodyPr/>
          <a:lstStyle/>
          <a:p>
            <a:fld id="{84C450F2-3BB4-4AE4-8A35-A9D7AEA4C850}" type="slidenum">
              <a:rPr lang="en-US" smtClean="0"/>
              <a:t>14</a:t>
            </a:fld>
            <a:endParaRPr lang="en-US" dirty="0"/>
          </a:p>
        </p:txBody>
      </p:sp>
    </p:spTree>
    <p:extLst>
      <p:ext uri="{BB962C8B-B14F-4D97-AF65-F5344CB8AC3E}">
        <p14:creationId xmlns:p14="http://schemas.microsoft.com/office/powerpoint/2010/main" val="348751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6662-BE34-BF5C-3F82-2F1A98DE5366}"/>
              </a:ext>
            </a:extLst>
          </p:cNvPr>
          <p:cNvSpPr>
            <a:spLocks noGrp="1"/>
          </p:cNvSpPr>
          <p:nvPr>
            <p:ph type="title"/>
          </p:nvPr>
        </p:nvSpPr>
        <p:spPr>
          <a:xfrm>
            <a:off x="1097280" y="660400"/>
            <a:ext cx="10058400" cy="833120"/>
          </a:xfrm>
          <a:solidFill>
            <a:schemeClr val="accent1"/>
          </a:solidFill>
        </p:spPr>
        <p:txBody>
          <a:bodyPr>
            <a:normAutofit/>
          </a:bodyPr>
          <a:lstStyle/>
          <a:p>
            <a:pPr algn="ctr"/>
            <a:r>
              <a:rPr lang="en-US" sz="4000" dirty="0">
                <a:solidFill>
                  <a:schemeClr val="bg1"/>
                </a:solidFill>
              </a:rPr>
              <a:t>Return Rate Analysis</a:t>
            </a:r>
            <a:endParaRPr lang="ar-EG" sz="4000" dirty="0">
              <a:solidFill>
                <a:schemeClr val="bg1"/>
              </a:solidFill>
            </a:endParaRPr>
          </a:p>
        </p:txBody>
      </p:sp>
      <p:sp>
        <p:nvSpPr>
          <p:cNvPr id="3" name="Content Placeholder 2">
            <a:extLst>
              <a:ext uri="{FF2B5EF4-FFF2-40B4-BE49-F238E27FC236}">
                <a16:creationId xmlns:a16="http://schemas.microsoft.com/office/drawing/2014/main" id="{7160FA57-6A35-9454-E8D0-15E8F06F27CA}"/>
              </a:ext>
            </a:extLst>
          </p:cNvPr>
          <p:cNvSpPr>
            <a:spLocks noGrp="1"/>
          </p:cNvSpPr>
          <p:nvPr>
            <p:ph idx="1"/>
          </p:nvPr>
        </p:nvSpPr>
        <p:spPr/>
        <p:txBody>
          <a:bodyPr/>
          <a:lstStyle/>
          <a:p>
            <a:pPr algn="l" rtl="0"/>
            <a:r>
              <a:rPr lang="en-US" dirty="0"/>
              <a:t>Critical Issue: 40.59% overall return rate is extremely high</a:t>
            </a:r>
          </a:p>
          <a:p>
            <a:pPr algn="l" rtl="0"/>
            <a:r>
              <a:rPr lang="en-US" dirty="0"/>
              <a:t>Universal Problem: All categories show similar rates (40.4% - 40.8%)</a:t>
            </a:r>
          </a:p>
          <a:p>
            <a:pPr algn="l" rtl="0"/>
            <a:r>
              <a:rPr lang="en-US" dirty="0"/>
              <a:t>Systemic Issue: Minimal variance suggests company-wide problem</a:t>
            </a:r>
          </a:p>
          <a:p>
            <a:pPr algn="l" rtl="0"/>
            <a:r>
              <a:rPr lang="en-US" dirty="0"/>
              <a:t>Strategic Recommendations</a:t>
            </a:r>
          </a:p>
          <a:p>
            <a:pPr algn="l" rtl="0"/>
            <a:r>
              <a:rPr lang="en-US" dirty="0"/>
              <a:t>Urgent Action: Investigate root cause of 40%+ return rate immediately</a:t>
            </a:r>
          </a:p>
          <a:p>
            <a:pPr algn="l" rtl="0"/>
            <a:r>
              <a:rPr lang="en-US" dirty="0"/>
              <a:t>Quality Control: Implement stricter standards across all categories</a:t>
            </a:r>
          </a:p>
          <a:p>
            <a:pPr algn="l" rtl="0"/>
            <a:r>
              <a:rPr lang="en-US" dirty="0"/>
              <a:t>Accuracy Review: Audit product descriptions and marketing materials</a:t>
            </a:r>
          </a:p>
          <a:p>
            <a:pPr algn="l" rtl="0"/>
            <a:r>
              <a:rPr lang="en-US" dirty="0"/>
              <a:t>Process Audit: Examine packaging, shipping, and fulfillment operations</a:t>
            </a:r>
            <a:endParaRPr lang="ar-EG" dirty="0"/>
          </a:p>
        </p:txBody>
      </p:sp>
      <p:sp>
        <p:nvSpPr>
          <p:cNvPr id="4" name="Date Placeholder 3">
            <a:extLst>
              <a:ext uri="{FF2B5EF4-FFF2-40B4-BE49-F238E27FC236}">
                <a16:creationId xmlns:a16="http://schemas.microsoft.com/office/drawing/2014/main" id="{32B093CB-C382-B20D-15BB-CCE7316487DB}"/>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5" name="Footer Placeholder 4">
            <a:extLst>
              <a:ext uri="{FF2B5EF4-FFF2-40B4-BE49-F238E27FC236}">
                <a16:creationId xmlns:a16="http://schemas.microsoft.com/office/drawing/2014/main" id="{16DD1F27-4484-6E0C-1CAD-A026AF181D3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3D585051-DDA2-8311-A534-F746E677A7AE}"/>
              </a:ext>
            </a:extLst>
          </p:cNvPr>
          <p:cNvSpPr>
            <a:spLocks noGrp="1"/>
          </p:cNvSpPr>
          <p:nvPr>
            <p:ph type="sldNum" sz="quarter" idx="12"/>
          </p:nvPr>
        </p:nvSpPr>
        <p:spPr/>
        <p:txBody>
          <a:bodyPr/>
          <a:lstStyle/>
          <a:p>
            <a:fld id="{84C450F2-3BB4-4AE4-8A35-A9D7AEA4C850}" type="slidenum">
              <a:rPr lang="en-US" smtClean="0"/>
              <a:t>15</a:t>
            </a:fld>
            <a:endParaRPr lang="en-US" dirty="0"/>
          </a:p>
        </p:txBody>
      </p:sp>
    </p:spTree>
    <p:extLst>
      <p:ext uri="{BB962C8B-B14F-4D97-AF65-F5344CB8AC3E}">
        <p14:creationId xmlns:p14="http://schemas.microsoft.com/office/powerpoint/2010/main" val="97244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44E6-B1F1-B0C7-1444-53FECE4E8D67}"/>
              </a:ext>
            </a:extLst>
          </p:cNvPr>
          <p:cNvSpPr>
            <a:spLocks noGrp="1"/>
          </p:cNvSpPr>
          <p:nvPr>
            <p:ph type="title"/>
          </p:nvPr>
        </p:nvSpPr>
        <p:spPr>
          <a:xfrm>
            <a:off x="1066800" y="285115"/>
            <a:ext cx="10058400" cy="1087120"/>
          </a:xfrm>
          <a:solidFill>
            <a:schemeClr val="accent1"/>
          </a:solidFill>
        </p:spPr>
        <p:txBody>
          <a:bodyPr>
            <a:normAutofit/>
          </a:bodyPr>
          <a:lstStyle/>
          <a:p>
            <a:r>
              <a:rPr lang="en-US" sz="4000" dirty="0">
                <a:solidFill>
                  <a:schemeClr val="bg1"/>
                </a:solidFill>
              </a:rPr>
              <a:t>Return Rate by Customer Segment (Age/Gender)</a:t>
            </a:r>
            <a:endParaRPr lang="ar-EG" sz="4000" dirty="0">
              <a:solidFill>
                <a:schemeClr val="bg1"/>
              </a:solidFill>
            </a:endParaRPr>
          </a:p>
        </p:txBody>
      </p:sp>
      <p:pic>
        <p:nvPicPr>
          <p:cNvPr id="7" name="Content Placeholder 6">
            <a:extLst>
              <a:ext uri="{FF2B5EF4-FFF2-40B4-BE49-F238E27FC236}">
                <a16:creationId xmlns:a16="http://schemas.microsoft.com/office/drawing/2014/main" id="{600922C5-1288-A601-FAAC-CF9044A7E0FD}"/>
              </a:ext>
            </a:extLst>
          </p:cNvPr>
          <p:cNvPicPr>
            <a:picLocks noGrp="1" noChangeAspect="1"/>
          </p:cNvPicPr>
          <p:nvPr>
            <p:ph idx="1"/>
          </p:nvPr>
        </p:nvPicPr>
        <p:blipFill>
          <a:blip r:embed="rId2"/>
          <a:stretch>
            <a:fillRect/>
          </a:stretch>
        </p:blipFill>
        <p:spPr>
          <a:xfrm>
            <a:off x="7518400" y="1971040"/>
            <a:ext cx="4307840" cy="4060508"/>
          </a:xfrm>
          <a:prstGeom prst="rect">
            <a:avLst/>
          </a:prstGeom>
        </p:spPr>
      </p:pic>
      <p:sp>
        <p:nvSpPr>
          <p:cNvPr id="4" name="Date Placeholder 3">
            <a:extLst>
              <a:ext uri="{FF2B5EF4-FFF2-40B4-BE49-F238E27FC236}">
                <a16:creationId xmlns:a16="http://schemas.microsoft.com/office/drawing/2014/main" id="{0947D258-85BD-B961-6B12-925A564FDA2A}"/>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6" name="Slide Number Placeholder 5">
            <a:extLst>
              <a:ext uri="{FF2B5EF4-FFF2-40B4-BE49-F238E27FC236}">
                <a16:creationId xmlns:a16="http://schemas.microsoft.com/office/drawing/2014/main" id="{F077A1B3-CF43-28B3-6F4F-4035C531AAB1}"/>
              </a:ext>
            </a:extLst>
          </p:cNvPr>
          <p:cNvSpPr>
            <a:spLocks noGrp="1"/>
          </p:cNvSpPr>
          <p:nvPr>
            <p:ph type="sldNum" sz="quarter" idx="12"/>
          </p:nvPr>
        </p:nvSpPr>
        <p:spPr/>
        <p:txBody>
          <a:bodyPr/>
          <a:lstStyle/>
          <a:p>
            <a:fld id="{84C450F2-3BB4-4AE4-8A35-A9D7AEA4C850}" type="slidenum">
              <a:rPr lang="en-US" smtClean="0"/>
              <a:t>16</a:t>
            </a:fld>
            <a:endParaRPr lang="en-US" dirty="0"/>
          </a:p>
        </p:txBody>
      </p:sp>
      <p:sp>
        <p:nvSpPr>
          <p:cNvPr id="9" name="TextBox 8">
            <a:extLst>
              <a:ext uri="{FF2B5EF4-FFF2-40B4-BE49-F238E27FC236}">
                <a16:creationId xmlns:a16="http://schemas.microsoft.com/office/drawing/2014/main" id="{B3FB625E-149C-4536-C87B-30B57122D098}"/>
              </a:ext>
            </a:extLst>
          </p:cNvPr>
          <p:cNvSpPr txBox="1"/>
          <p:nvPr/>
        </p:nvSpPr>
        <p:spPr>
          <a:xfrm>
            <a:off x="1097280" y="2425727"/>
            <a:ext cx="6096000" cy="2228944"/>
          </a:xfrm>
          <a:prstGeom prst="rect">
            <a:avLst/>
          </a:prstGeom>
          <a:noFill/>
        </p:spPr>
        <p:txBody>
          <a:bodyPr wrap="square">
            <a:spAutoFit/>
          </a:bodyPr>
          <a:lstStyle/>
          <a:p>
            <a:pPr>
              <a:lnSpc>
                <a:spcPct val="200000"/>
              </a:lnSpc>
            </a:pPr>
            <a:r>
              <a:rPr lang="en-US" dirty="0"/>
              <a:t>-All demographics show identical ~40% return rate</a:t>
            </a:r>
          </a:p>
          <a:p>
            <a:pPr>
              <a:lnSpc>
                <a:spcPct val="200000"/>
              </a:lnSpc>
            </a:pPr>
            <a:r>
              <a:rPr lang="en-US" dirty="0"/>
              <a:t>-No variation across age groups or genders</a:t>
            </a:r>
          </a:p>
          <a:p>
            <a:pPr>
              <a:lnSpc>
                <a:spcPct val="200000"/>
              </a:lnSpc>
            </a:pPr>
            <a:r>
              <a:rPr lang="en-US" dirty="0"/>
              <a:t>-Confirms systemic company-wide issue, not customer-specific behavior</a:t>
            </a:r>
            <a:endParaRPr lang="ar-EG" dirty="0"/>
          </a:p>
        </p:txBody>
      </p:sp>
    </p:spTree>
    <p:extLst>
      <p:ext uri="{BB962C8B-B14F-4D97-AF65-F5344CB8AC3E}">
        <p14:creationId xmlns:p14="http://schemas.microsoft.com/office/powerpoint/2010/main" val="305441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9918-8E6C-EA25-9146-A01297E8566C}"/>
              </a:ext>
            </a:extLst>
          </p:cNvPr>
          <p:cNvSpPr>
            <a:spLocks noGrp="1"/>
          </p:cNvSpPr>
          <p:nvPr>
            <p:ph type="title"/>
          </p:nvPr>
        </p:nvSpPr>
        <p:spPr>
          <a:xfrm>
            <a:off x="1422400" y="2072641"/>
            <a:ext cx="10058400" cy="1757680"/>
          </a:xfrm>
          <a:solidFill>
            <a:schemeClr val="accent1"/>
          </a:solidFill>
        </p:spPr>
        <p:txBody>
          <a:bodyPr>
            <a:normAutofit/>
          </a:bodyPr>
          <a:lstStyle/>
          <a:p>
            <a:r>
              <a:rPr lang="en-US" sz="4000" b="0" dirty="0">
                <a:solidFill>
                  <a:schemeClr val="bg1"/>
                </a:solidFill>
                <a:effectLst/>
                <a:latin typeface="Courier New" panose="02070309020205020404" pitchFamily="49" charset="0"/>
              </a:rPr>
              <a:t>4-Customer Purchase Behavior</a:t>
            </a:r>
            <a:br>
              <a:rPr lang="en-US" sz="4000" b="0" dirty="0">
                <a:solidFill>
                  <a:schemeClr val="bg1"/>
                </a:solidFill>
                <a:effectLst/>
                <a:latin typeface="Courier New" panose="02070309020205020404" pitchFamily="49" charset="0"/>
              </a:rPr>
            </a:br>
            <a:endParaRPr lang="ar-EG" sz="4000" dirty="0">
              <a:solidFill>
                <a:schemeClr val="bg1"/>
              </a:solidFill>
            </a:endParaRPr>
          </a:p>
        </p:txBody>
      </p:sp>
      <p:sp>
        <p:nvSpPr>
          <p:cNvPr id="4" name="Date Placeholder 3">
            <a:extLst>
              <a:ext uri="{FF2B5EF4-FFF2-40B4-BE49-F238E27FC236}">
                <a16:creationId xmlns:a16="http://schemas.microsoft.com/office/drawing/2014/main" id="{C1C03AD5-DF42-E0E7-7506-7F521F55D827}"/>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6" name="Slide Number Placeholder 5">
            <a:extLst>
              <a:ext uri="{FF2B5EF4-FFF2-40B4-BE49-F238E27FC236}">
                <a16:creationId xmlns:a16="http://schemas.microsoft.com/office/drawing/2014/main" id="{F00B1B11-2A3C-DD98-2AB8-4A55B2B604D1}"/>
              </a:ext>
            </a:extLst>
          </p:cNvPr>
          <p:cNvSpPr>
            <a:spLocks noGrp="1"/>
          </p:cNvSpPr>
          <p:nvPr>
            <p:ph type="sldNum" sz="quarter" idx="12"/>
          </p:nvPr>
        </p:nvSpPr>
        <p:spPr/>
        <p:txBody>
          <a:bodyPr/>
          <a:lstStyle/>
          <a:p>
            <a:fld id="{84C450F2-3BB4-4AE4-8A35-A9D7AEA4C850}" type="slidenum">
              <a:rPr lang="en-US" smtClean="0"/>
              <a:t>17</a:t>
            </a:fld>
            <a:endParaRPr lang="en-US" dirty="0"/>
          </a:p>
        </p:txBody>
      </p:sp>
    </p:spTree>
    <p:extLst>
      <p:ext uri="{BB962C8B-B14F-4D97-AF65-F5344CB8AC3E}">
        <p14:creationId xmlns:p14="http://schemas.microsoft.com/office/powerpoint/2010/main" val="4190907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2C4E-0CB8-6835-6090-92F0D6D4EEC5}"/>
              </a:ext>
            </a:extLst>
          </p:cNvPr>
          <p:cNvSpPr>
            <a:spLocks noGrp="1"/>
          </p:cNvSpPr>
          <p:nvPr>
            <p:ph type="title"/>
          </p:nvPr>
        </p:nvSpPr>
        <p:spPr>
          <a:xfrm>
            <a:off x="1097280" y="536397"/>
            <a:ext cx="10058400" cy="1060510"/>
          </a:xfrm>
          <a:solidFill>
            <a:schemeClr val="accent1"/>
          </a:solidFill>
        </p:spPr>
        <p:txBody>
          <a:bodyPr/>
          <a:lstStyle/>
          <a:p>
            <a:r>
              <a:rPr lang="en-US" dirty="0">
                <a:solidFill>
                  <a:schemeClr val="bg1"/>
                </a:solidFill>
              </a:rPr>
              <a:t>Frequency of Purchases per Customer</a:t>
            </a:r>
            <a:endParaRPr lang="ar-EG" dirty="0">
              <a:solidFill>
                <a:schemeClr val="bg1"/>
              </a:solidFill>
            </a:endParaRPr>
          </a:p>
        </p:txBody>
      </p:sp>
      <p:pic>
        <p:nvPicPr>
          <p:cNvPr id="7" name="Content Placeholder 6">
            <a:extLst>
              <a:ext uri="{FF2B5EF4-FFF2-40B4-BE49-F238E27FC236}">
                <a16:creationId xmlns:a16="http://schemas.microsoft.com/office/drawing/2014/main" id="{D62253B9-5A05-F74C-D876-D0F222487168}"/>
              </a:ext>
            </a:extLst>
          </p:cNvPr>
          <p:cNvPicPr>
            <a:picLocks noGrp="1" noChangeAspect="1"/>
          </p:cNvPicPr>
          <p:nvPr>
            <p:ph idx="1"/>
          </p:nvPr>
        </p:nvPicPr>
        <p:blipFill>
          <a:blip r:embed="rId2"/>
          <a:stretch>
            <a:fillRect/>
          </a:stretch>
        </p:blipFill>
        <p:spPr>
          <a:xfrm>
            <a:off x="7040099" y="2092960"/>
            <a:ext cx="5151901" cy="3765868"/>
          </a:xfrm>
          <a:prstGeom prst="rect">
            <a:avLst/>
          </a:prstGeom>
        </p:spPr>
      </p:pic>
      <p:sp>
        <p:nvSpPr>
          <p:cNvPr id="4" name="Date Placeholder 3">
            <a:extLst>
              <a:ext uri="{FF2B5EF4-FFF2-40B4-BE49-F238E27FC236}">
                <a16:creationId xmlns:a16="http://schemas.microsoft.com/office/drawing/2014/main" id="{8B2771D2-3B04-116C-3585-197A2FA48A85}"/>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6" name="Slide Number Placeholder 5">
            <a:extLst>
              <a:ext uri="{FF2B5EF4-FFF2-40B4-BE49-F238E27FC236}">
                <a16:creationId xmlns:a16="http://schemas.microsoft.com/office/drawing/2014/main" id="{8B6154AE-9AAF-E2B0-93D1-EB9E40F90EE0}"/>
              </a:ext>
            </a:extLst>
          </p:cNvPr>
          <p:cNvSpPr>
            <a:spLocks noGrp="1"/>
          </p:cNvSpPr>
          <p:nvPr>
            <p:ph type="sldNum" sz="quarter" idx="12"/>
          </p:nvPr>
        </p:nvSpPr>
        <p:spPr/>
        <p:txBody>
          <a:bodyPr/>
          <a:lstStyle/>
          <a:p>
            <a:fld id="{84C450F2-3BB4-4AE4-8A35-A9D7AEA4C850}" type="slidenum">
              <a:rPr lang="en-US" smtClean="0"/>
              <a:t>18</a:t>
            </a:fld>
            <a:endParaRPr lang="en-US" dirty="0"/>
          </a:p>
        </p:txBody>
      </p:sp>
      <p:sp>
        <p:nvSpPr>
          <p:cNvPr id="9" name="TextBox 8">
            <a:extLst>
              <a:ext uri="{FF2B5EF4-FFF2-40B4-BE49-F238E27FC236}">
                <a16:creationId xmlns:a16="http://schemas.microsoft.com/office/drawing/2014/main" id="{D0E48F3D-58F6-F960-C99E-39B492683C06}"/>
              </a:ext>
            </a:extLst>
          </p:cNvPr>
          <p:cNvSpPr txBox="1"/>
          <p:nvPr/>
        </p:nvSpPr>
        <p:spPr>
          <a:xfrm>
            <a:off x="843280" y="2193558"/>
            <a:ext cx="6096000" cy="3139321"/>
          </a:xfrm>
          <a:prstGeom prst="rect">
            <a:avLst/>
          </a:prstGeom>
          <a:noFill/>
        </p:spPr>
        <p:txBody>
          <a:bodyPr wrap="square">
            <a:spAutoFit/>
          </a:bodyPr>
          <a:lstStyle/>
          <a:p>
            <a:r>
              <a:rPr lang="en-US" dirty="0"/>
              <a:t>Most customers make 4-5 purchases (peak at ~8,800 customers each)</a:t>
            </a:r>
          </a:p>
          <a:p>
            <a:r>
              <a:rPr lang="en-US" dirty="0"/>
              <a:t>Sharp drop-off after 6 purchases indicates retention issues</a:t>
            </a:r>
          </a:p>
          <a:p>
            <a:r>
              <a:rPr lang="en-US" dirty="0"/>
              <a:t>Few customers reach 10+ purchases showing limited loyalty</a:t>
            </a:r>
          </a:p>
          <a:p>
            <a:r>
              <a:rPr lang="en-US" dirty="0"/>
              <a:t>Strategic Recommendations</a:t>
            </a:r>
          </a:p>
          <a:p>
            <a:r>
              <a:rPr lang="en-US" dirty="0"/>
              <a:t>Retention Focus: Target customers with 4-6 purchases to increase frequency</a:t>
            </a:r>
          </a:p>
          <a:p>
            <a:r>
              <a:rPr lang="en-US" dirty="0"/>
              <a:t>Loyalty Programs: Develop incentives to push beyond 6-purchase barrier</a:t>
            </a:r>
          </a:p>
          <a:p>
            <a:r>
              <a:rPr lang="en-US" dirty="0"/>
              <a:t>Returns: 40% return rate likely impacting repeat purchase behavior</a:t>
            </a:r>
            <a:endParaRPr lang="ar-EG" dirty="0"/>
          </a:p>
        </p:txBody>
      </p:sp>
    </p:spTree>
    <p:extLst>
      <p:ext uri="{BB962C8B-B14F-4D97-AF65-F5344CB8AC3E}">
        <p14:creationId xmlns:p14="http://schemas.microsoft.com/office/powerpoint/2010/main" val="3551817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911E-6C16-21FD-1CB9-AFEC18FAE261}"/>
              </a:ext>
            </a:extLst>
          </p:cNvPr>
          <p:cNvSpPr>
            <a:spLocks noGrp="1"/>
          </p:cNvSpPr>
          <p:nvPr>
            <p:ph type="title"/>
          </p:nvPr>
        </p:nvSpPr>
        <p:spPr>
          <a:xfrm>
            <a:off x="1097280" y="512420"/>
            <a:ext cx="10058400" cy="1036320"/>
          </a:xfrm>
          <a:solidFill>
            <a:schemeClr val="accent1"/>
          </a:solidFill>
        </p:spPr>
        <p:txBody>
          <a:bodyPr>
            <a:normAutofit/>
          </a:bodyPr>
          <a:lstStyle/>
          <a:p>
            <a:r>
              <a:rPr lang="en-US" sz="4000" dirty="0">
                <a:solidFill>
                  <a:schemeClr val="bg1"/>
                </a:solidFill>
              </a:rPr>
              <a:t>Distribution of Average Revenue per Customer</a:t>
            </a:r>
            <a:endParaRPr lang="ar-EG" sz="4000" dirty="0">
              <a:solidFill>
                <a:schemeClr val="bg1"/>
              </a:solidFill>
            </a:endParaRPr>
          </a:p>
        </p:txBody>
      </p:sp>
      <p:pic>
        <p:nvPicPr>
          <p:cNvPr id="7" name="Content Placeholder 6">
            <a:extLst>
              <a:ext uri="{FF2B5EF4-FFF2-40B4-BE49-F238E27FC236}">
                <a16:creationId xmlns:a16="http://schemas.microsoft.com/office/drawing/2014/main" id="{51BFC704-9326-DE18-63BA-F37B89676450}"/>
              </a:ext>
            </a:extLst>
          </p:cNvPr>
          <p:cNvPicPr>
            <a:picLocks noGrp="1" noChangeAspect="1"/>
          </p:cNvPicPr>
          <p:nvPr>
            <p:ph idx="1"/>
          </p:nvPr>
        </p:nvPicPr>
        <p:blipFill>
          <a:blip r:embed="rId2"/>
          <a:stretch>
            <a:fillRect/>
          </a:stretch>
        </p:blipFill>
        <p:spPr>
          <a:xfrm>
            <a:off x="7264400" y="1737360"/>
            <a:ext cx="4677558" cy="4090060"/>
          </a:xfrm>
          <a:prstGeom prst="rect">
            <a:avLst/>
          </a:prstGeom>
        </p:spPr>
      </p:pic>
      <p:sp>
        <p:nvSpPr>
          <p:cNvPr id="4" name="Date Placeholder 3">
            <a:extLst>
              <a:ext uri="{FF2B5EF4-FFF2-40B4-BE49-F238E27FC236}">
                <a16:creationId xmlns:a16="http://schemas.microsoft.com/office/drawing/2014/main" id="{81DBBC01-A224-8534-33B3-3544B5D1A353}"/>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6" name="Slide Number Placeholder 5">
            <a:extLst>
              <a:ext uri="{FF2B5EF4-FFF2-40B4-BE49-F238E27FC236}">
                <a16:creationId xmlns:a16="http://schemas.microsoft.com/office/drawing/2014/main" id="{049E0014-2B74-A85F-DD35-F12CAA025420}"/>
              </a:ext>
            </a:extLst>
          </p:cNvPr>
          <p:cNvSpPr>
            <a:spLocks noGrp="1"/>
          </p:cNvSpPr>
          <p:nvPr>
            <p:ph type="sldNum" sz="quarter" idx="12"/>
          </p:nvPr>
        </p:nvSpPr>
        <p:spPr/>
        <p:txBody>
          <a:bodyPr/>
          <a:lstStyle/>
          <a:p>
            <a:fld id="{84C450F2-3BB4-4AE4-8A35-A9D7AEA4C850}" type="slidenum">
              <a:rPr lang="en-US" smtClean="0"/>
              <a:t>19</a:t>
            </a:fld>
            <a:endParaRPr lang="en-US" dirty="0"/>
          </a:p>
        </p:txBody>
      </p:sp>
      <p:sp>
        <p:nvSpPr>
          <p:cNvPr id="9" name="TextBox 8">
            <a:extLst>
              <a:ext uri="{FF2B5EF4-FFF2-40B4-BE49-F238E27FC236}">
                <a16:creationId xmlns:a16="http://schemas.microsoft.com/office/drawing/2014/main" id="{987676E4-6919-D650-F265-ED628CC6D2CD}"/>
              </a:ext>
            </a:extLst>
          </p:cNvPr>
          <p:cNvSpPr txBox="1"/>
          <p:nvPr/>
        </p:nvSpPr>
        <p:spPr>
          <a:xfrm>
            <a:off x="863600" y="2149178"/>
            <a:ext cx="6096000" cy="3371564"/>
          </a:xfrm>
          <a:prstGeom prst="rect">
            <a:avLst/>
          </a:prstGeom>
          <a:noFill/>
        </p:spPr>
        <p:txBody>
          <a:bodyPr wrap="square">
            <a:spAutoFit/>
          </a:bodyPr>
          <a:lstStyle/>
          <a:p>
            <a:pPr>
              <a:lnSpc>
                <a:spcPct val="150000"/>
              </a:lnSpc>
            </a:pPr>
            <a:r>
              <a:rPr lang="en-US" dirty="0"/>
              <a:t>Normal distribution centered around $2,500-3,000 per customer</a:t>
            </a:r>
          </a:p>
          <a:p>
            <a:pPr>
              <a:lnSpc>
                <a:spcPct val="150000"/>
              </a:lnSpc>
            </a:pPr>
            <a:r>
              <a:rPr lang="en-US" dirty="0"/>
              <a:t>Most customers fall in $2,000-3,500 lifetime value range</a:t>
            </a:r>
          </a:p>
          <a:p>
            <a:pPr>
              <a:lnSpc>
                <a:spcPct val="150000"/>
              </a:lnSpc>
            </a:pPr>
            <a:r>
              <a:rPr lang="en-US" dirty="0"/>
              <a:t>Few extreme low or high-value customers</a:t>
            </a:r>
          </a:p>
          <a:p>
            <a:pPr>
              <a:lnSpc>
                <a:spcPct val="150000"/>
              </a:lnSpc>
            </a:pPr>
            <a:r>
              <a:rPr lang="en-US" dirty="0"/>
              <a:t>Strategic Recommendations:</a:t>
            </a:r>
          </a:p>
          <a:p>
            <a:pPr>
              <a:lnSpc>
                <a:spcPct val="150000"/>
              </a:lnSpc>
            </a:pPr>
            <a:r>
              <a:rPr lang="en-US" dirty="0"/>
              <a:t>Upsell Focus: Move $2,000-2,500 customers to $3,000+ tier</a:t>
            </a:r>
          </a:p>
          <a:p>
            <a:pPr>
              <a:lnSpc>
                <a:spcPct val="150000"/>
              </a:lnSpc>
            </a:pPr>
            <a:r>
              <a:rPr lang="en-US" dirty="0"/>
              <a:t>VIP Programs: Retain high-value customers above $3,500Low-Value Recovery: Re-engage customers below $1,500</a:t>
            </a:r>
            <a:endParaRPr lang="ar-EG" dirty="0"/>
          </a:p>
        </p:txBody>
      </p:sp>
    </p:spTree>
    <p:extLst>
      <p:ext uri="{BB962C8B-B14F-4D97-AF65-F5344CB8AC3E}">
        <p14:creationId xmlns:p14="http://schemas.microsoft.com/office/powerpoint/2010/main" val="141841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5C6-1E2E-E4BD-2E9F-B3321C22A292}"/>
              </a:ext>
            </a:extLst>
          </p:cNvPr>
          <p:cNvSpPr>
            <a:spLocks noGrp="1"/>
          </p:cNvSpPr>
          <p:nvPr>
            <p:ph type="title"/>
          </p:nvPr>
        </p:nvSpPr>
        <p:spPr>
          <a:xfrm>
            <a:off x="429768" y="533400"/>
            <a:ext cx="4314952" cy="878840"/>
          </a:xfrm>
          <a:solidFill>
            <a:schemeClr val="accent1"/>
          </a:solidFill>
        </p:spPr>
        <p:txBody>
          <a:bodyPr>
            <a:normAutofit fontScale="90000"/>
          </a:bodyPr>
          <a:lstStyle/>
          <a:p>
            <a:r>
              <a:rPr lang="en-US" sz="4400" b="1" i="0" u="none" strike="noStrike" dirty="0">
                <a:solidFill>
                  <a:srgbClr val="000000"/>
                </a:solidFill>
                <a:effectLst/>
                <a:latin typeface="Arial" panose="020B0604020202020204" pitchFamily="34" charset="0"/>
              </a:rPr>
              <a:t>1.Data source:-</a:t>
            </a:r>
            <a:br>
              <a:rPr lang="en-US" b="1" dirty="0">
                <a:effectLst/>
              </a:rPr>
            </a:br>
            <a:endParaRPr lang="en-US" dirty="0"/>
          </a:p>
        </p:txBody>
      </p:sp>
      <p:sp>
        <p:nvSpPr>
          <p:cNvPr id="3" name="Content Placeholder 2">
            <a:extLst>
              <a:ext uri="{FF2B5EF4-FFF2-40B4-BE49-F238E27FC236}">
                <a16:creationId xmlns:a16="http://schemas.microsoft.com/office/drawing/2014/main" id="{432C04E6-B771-F1FA-85F4-B7984DE55A8E}"/>
              </a:ext>
            </a:extLst>
          </p:cNvPr>
          <p:cNvSpPr>
            <a:spLocks noGrp="1"/>
          </p:cNvSpPr>
          <p:nvPr>
            <p:ph sz="quarter" idx="13"/>
          </p:nvPr>
        </p:nvSpPr>
        <p:spPr>
          <a:xfrm>
            <a:off x="1264920" y="2423160"/>
            <a:ext cx="10210800" cy="1356360"/>
          </a:xfrm>
        </p:spPr>
        <p:txBody>
          <a:bodyPr vert="horz" lIns="91440" tIns="45720" rIns="91440" bIns="45720" rtlCol="0" anchor="t">
            <a:normAutofit/>
          </a:bodyPr>
          <a:lstStyle/>
          <a:p>
            <a:pPr rtl="0">
              <a:buNone/>
            </a:pPr>
            <a:r>
              <a:rPr lang="en-US" sz="1800" b="0" i="0" u="none" strike="noStrike" dirty="0">
                <a:solidFill>
                  <a:srgbClr val="000000"/>
                </a:solidFill>
                <a:effectLst/>
                <a:latin typeface="Arial" panose="020B0604020202020204" pitchFamily="34" charset="0"/>
              </a:rPr>
              <a:t>-https://www.kaggle.com/datasets/shriyashjagtap/e-commerce-customer-for-behavior-analysis</a:t>
            </a:r>
            <a:endParaRPr lang="en-US" b="0" dirty="0">
              <a:effectLst/>
            </a:endParaRPr>
          </a:p>
          <a:p>
            <a:pPr>
              <a:buNone/>
            </a:pPr>
            <a:br>
              <a:rPr lang="en-US" dirty="0"/>
            </a:br>
            <a:endParaRPr lang="en-US" dirty="0"/>
          </a:p>
        </p:txBody>
      </p:sp>
      <p:sp>
        <p:nvSpPr>
          <p:cNvPr id="4" name="Date Placeholder 3">
            <a:extLst>
              <a:ext uri="{FF2B5EF4-FFF2-40B4-BE49-F238E27FC236}">
                <a16:creationId xmlns:a16="http://schemas.microsoft.com/office/drawing/2014/main" id="{24E602D5-209F-C183-95CC-735D34DC9419}"/>
              </a:ext>
            </a:extLst>
          </p:cNvPr>
          <p:cNvSpPr>
            <a:spLocks noGrp="1"/>
          </p:cNvSpPr>
          <p:nvPr>
            <p:ph type="dt" sz="half" idx="10"/>
          </p:nvPr>
        </p:nvSpPr>
        <p:spPr/>
        <p:txBody>
          <a:bodyPr/>
          <a:lstStyle/>
          <a:p>
            <a:fld id="{2990712A-E8AC-4933-9DE4-16CA7BD51374}" type="datetime1">
              <a:rPr lang="en-US" smtClean="0"/>
              <a:t>5/29/2025</a:t>
            </a:fld>
            <a:endParaRPr lang="en-US" dirty="0"/>
          </a:p>
        </p:txBody>
      </p:sp>
      <p:sp>
        <p:nvSpPr>
          <p:cNvPr id="5" name="Footer Placeholder 4">
            <a:extLst>
              <a:ext uri="{FF2B5EF4-FFF2-40B4-BE49-F238E27FC236}">
                <a16:creationId xmlns:a16="http://schemas.microsoft.com/office/drawing/2014/main" id="{1998326A-C836-F80E-4EAB-FB475085E38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CCDC894-A40D-FD0D-CF41-FEE5AF09BACB}"/>
              </a:ext>
            </a:extLst>
          </p:cNvPr>
          <p:cNvSpPr>
            <a:spLocks noGrp="1"/>
          </p:cNvSpPr>
          <p:nvPr>
            <p:ph type="sldNum" sz="quarter" idx="12"/>
          </p:nvPr>
        </p:nvSpPr>
        <p:spPr/>
        <p:txBody>
          <a:bodyPr/>
          <a:lstStyle/>
          <a:p>
            <a:fld id="{CC057153-B650-4DEB-B370-79DDCFDCE934}" type="slidenum">
              <a:rPr lang="en-US" smtClean="0"/>
              <a:t>2</a:t>
            </a:fld>
            <a:endParaRPr lang="en-US" dirty="0"/>
          </a:p>
        </p:txBody>
      </p:sp>
    </p:spTree>
    <p:extLst>
      <p:ext uri="{BB962C8B-B14F-4D97-AF65-F5344CB8AC3E}">
        <p14:creationId xmlns:p14="http://schemas.microsoft.com/office/powerpoint/2010/main" val="4216523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5205927-960C-CCD2-CD7F-A8737DCF9AA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4104"/>
          <a:stretch/>
        </p:blipFill>
        <p:spPr>
          <a:xfrm>
            <a:off x="2702560" y="2600960"/>
            <a:ext cx="6685280" cy="2590800"/>
          </a:xfrm>
        </p:spPr>
      </p:pic>
      <p:sp>
        <p:nvSpPr>
          <p:cNvPr id="4" name="Date Placeholder 3">
            <a:extLst>
              <a:ext uri="{FF2B5EF4-FFF2-40B4-BE49-F238E27FC236}">
                <a16:creationId xmlns:a16="http://schemas.microsoft.com/office/drawing/2014/main" id="{3C6471A5-5ACD-F09C-F5D4-7A05648FFE8E}"/>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6" name="Slide Number Placeholder 5">
            <a:extLst>
              <a:ext uri="{FF2B5EF4-FFF2-40B4-BE49-F238E27FC236}">
                <a16:creationId xmlns:a16="http://schemas.microsoft.com/office/drawing/2014/main" id="{5E2FE8F1-E78A-FF71-1940-BA85D9A96A80}"/>
              </a:ext>
            </a:extLst>
          </p:cNvPr>
          <p:cNvSpPr>
            <a:spLocks noGrp="1"/>
          </p:cNvSpPr>
          <p:nvPr>
            <p:ph type="sldNum" sz="quarter" idx="12"/>
          </p:nvPr>
        </p:nvSpPr>
        <p:spPr/>
        <p:txBody>
          <a:bodyPr/>
          <a:lstStyle/>
          <a:p>
            <a:fld id="{84C450F2-3BB4-4AE4-8A35-A9D7AEA4C850}" type="slidenum">
              <a:rPr lang="en-US" smtClean="0"/>
              <a:t>20</a:t>
            </a:fld>
            <a:endParaRPr lang="en-US" dirty="0"/>
          </a:p>
        </p:txBody>
      </p:sp>
    </p:spTree>
    <p:extLst>
      <p:ext uri="{BB962C8B-B14F-4D97-AF65-F5344CB8AC3E}">
        <p14:creationId xmlns:p14="http://schemas.microsoft.com/office/powerpoint/2010/main" val="127625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44A5-0283-F980-85F3-EE51746FC4CD}"/>
              </a:ext>
            </a:extLst>
          </p:cNvPr>
          <p:cNvSpPr>
            <a:spLocks noGrp="1"/>
          </p:cNvSpPr>
          <p:nvPr>
            <p:ph type="title"/>
          </p:nvPr>
        </p:nvSpPr>
        <p:spPr>
          <a:xfrm>
            <a:off x="0" y="262486"/>
            <a:ext cx="3945468" cy="694944"/>
          </a:xfrm>
          <a:solidFill>
            <a:schemeClr val="accent1"/>
          </a:solidFill>
        </p:spPr>
        <p:txBody>
          <a:bodyPr/>
          <a:lstStyle/>
          <a:p>
            <a:r>
              <a:rPr lang="en-US" dirty="0"/>
              <a:t>Introduction</a:t>
            </a:r>
          </a:p>
        </p:txBody>
      </p:sp>
      <p:sp>
        <p:nvSpPr>
          <p:cNvPr id="3" name="Content Placeholder 2">
            <a:extLst>
              <a:ext uri="{FF2B5EF4-FFF2-40B4-BE49-F238E27FC236}">
                <a16:creationId xmlns:a16="http://schemas.microsoft.com/office/drawing/2014/main" id="{1A385359-5FD3-D5C8-1467-F7082543AA4C}"/>
              </a:ext>
            </a:extLst>
          </p:cNvPr>
          <p:cNvSpPr>
            <a:spLocks noGrp="1"/>
          </p:cNvSpPr>
          <p:nvPr>
            <p:ph sz="quarter" idx="14"/>
          </p:nvPr>
        </p:nvSpPr>
        <p:spPr>
          <a:xfrm>
            <a:off x="3733800" y="1950720"/>
            <a:ext cx="7180728" cy="4191000"/>
          </a:xfrm>
        </p:spPr>
        <p:txBody>
          <a:bodyPr>
            <a:noAutofit/>
          </a:bodyPr>
          <a:lstStyle/>
          <a:p>
            <a:pPr algn="l" rtl="0">
              <a:buNone/>
            </a:pPr>
            <a:r>
              <a:rPr lang="en-US" sz="1800" dirty="0"/>
              <a:t>I’ll be presenting an analysis of customer behavior based on a large e-commerce dataset. In this project, we explore detailed customer data to uncover patterns and trends that can help improve marketing strategies, increase customer retention, and boost overall business performance.</a:t>
            </a:r>
          </a:p>
          <a:p>
            <a:pPr algn="l" rtl="0">
              <a:buNone/>
            </a:pPr>
            <a:r>
              <a:rPr lang="en-US" sz="1800" dirty="0"/>
              <a:t>This dataset includes various attributes such as customer demographics, order history, product preferences, and interaction patterns. By leveraging this information, we aim to gain a deeper understanding of customer segments, identify high-value customers, and detect potential areas of improvement in the customer journey.</a:t>
            </a:r>
          </a:p>
          <a:p>
            <a:pPr algn="l" rtl="0"/>
            <a:r>
              <a:rPr lang="en-US" sz="1800" dirty="0"/>
              <a:t>Our goal is to turn raw data into actionable insights that can support data-driven decisions for optimizing the customer experience and enhancing revenue growth</a:t>
            </a:r>
          </a:p>
        </p:txBody>
      </p:sp>
      <p:sp>
        <p:nvSpPr>
          <p:cNvPr id="4" name="Date Placeholder 3">
            <a:extLst>
              <a:ext uri="{FF2B5EF4-FFF2-40B4-BE49-F238E27FC236}">
                <a16:creationId xmlns:a16="http://schemas.microsoft.com/office/drawing/2014/main" id="{A3466051-9A8D-AB51-EEFB-7677CCB2BB1B}"/>
              </a:ext>
            </a:extLst>
          </p:cNvPr>
          <p:cNvSpPr>
            <a:spLocks noGrp="1"/>
          </p:cNvSpPr>
          <p:nvPr>
            <p:ph type="dt" sz="half" idx="10"/>
          </p:nvPr>
        </p:nvSpPr>
        <p:spPr/>
        <p:txBody>
          <a:bodyPr/>
          <a:lstStyle/>
          <a:p>
            <a:fld id="{AABDD37E-812B-468F-B489-3911FC6F6723}" type="datetime1">
              <a:rPr lang="en-US" smtClean="0"/>
              <a:t>5/29/2025</a:t>
            </a:fld>
            <a:endParaRPr lang="en-US" dirty="0"/>
          </a:p>
        </p:txBody>
      </p:sp>
      <p:sp>
        <p:nvSpPr>
          <p:cNvPr id="7" name="Slide Number Placeholder 6">
            <a:extLst>
              <a:ext uri="{FF2B5EF4-FFF2-40B4-BE49-F238E27FC236}">
                <a16:creationId xmlns:a16="http://schemas.microsoft.com/office/drawing/2014/main" id="{B574FC93-FE33-B17E-E50C-7ED72B635CA5}"/>
              </a:ext>
            </a:extLst>
          </p:cNvPr>
          <p:cNvSpPr>
            <a:spLocks noGrp="1"/>
          </p:cNvSpPr>
          <p:nvPr>
            <p:ph type="sldNum" sz="quarter" idx="12"/>
          </p:nvPr>
        </p:nvSpPr>
        <p:spPr/>
        <p:txBody>
          <a:bodyPr/>
          <a:lstStyle/>
          <a:p>
            <a:fld id="{CC057153-B650-4DEB-B370-79DDCFDCE934}" type="slidenum">
              <a:rPr lang="en-US" smtClean="0"/>
              <a:t>3</a:t>
            </a:fld>
            <a:endParaRPr lang="en-US" dirty="0"/>
          </a:p>
        </p:txBody>
      </p:sp>
    </p:spTree>
    <p:extLst>
      <p:ext uri="{BB962C8B-B14F-4D97-AF65-F5344CB8AC3E}">
        <p14:creationId xmlns:p14="http://schemas.microsoft.com/office/powerpoint/2010/main" val="331345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F81C-2BD8-A4FA-1C47-752CDA28131D}"/>
              </a:ext>
            </a:extLst>
          </p:cNvPr>
          <p:cNvSpPr>
            <a:spLocks noGrp="1"/>
          </p:cNvSpPr>
          <p:nvPr>
            <p:ph type="title"/>
          </p:nvPr>
        </p:nvSpPr>
        <p:spPr>
          <a:xfrm>
            <a:off x="147329" y="187960"/>
            <a:ext cx="6350000" cy="843280"/>
          </a:xfrm>
          <a:solidFill>
            <a:schemeClr val="accent1"/>
          </a:solidFill>
        </p:spPr>
        <p:txBody>
          <a:bodyPr>
            <a:normAutofit/>
          </a:bodyPr>
          <a:lstStyle/>
          <a:p>
            <a:r>
              <a:rPr lang="en-US" sz="2400" b="0" i="0" dirty="0">
                <a:effectLst/>
                <a:latin typeface="Roboto" panose="02000000000000000000" pitchFamily="2" charset="0"/>
              </a:rPr>
              <a:t>3-Data Cleaning &amp; Preparation:-</a:t>
            </a:r>
            <a:br>
              <a:rPr lang="en-US" sz="2400" b="0" i="0" dirty="0">
                <a:solidFill>
                  <a:srgbClr val="E3E3E3"/>
                </a:solidFill>
                <a:effectLst/>
                <a:latin typeface="Roboto" panose="02000000000000000000" pitchFamily="2" charset="0"/>
              </a:rPr>
            </a:br>
            <a:endParaRPr lang="en-US" sz="2400" dirty="0"/>
          </a:p>
        </p:txBody>
      </p:sp>
      <p:sp>
        <p:nvSpPr>
          <p:cNvPr id="3" name="Subtitle 2">
            <a:extLst>
              <a:ext uri="{FF2B5EF4-FFF2-40B4-BE49-F238E27FC236}">
                <a16:creationId xmlns:a16="http://schemas.microsoft.com/office/drawing/2014/main" id="{52D53411-4585-040B-5834-42C4EFE7629C}"/>
              </a:ext>
            </a:extLst>
          </p:cNvPr>
          <p:cNvSpPr>
            <a:spLocks noGrp="1"/>
          </p:cNvSpPr>
          <p:nvPr>
            <p:ph type="body" idx="1"/>
          </p:nvPr>
        </p:nvSpPr>
        <p:spPr>
          <a:xfrm>
            <a:off x="609600" y="1361660"/>
            <a:ext cx="11038831" cy="5247861"/>
          </a:xfrm>
        </p:spPr>
        <p:txBody>
          <a:bodyPr numCol="2">
            <a:normAutofit fontScale="92500" lnSpcReduction="10000"/>
          </a:bodyPr>
          <a:lstStyle/>
          <a:p>
            <a:pPr algn="l" rtl="0">
              <a:buNone/>
            </a:pPr>
            <a:r>
              <a:rPr lang="en-US" sz="1800" b="1" dirty="0">
                <a:solidFill>
                  <a:schemeClr val="tx1"/>
                </a:solidFill>
                <a:latin typeface="Aptos" panose="020B0004020202020204" pitchFamily="34" charset="0"/>
                <a:cs typeface="+mj-cs"/>
              </a:rPr>
              <a:t>Dropping Unnecessary Features</a:t>
            </a:r>
          </a:p>
          <a:p>
            <a:pPr algn="l" rtl="0">
              <a:buNone/>
            </a:pPr>
            <a:r>
              <a:rPr lang="en-US" sz="1800" b="1" dirty="0">
                <a:solidFill>
                  <a:schemeClr val="tx1"/>
                </a:solidFill>
                <a:latin typeface="Aptos" panose="020B0004020202020204" pitchFamily="34" charset="0"/>
                <a:cs typeface="+mj-cs"/>
              </a:rPr>
              <a:t>Columns Removed:</a:t>
            </a:r>
            <a:endParaRPr lang="en-US" sz="1800" dirty="0">
              <a:solidFill>
                <a:schemeClr val="tx1"/>
              </a:solidFill>
              <a:latin typeface="Aptos" panose="020B0004020202020204" pitchFamily="34" charset="0"/>
              <a:cs typeface="+mj-cs"/>
            </a:endParaRPr>
          </a:p>
          <a:p>
            <a:pPr algn="l" rtl="0">
              <a:lnSpc>
                <a:spcPct val="100000"/>
              </a:lnSpc>
              <a:buNone/>
            </a:pPr>
            <a:r>
              <a:rPr lang="en-US" sz="1800" b="1" dirty="0">
                <a:solidFill>
                  <a:schemeClr val="tx1"/>
                </a:solidFill>
                <a:latin typeface="Aptos" panose="020B0004020202020204" pitchFamily="34" charset="0"/>
                <a:cs typeface="+mj-cs"/>
              </a:rPr>
              <a:t>1. Customer Name</a:t>
            </a:r>
            <a:endParaRPr lang="en-US" sz="1800" dirty="0">
              <a:solidFill>
                <a:schemeClr val="tx1"/>
              </a:solidFill>
              <a:latin typeface="Aptos" panose="020B0004020202020204" pitchFamily="34" charset="0"/>
              <a:cs typeface="+mj-cs"/>
            </a:endParaRPr>
          </a:p>
          <a:p>
            <a:pPr algn="l" rtl="0">
              <a:lnSpc>
                <a:spcPct val="100000"/>
              </a:lnSpc>
              <a:buFont typeface="Arial" panose="020B0604020202020204" pitchFamily="34" charset="0"/>
              <a:buChar char="•"/>
            </a:pPr>
            <a:r>
              <a:rPr lang="en-US" sz="1800" b="1" dirty="0">
                <a:solidFill>
                  <a:schemeClr val="tx1"/>
                </a:solidFill>
                <a:latin typeface="Aptos" panose="020B0004020202020204" pitchFamily="34" charset="0"/>
                <a:cs typeface="+mj-cs"/>
              </a:rPr>
              <a:t>Reason</a:t>
            </a:r>
            <a:r>
              <a:rPr lang="en-US" sz="1800" dirty="0">
                <a:solidFill>
                  <a:schemeClr val="tx1"/>
                </a:solidFill>
                <a:latin typeface="Aptos" panose="020B0004020202020204" pitchFamily="34" charset="0"/>
                <a:cs typeface="+mj-cs"/>
              </a:rPr>
              <a:t>: </a:t>
            </a:r>
            <a:r>
              <a:rPr lang="en-US" sz="1800" cap="none" dirty="0">
                <a:solidFill>
                  <a:schemeClr val="tx1"/>
                </a:solidFill>
                <a:latin typeface="Aptos" panose="020B0004020202020204" pitchFamily="34" charset="0"/>
                <a:cs typeface="+mj-cs"/>
              </a:rPr>
              <a:t>Personal identifier with no analytical value</a:t>
            </a:r>
          </a:p>
          <a:p>
            <a:pPr algn="l" rtl="0">
              <a:lnSpc>
                <a:spcPct val="100000"/>
              </a:lnSpc>
              <a:buFont typeface="Arial" panose="020B0604020202020204" pitchFamily="34" charset="0"/>
              <a:buChar char="•"/>
            </a:pPr>
            <a:r>
              <a:rPr lang="en-US" sz="1800" b="1" dirty="0">
                <a:solidFill>
                  <a:schemeClr val="tx1"/>
                </a:solidFill>
                <a:latin typeface="Aptos" panose="020B0004020202020204" pitchFamily="34" charset="0"/>
                <a:cs typeface="+mj-cs"/>
              </a:rPr>
              <a:t>Impact</a:t>
            </a:r>
            <a:r>
              <a:rPr lang="en-US" sz="1800" dirty="0">
                <a:solidFill>
                  <a:schemeClr val="tx1"/>
                </a:solidFill>
                <a:latin typeface="Aptos" panose="020B0004020202020204" pitchFamily="34" charset="0"/>
                <a:cs typeface="+mj-cs"/>
              </a:rPr>
              <a:t>: </a:t>
            </a:r>
            <a:r>
              <a:rPr lang="en-US" sz="1800" cap="none" dirty="0">
                <a:solidFill>
                  <a:schemeClr val="tx1"/>
                </a:solidFill>
                <a:latin typeface="Aptos" panose="020B0004020202020204" pitchFamily="34" charset="0"/>
                <a:cs typeface="+mj-cs"/>
              </a:rPr>
              <a:t>Reduces dimensionality without losing insights</a:t>
            </a:r>
          </a:p>
          <a:p>
            <a:pPr algn="l" rtl="0">
              <a:lnSpc>
                <a:spcPct val="100000"/>
              </a:lnSpc>
              <a:buFont typeface="Arial" panose="020B0604020202020204" pitchFamily="34" charset="0"/>
              <a:buChar char="•"/>
            </a:pPr>
            <a:r>
              <a:rPr lang="en-US" sz="1800" b="1" dirty="0">
                <a:solidFill>
                  <a:schemeClr val="tx1"/>
                </a:solidFill>
                <a:latin typeface="Aptos" panose="020B0004020202020204" pitchFamily="34" charset="0"/>
                <a:cs typeface="+mj-cs"/>
              </a:rPr>
              <a:t>Privacy</a:t>
            </a:r>
            <a:r>
              <a:rPr lang="en-US" sz="1800" dirty="0">
                <a:solidFill>
                  <a:schemeClr val="tx1"/>
                </a:solidFill>
                <a:latin typeface="Aptos" panose="020B0004020202020204" pitchFamily="34" charset="0"/>
                <a:cs typeface="+mj-cs"/>
              </a:rPr>
              <a:t>: </a:t>
            </a:r>
            <a:r>
              <a:rPr lang="en-US" sz="1800" cap="none" dirty="0">
                <a:solidFill>
                  <a:schemeClr val="tx1"/>
                </a:solidFill>
                <a:latin typeface="Aptos" panose="020B0004020202020204" pitchFamily="34" charset="0"/>
                <a:cs typeface="+mj-cs"/>
              </a:rPr>
              <a:t>Removes personally identifiable information</a:t>
            </a:r>
          </a:p>
          <a:p>
            <a:pPr algn="l" rtl="0"/>
            <a:r>
              <a:rPr lang="en-US" sz="1800" b="1" dirty="0">
                <a:solidFill>
                  <a:schemeClr val="tx1"/>
                </a:solidFill>
                <a:latin typeface="Aptos" panose="020B0004020202020204" pitchFamily="34" charset="0"/>
                <a:cs typeface="+mj-cs"/>
              </a:rPr>
              <a:t>2. Customer Age</a:t>
            </a:r>
            <a:endParaRPr lang="en-US" sz="1800" dirty="0">
              <a:solidFill>
                <a:schemeClr val="tx1"/>
              </a:solidFill>
              <a:latin typeface="Aptos" panose="020B0004020202020204" pitchFamily="34" charset="0"/>
              <a:cs typeface="+mj-cs"/>
            </a:endParaRPr>
          </a:p>
          <a:p>
            <a:pPr algn="l" rtl="0"/>
            <a:r>
              <a:rPr lang="en-US" sz="1800" b="1" dirty="0">
                <a:solidFill>
                  <a:schemeClr val="tx1"/>
                </a:solidFill>
                <a:latin typeface="Aptos" panose="020B0004020202020204" pitchFamily="34" charset="0"/>
                <a:cs typeface="+mj-cs"/>
              </a:rPr>
              <a:t>Reason: </a:t>
            </a:r>
            <a:r>
              <a:rPr lang="en-US" sz="1800" cap="none" dirty="0">
                <a:solidFill>
                  <a:schemeClr val="tx1"/>
                </a:solidFill>
                <a:latin typeface="Aptos" panose="020B0004020202020204" pitchFamily="34" charset="0"/>
                <a:cs typeface="+mj-cs"/>
              </a:rPr>
              <a:t>duplicates and standardize column naming</a:t>
            </a:r>
          </a:p>
          <a:p>
            <a:pPr algn="l" rtl="0"/>
            <a:r>
              <a:rPr kumimoji="0" lang="ar-EG" altLang="ar-EG" sz="1800" b="1" i="0" u="none" strike="noStrike" cap="none" normalizeH="0" baseline="0" dirty="0">
                <a:ln>
                  <a:noFill/>
                </a:ln>
                <a:solidFill>
                  <a:schemeClr val="tx1"/>
                </a:solidFill>
                <a:effectLst/>
                <a:latin typeface="Aptos" panose="020B0004020202020204" pitchFamily="34" charset="0"/>
                <a:cs typeface="+mj-cs"/>
              </a:rPr>
              <a:t>Decision</a:t>
            </a:r>
            <a:r>
              <a:rPr kumimoji="0" lang="ar-EG" altLang="ar-EG" sz="1800" b="0" i="0" u="none" strike="noStrike" cap="none" normalizeH="0" baseline="0" dirty="0">
                <a:ln>
                  <a:noFill/>
                </a:ln>
                <a:solidFill>
                  <a:schemeClr val="tx1"/>
                </a:solidFill>
                <a:effectLst/>
                <a:latin typeface="Aptos" panose="020B0004020202020204" pitchFamily="34" charset="0"/>
                <a:cs typeface="+mj-cs"/>
              </a:rPr>
              <a:t>: Based on analysis requirements </a:t>
            </a:r>
            <a:endParaRPr kumimoji="0" lang="en-US" altLang="ar-EG" sz="1800" b="0" i="0" u="none" strike="noStrike" cap="none" normalizeH="0" baseline="0" dirty="0">
              <a:ln>
                <a:noFill/>
              </a:ln>
              <a:solidFill>
                <a:schemeClr val="tx1"/>
              </a:solidFill>
              <a:effectLst/>
              <a:latin typeface="Aptos" panose="020B0004020202020204" pitchFamily="34" charset="0"/>
              <a:cs typeface="+mj-cs"/>
            </a:endParaRPr>
          </a:p>
          <a:p>
            <a:pPr algn="l" rtl="0"/>
            <a:r>
              <a:rPr kumimoji="0" lang="ar-EG" altLang="ar-EG" sz="1800" b="1" i="0" u="none" strike="noStrike" cap="none" normalizeH="0" baseline="0" dirty="0">
                <a:ln>
                  <a:noFill/>
                </a:ln>
                <a:solidFill>
                  <a:schemeClr val="tx1"/>
                </a:solidFill>
                <a:effectLst/>
                <a:latin typeface="Aptos" panose="020B0004020202020204" pitchFamily="34" charset="0"/>
                <a:cs typeface="+mj-cs"/>
              </a:rPr>
              <a:t>Impact</a:t>
            </a:r>
            <a:r>
              <a:rPr kumimoji="0" lang="ar-EG" altLang="ar-EG" sz="1800" b="0" i="0" u="none" strike="noStrike" cap="none" normalizeH="0" baseline="0" dirty="0">
                <a:ln>
                  <a:noFill/>
                </a:ln>
                <a:solidFill>
                  <a:schemeClr val="tx1"/>
                </a:solidFill>
                <a:effectLst/>
                <a:latin typeface="Aptos" panose="020B0004020202020204" pitchFamily="34" charset="0"/>
                <a:cs typeface="+mj-cs"/>
              </a:rPr>
              <a:t>: Simplifies dataset structure </a:t>
            </a:r>
            <a:endParaRPr kumimoji="0" lang="en-US" altLang="ar-EG" sz="1800" b="0" i="0" u="none" strike="noStrike" cap="none" normalizeH="0" baseline="0" dirty="0">
              <a:ln>
                <a:noFill/>
              </a:ln>
              <a:solidFill>
                <a:schemeClr val="tx1"/>
              </a:solidFill>
              <a:effectLst/>
              <a:latin typeface="Aptos" panose="020B0004020202020204" pitchFamily="34" charset="0"/>
              <a:cs typeface="+mj-cs"/>
            </a:endParaRPr>
          </a:p>
          <a:p>
            <a:pPr algn="l" rtl="0"/>
            <a:endParaRPr kumimoji="0" lang="en-US" altLang="ar-EG" sz="1800" b="0" i="0" u="none" strike="noStrike" cap="none" normalizeH="0" baseline="0" dirty="0">
              <a:ln>
                <a:noFill/>
              </a:ln>
              <a:solidFill>
                <a:schemeClr val="tx1"/>
              </a:solidFill>
              <a:effectLst/>
              <a:latin typeface="Aptos" panose="020B0004020202020204" pitchFamily="34" charset="0"/>
              <a:cs typeface="+mj-cs"/>
            </a:endParaRPr>
          </a:p>
          <a:p>
            <a:pPr algn="l" rtl="0"/>
            <a:endParaRPr kumimoji="0" lang="ar-EG" altLang="ar-EG" sz="1800" b="0" i="0" u="none" strike="noStrike" cap="none" normalizeH="0" baseline="0" dirty="0">
              <a:ln>
                <a:noFill/>
              </a:ln>
              <a:solidFill>
                <a:schemeClr val="tx1"/>
              </a:solidFill>
              <a:effectLst/>
              <a:latin typeface="Aptos" panose="020B0004020202020204" pitchFamily="34" charset="0"/>
              <a:cs typeface="+mj-cs"/>
            </a:endParaRPr>
          </a:p>
          <a:p>
            <a:pPr algn="l" rtl="0"/>
            <a:r>
              <a:rPr lang="en-US" sz="1800" b="1" dirty="0">
                <a:solidFill>
                  <a:schemeClr val="tx1"/>
                </a:solidFill>
                <a:latin typeface="Aptos" panose="020B0004020202020204" pitchFamily="34" charset="0"/>
                <a:cs typeface="+mj-cs"/>
              </a:rPr>
              <a:t>Missing Value Treatment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ar-EG" altLang="ar-EG" sz="1800" b="1" i="0" u="none" strike="noStrike" cap="none" normalizeH="0" baseline="0" dirty="0">
                <a:ln>
                  <a:noFill/>
                </a:ln>
                <a:solidFill>
                  <a:schemeClr val="tx1"/>
                </a:solidFill>
                <a:effectLst/>
                <a:latin typeface="Aptos" panose="020B0004020202020204" pitchFamily="34" charset="0"/>
                <a:cs typeface="+mj-cs"/>
              </a:rPr>
              <a:t>Problem</a:t>
            </a:r>
            <a:r>
              <a:rPr kumimoji="0" lang="ar-EG" altLang="ar-EG" sz="1800" b="0" i="0" u="none" strike="noStrike" cap="none" normalizeH="0" baseline="0" dirty="0">
                <a:ln>
                  <a:noFill/>
                </a:ln>
                <a:solidFill>
                  <a:schemeClr val="tx1"/>
                </a:solidFill>
                <a:effectLst/>
                <a:latin typeface="Aptos" panose="020B0004020202020204" pitchFamily="34" charset="0"/>
                <a:cs typeface="+mj-cs"/>
              </a:rPr>
              <a:t>: Missing values (NaN) in Returns column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ar-EG" altLang="ar-EG" sz="1800" b="1" i="0" u="none" strike="noStrike" cap="none" normalizeH="0" baseline="0" dirty="0">
                <a:ln>
                  <a:noFill/>
                </a:ln>
                <a:solidFill>
                  <a:schemeClr val="tx1"/>
                </a:solidFill>
                <a:effectLst/>
                <a:latin typeface="Aptos" panose="020B0004020202020204" pitchFamily="34" charset="0"/>
                <a:cs typeface="+mj-cs"/>
              </a:rPr>
              <a:t>Solution</a:t>
            </a:r>
            <a:r>
              <a:rPr kumimoji="0" lang="ar-EG" altLang="ar-EG" sz="1800" b="0" i="0" u="none" strike="noStrike" cap="none" normalizeH="0" baseline="0" dirty="0">
                <a:ln>
                  <a:noFill/>
                </a:ln>
                <a:solidFill>
                  <a:schemeClr val="tx1"/>
                </a:solidFill>
                <a:effectLst/>
                <a:latin typeface="Aptos" panose="020B0004020202020204" pitchFamily="34" charset="0"/>
                <a:cs typeface="+mj-cs"/>
              </a:rPr>
              <a:t>: Replace missing values with 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ar-EG" altLang="ar-EG" sz="1800" b="1" i="0" u="none" strike="noStrike" cap="none" normalizeH="0" baseline="0" dirty="0">
                <a:ln>
                  <a:noFill/>
                </a:ln>
                <a:solidFill>
                  <a:schemeClr val="tx1"/>
                </a:solidFill>
                <a:effectLst/>
                <a:latin typeface="Aptos" panose="020B0004020202020204" pitchFamily="34" charset="0"/>
                <a:cs typeface="+mj-cs"/>
              </a:rPr>
              <a:t>Logic</a:t>
            </a:r>
            <a:r>
              <a:rPr kumimoji="0" lang="ar-EG" altLang="ar-EG" sz="1800" b="0" i="0" u="none" strike="noStrike" cap="none" normalizeH="0" baseline="0" dirty="0">
                <a:ln>
                  <a:noFill/>
                </a:ln>
                <a:solidFill>
                  <a:schemeClr val="tx1"/>
                </a:solidFill>
                <a:effectLst/>
                <a:latin typeface="Aptos" panose="020B0004020202020204" pitchFamily="34" charset="0"/>
                <a:cs typeface="+mj-cs"/>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ar-EG" altLang="ar-EG" sz="1800" b="0" i="0" u="none" strike="noStrike" cap="none" normalizeH="0" baseline="0" dirty="0">
                <a:ln>
                  <a:noFill/>
                </a:ln>
                <a:solidFill>
                  <a:schemeClr val="tx1"/>
                </a:solidFill>
                <a:effectLst/>
                <a:latin typeface="Aptos" panose="020B0004020202020204" pitchFamily="34" charset="0"/>
                <a:cs typeface="+mj-cs"/>
              </a:rPr>
              <a:t>No return record = No returns made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ar-EG" altLang="ar-EG" sz="1800" b="0" i="0" u="none" strike="noStrike" cap="none" normalizeH="0" baseline="0" dirty="0">
                <a:ln>
                  <a:noFill/>
                </a:ln>
                <a:solidFill>
                  <a:schemeClr val="tx1"/>
                </a:solidFill>
                <a:effectLst/>
                <a:latin typeface="Aptos" panose="020B0004020202020204" pitchFamily="34" charset="0"/>
                <a:cs typeface="+mj-cs"/>
              </a:rPr>
              <a:t>Zero is the logical default value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ar-EG" altLang="ar-EG" sz="1800" b="0" i="0" u="none" strike="noStrike" cap="none" normalizeH="0" baseline="0" dirty="0">
                <a:ln>
                  <a:noFill/>
                </a:ln>
                <a:solidFill>
                  <a:schemeClr val="tx1"/>
                </a:solidFill>
                <a:effectLst/>
                <a:latin typeface="Aptos" panose="020B0004020202020204" pitchFamily="34" charset="0"/>
                <a:cs typeface="+mj-cs"/>
              </a:rPr>
              <a:t>Maintains data integrity</a:t>
            </a:r>
            <a:endParaRPr lang="en-US" sz="1800" b="1" dirty="0">
              <a:solidFill>
                <a:schemeClr val="tx1"/>
              </a:solidFill>
              <a:latin typeface="Aptos" panose="020B0004020202020204" pitchFamily="34" charset="0"/>
              <a:cs typeface="+mj-cs"/>
            </a:endParaRPr>
          </a:p>
          <a:p>
            <a:pPr algn="l" rtl="0">
              <a:buNone/>
            </a:pPr>
            <a:r>
              <a:rPr lang="en-US" sz="1800" b="1" dirty="0">
                <a:solidFill>
                  <a:schemeClr val="tx1"/>
                </a:solidFill>
                <a:latin typeface="Aptos" panose="020B0004020202020204" pitchFamily="34" charset="0"/>
                <a:cs typeface="+mj-cs"/>
              </a:rPr>
              <a:t>Why Zero Makes Sense</a:t>
            </a:r>
            <a:r>
              <a:rPr lang="en-US" sz="1800" dirty="0">
                <a:solidFill>
                  <a:schemeClr val="tx1"/>
                </a:solidFill>
                <a:latin typeface="Aptos" panose="020B0004020202020204" pitchFamily="34" charset="0"/>
                <a:cs typeface="+mj-cs"/>
              </a:rPr>
              <a:t>:</a:t>
            </a:r>
          </a:p>
          <a:p>
            <a:pPr algn="l" rtl="0">
              <a:buFont typeface="Arial" panose="020B0604020202020204" pitchFamily="34" charset="0"/>
              <a:buChar char="•"/>
            </a:pPr>
            <a:r>
              <a:rPr lang="en-US" sz="1800" cap="none" dirty="0">
                <a:solidFill>
                  <a:schemeClr val="tx1"/>
                </a:solidFill>
                <a:latin typeface="Aptos" panose="020B0004020202020204" pitchFamily="34" charset="0"/>
                <a:cs typeface="+mj-cs"/>
              </a:rPr>
              <a:t>Business logic: No record = No returns</a:t>
            </a:r>
          </a:p>
          <a:p>
            <a:pPr algn="l" rtl="0">
              <a:buFont typeface="Arial" panose="020B0604020202020204" pitchFamily="34" charset="0"/>
              <a:buChar char="•"/>
            </a:pPr>
            <a:r>
              <a:rPr lang="en-US" sz="1800" cap="none" dirty="0">
                <a:solidFill>
                  <a:schemeClr val="tx1"/>
                </a:solidFill>
                <a:latin typeface="Aptos" panose="020B0004020202020204" pitchFamily="34" charset="0"/>
                <a:cs typeface="+mj-cs"/>
              </a:rPr>
              <a:t>Prevents data loss</a:t>
            </a:r>
          </a:p>
          <a:p>
            <a:pPr algn="l" rtl="0">
              <a:buFont typeface="Arial" panose="020B0604020202020204" pitchFamily="34" charset="0"/>
              <a:buChar char="•"/>
            </a:pPr>
            <a:r>
              <a:rPr lang="en-US" sz="1800" cap="none" dirty="0">
                <a:solidFill>
                  <a:schemeClr val="tx1"/>
                </a:solidFill>
                <a:latin typeface="Aptos" panose="020B0004020202020204" pitchFamily="34" charset="0"/>
                <a:cs typeface="+mj-cs"/>
              </a:rPr>
              <a:t>Maintains numerical consistency</a:t>
            </a:r>
          </a:p>
          <a:p>
            <a:pPr algn="l" rtl="0"/>
            <a:endParaRPr kumimoji="0" lang="ar-EG" altLang="ar-EG"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BD7E3DB6-9604-119A-147D-87313E70E61D}"/>
              </a:ext>
            </a:extLst>
          </p:cNvPr>
          <p:cNvSpPr>
            <a:spLocks noGrp="1"/>
          </p:cNvSpPr>
          <p:nvPr>
            <p:ph type="dt" sz="half" idx="10"/>
          </p:nvPr>
        </p:nvSpPr>
        <p:spPr/>
        <p:txBody>
          <a:bodyPr/>
          <a:lstStyle/>
          <a:p>
            <a:fld id="{44E2E664-B024-4B15-A27C-3009EED3249B}" type="datetime1">
              <a:rPr lang="en-US" smtClean="0"/>
              <a:t>5/29/2025</a:t>
            </a:fld>
            <a:endParaRPr lang="en-US" dirty="0"/>
          </a:p>
        </p:txBody>
      </p:sp>
      <p:sp>
        <p:nvSpPr>
          <p:cNvPr id="6" name="Slide Number Placeholder 5">
            <a:extLst>
              <a:ext uri="{FF2B5EF4-FFF2-40B4-BE49-F238E27FC236}">
                <a16:creationId xmlns:a16="http://schemas.microsoft.com/office/drawing/2014/main" id="{8D167AE3-F49B-E352-A529-8E3AAB9EEFC0}"/>
              </a:ext>
            </a:extLst>
          </p:cNvPr>
          <p:cNvSpPr>
            <a:spLocks noGrp="1"/>
          </p:cNvSpPr>
          <p:nvPr>
            <p:ph type="sldNum" sz="quarter" idx="12"/>
          </p:nvPr>
        </p:nvSpPr>
        <p:spPr/>
        <p:txBody>
          <a:bodyPr/>
          <a:lstStyle/>
          <a:p>
            <a:fld id="{84C450F2-3BB4-4AE4-8A35-A9D7AEA4C850}" type="slidenum">
              <a:rPr lang="en-US" smtClean="0"/>
              <a:t>4</a:t>
            </a:fld>
            <a:endParaRPr lang="en-US" dirty="0"/>
          </a:p>
        </p:txBody>
      </p:sp>
    </p:spTree>
    <p:extLst>
      <p:ext uri="{BB962C8B-B14F-4D97-AF65-F5344CB8AC3E}">
        <p14:creationId xmlns:p14="http://schemas.microsoft.com/office/powerpoint/2010/main" val="419869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D2400-94AD-31F6-37F1-0D93921947FB}"/>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4CE99D7A-2CD2-180B-8EE2-D98724529B0E}"/>
              </a:ext>
            </a:extLst>
          </p:cNvPr>
          <p:cNvSpPr>
            <a:spLocks noGrp="1"/>
          </p:cNvSpPr>
          <p:nvPr>
            <p:ph type="title"/>
          </p:nvPr>
        </p:nvSpPr>
        <p:spPr>
          <a:xfrm>
            <a:off x="1097280" y="619760"/>
            <a:ext cx="10058400" cy="4043680"/>
          </a:xfrm>
        </p:spPr>
        <p:txBody>
          <a:bodyPr/>
          <a:lstStyle/>
          <a:p>
            <a:pPr algn="ctr">
              <a:lnSpc>
                <a:spcPct val="100000"/>
              </a:lnSpc>
            </a:pPr>
            <a:r>
              <a:rPr lang="en-US" b="0" i="0" dirty="0">
                <a:solidFill>
                  <a:schemeClr val="tx1"/>
                </a:solidFill>
                <a:effectLst/>
                <a:latin typeface="Google Sans"/>
              </a:rPr>
              <a:t>Exploratory Data Analysis</a:t>
            </a:r>
            <a:br>
              <a:rPr lang="ar-EG" b="0" i="0" dirty="0">
                <a:solidFill>
                  <a:schemeClr val="tx1"/>
                </a:solidFill>
                <a:effectLst/>
                <a:latin typeface="Google Sans"/>
              </a:rPr>
            </a:br>
            <a:br>
              <a:rPr lang="ar-EG" b="0" i="0" dirty="0">
                <a:solidFill>
                  <a:schemeClr val="tx1"/>
                </a:solidFill>
                <a:effectLst/>
                <a:latin typeface="Google Sans"/>
              </a:rPr>
            </a:br>
            <a:br>
              <a:rPr lang="ar-EG" b="0" i="0" dirty="0">
                <a:solidFill>
                  <a:schemeClr val="tx1"/>
                </a:solidFill>
                <a:effectLst/>
                <a:latin typeface="Google Sans"/>
              </a:rPr>
            </a:br>
            <a:endParaRPr lang="ar-EG" dirty="0">
              <a:solidFill>
                <a:schemeClr val="tx1"/>
              </a:solidFill>
            </a:endParaRPr>
          </a:p>
        </p:txBody>
      </p:sp>
      <p:sp>
        <p:nvSpPr>
          <p:cNvPr id="3" name="Date Placeholder 2">
            <a:extLst>
              <a:ext uri="{FF2B5EF4-FFF2-40B4-BE49-F238E27FC236}">
                <a16:creationId xmlns:a16="http://schemas.microsoft.com/office/drawing/2014/main" id="{F7461AE3-EE8B-D6AA-C542-739A07913E24}"/>
              </a:ext>
            </a:extLst>
          </p:cNvPr>
          <p:cNvSpPr>
            <a:spLocks noGrp="1"/>
          </p:cNvSpPr>
          <p:nvPr>
            <p:ph type="dt" sz="half" idx="10"/>
          </p:nvPr>
        </p:nvSpPr>
        <p:spPr/>
        <p:txBody>
          <a:bodyPr/>
          <a:lstStyle/>
          <a:p>
            <a:fld id="{1ABC5C81-4B4A-4C1A-B255-174CB9D3D2AE}" type="datetime1">
              <a:rPr lang="en-US" smtClean="0"/>
              <a:t>5/29/2025</a:t>
            </a:fld>
            <a:endParaRPr lang="en-US" dirty="0"/>
          </a:p>
        </p:txBody>
      </p:sp>
      <p:sp>
        <p:nvSpPr>
          <p:cNvPr id="5" name="Slide Number Placeholder 4">
            <a:extLst>
              <a:ext uri="{FF2B5EF4-FFF2-40B4-BE49-F238E27FC236}">
                <a16:creationId xmlns:a16="http://schemas.microsoft.com/office/drawing/2014/main" id="{C320D08B-C7CA-70C3-F459-4B8F8CFD397D}"/>
              </a:ext>
            </a:extLst>
          </p:cNvPr>
          <p:cNvSpPr>
            <a:spLocks noGrp="1"/>
          </p:cNvSpPr>
          <p:nvPr>
            <p:ph type="sldNum" sz="quarter" idx="12"/>
          </p:nvPr>
        </p:nvSpPr>
        <p:spPr/>
        <p:txBody>
          <a:bodyPr/>
          <a:lstStyle/>
          <a:p>
            <a:fld id="{84C450F2-3BB4-4AE4-8A35-A9D7AEA4C850}" type="slidenum">
              <a:rPr lang="en-US" smtClean="0"/>
              <a:t>5</a:t>
            </a:fld>
            <a:endParaRPr lang="en-US" dirty="0"/>
          </a:p>
        </p:txBody>
      </p:sp>
    </p:spTree>
    <p:extLst>
      <p:ext uri="{BB962C8B-B14F-4D97-AF65-F5344CB8AC3E}">
        <p14:creationId xmlns:p14="http://schemas.microsoft.com/office/powerpoint/2010/main" val="138437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D86-3649-A56F-AAB5-FB5F2A2A59A1}"/>
              </a:ext>
            </a:extLst>
          </p:cNvPr>
          <p:cNvSpPr>
            <a:spLocks noGrp="1"/>
          </p:cNvSpPr>
          <p:nvPr>
            <p:ph type="title"/>
          </p:nvPr>
        </p:nvSpPr>
        <p:spPr>
          <a:xfrm>
            <a:off x="1154083" y="1838961"/>
            <a:ext cx="10058400" cy="1590040"/>
          </a:xfrm>
          <a:solidFill>
            <a:schemeClr val="accent1"/>
          </a:solidFill>
        </p:spPr>
        <p:txBody>
          <a:bodyPr>
            <a:normAutofit/>
          </a:bodyPr>
          <a:lstStyle/>
          <a:p>
            <a:r>
              <a:rPr lang="en-US" b="0" i="0" dirty="0">
                <a:solidFill>
                  <a:srgbClr val="E3E3E3"/>
                </a:solidFill>
                <a:effectLst/>
                <a:latin typeface="Roboto" panose="02000000000000000000" pitchFamily="2" charset="0"/>
              </a:rPr>
              <a:t>1-Customer Demographics Analysis</a:t>
            </a:r>
            <a:br>
              <a:rPr lang="en-US" b="0" i="0" dirty="0">
                <a:solidFill>
                  <a:srgbClr val="E3E3E3"/>
                </a:solidFill>
                <a:effectLst/>
                <a:latin typeface="Roboto" panose="02000000000000000000" pitchFamily="2" charset="0"/>
              </a:rPr>
            </a:br>
            <a:endParaRPr lang="ar-EG" dirty="0"/>
          </a:p>
        </p:txBody>
      </p:sp>
      <p:sp>
        <p:nvSpPr>
          <p:cNvPr id="4" name="Date Placeholder 3">
            <a:extLst>
              <a:ext uri="{FF2B5EF4-FFF2-40B4-BE49-F238E27FC236}">
                <a16:creationId xmlns:a16="http://schemas.microsoft.com/office/drawing/2014/main" id="{07550170-6396-F286-1889-C8EDAED4A1E8}"/>
              </a:ext>
            </a:extLst>
          </p:cNvPr>
          <p:cNvSpPr>
            <a:spLocks noGrp="1"/>
          </p:cNvSpPr>
          <p:nvPr>
            <p:ph type="dt" sz="half" idx="10"/>
          </p:nvPr>
        </p:nvSpPr>
        <p:spPr/>
        <p:txBody>
          <a:bodyPr/>
          <a:lstStyle/>
          <a:p>
            <a:fld id="{FE21D4C7-8630-4B98-978C-30388BBD4EE8}" type="datetime1">
              <a:rPr lang="en-US" smtClean="0"/>
              <a:t>5/30/2025</a:t>
            </a:fld>
            <a:endParaRPr lang="en-US" dirty="0"/>
          </a:p>
        </p:txBody>
      </p:sp>
      <p:sp>
        <p:nvSpPr>
          <p:cNvPr id="5" name="Footer Placeholder 4">
            <a:extLst>
              <a:ext uri="{FF2B5EF4-FFF2-40B4-BE49-F238E27FC236}">
                <a16:creationId xmlns:a16="http://schemas.microsoft.com/office/drawing/2014/main" id="{851D83D8-DB2B-C4C7-61A8-A40E70B856FA}"/>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BFD3CC3-72C7-DA8D-B9FA-D32A1E107DBC}"/>
              </a:ext>
            </a:extLst>
          </p:cNvPr>
          <p:cNvSpPr>
            <a:spLocks noGrp="1"/>
          </p:cNvSpPr>
          <p:nvPr>
            <p:ph type="sldNum" sz="quarter" idx="12"/>
          </p:nvPr>
        </p:nvSpPr>
        <p:spPr/>
        <p:txBody>
          <a:bodyPr/>
          <a:lstStyle/>
          <a:p>
            <a:fld id="{84C450F2-3BB4-4AE4-8A35-A9D7AEA4C850}" type="slidenum">
              <a:rPr lang="en-US" smtClean="0"/>
              <a:t>6</a:t>
            </a:fld>
            <a:endParaRPr lang="en-US" dirty="0"/>
          </a:p>
        </p:txBody>
      </p:sp>
    </p:spTree>
    <p:extLst>
      <p:ext uri="{BB962C8B-B14F-4D97-AF65-F5344CB8AC3E}">
        <p14:creationId xmlns:p14="http://schemas.microsoft.com/office/powerpoint/2010/main" val="143906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9F20-7FE0-9464-CC8C-AAB74EE175D5}"/>
              </a:ext>
            </a:extLst>
          </p:cNvPr>
          <p:cNvSpPr>
            <a:spLocks noGrp="1"/>
          </p:cNvSpPr>
          <p:nvPr>
            <p:ph type="title"/>
          </p:nvPr>
        </p:nvSpPr>
        <p:spPr>
          <a:xfrm>
            <a:off x="429768" y="539496"/>
            <a:ext cx="6135624" cy="567944"/>
          </a:xfrm>
          <a:solidFill>
            <a:schemeClr val="accent1"/>
          </a:solidFill>
        </p:spPr>
        <p:txBody>
          <a:bodyPr>
            <a:normAutofit/>
          </a:bodyPr>
          <a:lstStyle/>
          <a:p>
            <a:r>
              <a:rPr lang="en-US" sz="2400" dirty="0">
                <a:solidFill>
                  <a:schemeClr val="bg1"/>
                </a:solidFill>
              </a:rPr>
              <a:t>Customer Distribution by Age and Gender</a:t>
            </a:r>
          </a:p>
        </p:txBody>
      </p:sp>
      <p:sp>
        <p:nvSpPr>
          <p:cNvPr id="4" name="Content Placeholder 3">
            <a:extLst>
              <a:ext uri="{FF2B5EF4-FFF2-40B4-BE49-F238E27FC236}">
                <a16:creationId xmlns:a16="http://schemas.microsoft.com/office/drawing/2014/main" id="{A8072345-EDED-4266-CFF8-650FF0BB1E47}"/>
              </a:ext>
            </a:extLst>
          </p:cNvPr>
          <p:cNvSpPr>
            <a:spLocks noGrp="1"/>
          </p:cNvSpPr>
          <p:nvPr>
            <p:ph sz="quarter" idx="14"/>
          </p:nvPr>
        </p:nvSpPr>
        <p:spPr>
          <a:xfrm>
            <a:off x="314960" y="1828800"/>
            <a:ext cx="6388026" cy="3688080"/>
          </a:xfrm>
        </p:spPr>
        <p:txBody>
          <a:bodyPr>
            <a:normAutofit/>
          </a:bodyPr>
          <a:lstStyle/>
          <a:p>
            <a:pPr algn="l" rtl="0">
              <a:buNone/>
            </a:pPr>
            <a:r>
              <a:rPr lang="en-US" sz="1600" dirty="0"/>
              <a:t>This bar chart shows the distribution of customers across different age groups, broken down by gender. As we can see, the largest customer segments are in the 60+ and 20–30 age ranges, followed closely by those in their 30s and 40s.</a:t>
            </a:r>
          </a:p>
          <a:p>
            <a:pPr algn="l" rtl="0">
              <a:buNone/>
            </a:pPr>
            <a:r>
              <a:rPr lang="en-US" sz="1600" dirty="0"/>
              <a:t>Interestingly, there's a relatively even split between male and female customers across all age groups, with only minor variations. This suggests our customer base is demographically balanced in terms of gender, which is valuable for inclusive marketing strategies.</a:t>
            </a:r>
          </a:p>
          <a:p>
            <a:pPr algn="l" rtl="0"/>
            <a:r>
              <a:rPr lang="en-US" sz="1600" dirty="0"/>
              <a:t>The younger segment under 20 is noticeably smaller, indicating a potential growth opportunity or simply a lower engagement rate among that age group."</a:t>
            </a:r>
          </a:p>
          <a:p>
            <a:pPr marL="0" indent="0">
              <a:buNone/>
            </a:pPr>
            <a:endParaRPr lang="en-US" sz="1800" dirty="0"/>
          </a:p>
        </p:txBody>
      </p:sp>
      <p:sp>
        <p:nvSpPr>
          <p:cNvPr id="3" name="Date Placeholder 2">
            <a:extLst>
              <a:ext uri="{FF2B5EF4-FFF2-40B4-BE49-F238E27FC236}">
                <a16:creationId xmlns:a16="http://schemas.microsoft.com/office/drawing/2014/main" id="{A5205E06-DEAE-0DD1-4D36-DFAC6C725BED}"/>
              </a:ext>
            </a:extLst>
          </p:cNvPr>
          <p:cNvSpPr>
            <a:spLocks noGrp="1"/>
          </p:cNvSpPr>
          <p:nvPr>
            <p:ph type="dt" sz="half" idx="10"/>
          </p:nvPr>
        </p:nvSpPr>
        <p:spPr/>
        <p:txBody>
          <a:bodyPr/>
          <a:lstStyle/>
          <a:p>
            <a:fld id="{CE5A4445-5DD2-41DC-BDE3-6A90E266904E}" type="datetime1">
              <a:rPr lang="en-US" smtClean="0"/>
              <a:t>5/29/2025</a:t>
            </a:fld>
            <a:endParaRPr lang="en-US" dirty="0"/>
          </a:p>
        </p:txBody>
      </p:sp>
      <p:sp>
        <p:nvSpPr>
          <p:cNvPr id="6" name="Slide Number Placeholder 5">
            <a:extLst>
              <a:ext uri="{FF2B5EF4-FFF2-40B4-BE49-F238E27FC236}">
                <a16:creationId xmlns:a16="http://schemas.microsoft.com/office/drawing/2014/main" id="{2AEFE3EB-673E-77EF-2980-BA6EC57A519F}"/>
              </a:ext>
            </a:extLst>
          </p:cNvPr>
          <p:cNvSpPr>
            <a:spLocks noGrp="1"/>
          </p:cNvSpPr>
          <p:nvPr>
            <p:ph type="sldNum" sz="quarter" idx="12"/>
          </p:nvPr>
        </p:nvSpPr>
        <p:spPr/>
        <p:txBody>
          <a:bodyPr/>
          <a:lstStyle/>
          <a:p>
            <a:fld id="{CC057153-B650-4DEB-B370-79DDCFDCE934}" type="slidenum">
              <a:rPr lang="en-US" smtClean="0"/>
              <a:pPr/>
              <a:t>7</a:t>
            </a:fld>
            <a:endParaRPr lang="en-US" dirty="0"/>
          </a:p>
        </p:txBody>
      </p:sp>
      <p:pic>
        <p:nvPicPr>
          <p:cNvPr id="10" name="Picture 9">
            <a:extLst>
              <a:ext uri="{FF2B5EF4-FFF2-40B4-BE49-F238E27FC236}">
                <a16:creationId xmlns:a16="http://schemas.microsoft.com/office/drawing/2014/main" id="{74BEB3D8-2780-0C77-1AFF-1E3FF99ED08D}"/>
              </a:ext>
            </a:extLst>
          </p:cNvPr>
          <p:cNvPicPr>
            <a:picLocks noChangeAspect="1"/>
          </p:cNvPicPr>
          <p:nvPr/>
        </p:nvPicPr>
        <p:blipFill>
          <a:blip r:embed="rId3"/>
          <a:stretch>
            <a:fillRect/>
          </a:stretch>
        </p:blipFill>
        <p:spPr>
          <a:xfrm>
            <a:off x="6702986" y="1473200"/>
            <a:ext cx="5059246" cy="4628514"/>
          </a:xfrm>
          <a:prstGeom prst="rect">
            <a:avLst/>
          </a:prstGeom>
        </p:spPr>
      </p:pic>
    </p:spTree>
    <p:extLst>
      <p:ext uri="{BB962C8B-B14F-4D97-AF65-F5344CB8AC3E}">
        <p14:creationId xmlns:p14="http://schemas.microsoft.com/office/powerpoint/2010/main" val="194137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07F074D-48AD-6FF3-0859-171C160F7D56}"/>
              </a:ext>
            </a:extLst>
          </p:cNvPr>
          <p:cNvSpPr>
            <a:spLocks noGrp="1"/>
          </p:cNvSpPr>
          <p:nvPr>
            <p:ph type="title"/>
          </p:nvPr>
        </p:nvSpPr>
        <p:spPr>
          <a:solidFill>
            <a:schemeClr val="accent1"/>
          </a:solidFill>
        </p:spPr>
        <p:txBody>
          <a:bodyPr>
            <a:normAutofit/>
          </a:bodyPr>
          <a:lstStyle/>
          <a:p>
            <a:r>
              <a:rPr lang="en-US" sz="2400" b="0" i="0">
                <a:solidFill>
                  <a:srgbClr val="E3E3E3"/>
                </a:solidFill>
                <a:effectLst/>
                <a:latin typeface="Roboto" panose="02000000000000000000" pitchFamily="2" charset="0"/>
              </a:rPr>
              <a:t>Average Spending by Age &amp; Gender</a:t>
            </a:r>
            <a:endParaRPr lang="en-US" sz="2400" dirty="0"/>
          </a:p>
        </p:txBody>
      </p:sp>
      <p:sp>
        <p:nvSpPr>
          <p:cNvPr id="12" name="Rectangle 1">
            <a:extLst>
              <a:ext uri="{FF2B5EF4-FFF2-40B4-BE49-F238E27FC236}">
                <a16:creationId xmlns:a16="http://schemas.microsoft.com/office/drawing/2014/main" id="{4225F507-3BBE-D7A6-B4EA-B63872A54F5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ar-EG" altLang="ar-EG" sz="1800" b="0" i="0" u="none" strike="noStrike" cap="none" normalizeH="0" baseline="0" dirty="0">
                <a:ln>
                  <a:noFill/>
                </a:ln>
                <a:solidFill>
                  <a:schemeClr val="tx1"/>
                </a:solidFill>
                <a:effectLst/>
                <a:latin typeface="Arial" panose="020B0604020202020204" pitchFamily="34" charset="0"/>
              </a:rPr>
              <a:t>Average spending increases with age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ar-EG" altLang="ar-EG" sz="1800" b="0" i="0" u="none" strike="noStrike" cap="none" normalizeH="0" baseline="0" dirty="0">
                <a:ln>
                  <a:noFill/>
                </a:ln>
                <a:solidFill>
                  <a:schemeClr val="tx1"/>
                </a:solidFill>
                <a:effectLst/>
                <a:latin typeface="Arial" panose="020B0604020202020204" pitchFamily="34" charset="0"/>
              </a:rPr>
              <a:t>Highest spenders:</a:t>
            </a:r>
            <a:r>
              <a:rPr lang="en-US" sz="1800" cap="none" dirty="0">
                <a:latin typeface="Arial" panose="020B0604020202020204" pitchFamily="34" charset="0"/>
              </a:rPr>
              <a:t>age group 60+</a:t>
            </a:r>
            <a:endParaRPr lang="ar-EG" altLang="ar-EG" sz="1800" cap="none" dirty="0">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ar-EG" altLang="ar-EG" sz="1800" b="0" i="0" u="none" strike="noStrike" cap="none" normalizeH="0" baseline="0" dirty="0">
                <a:ln>
                  <a:noFill/>
                </a:ln>
                <a:solidFill>
                  <a:schemeClr val="tx1"/>
                </a:solidFill>
                <a:effectLst/>
                <a:latin typeface="Arial" panose="020B0604020202020204" pitchFamily="34" charset="0"/>
              </a:rPr>
              <a:t>Gender differences in spending are minimal</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ar-EG" altLang="ar-EG" sz="1800" b="0" i="0" u="none" strike="noStrike" cap="none" normalizeH="0" baseline="0" dirty="0">
                <a:ln>
                  <a:noFill/>
                </a:ln>
                <a:solidFill>
                  <a:schemeClr val="tx1"/>
                </a:solidFill>
                <a:effectLst/>
                <a:latin typeface="Arial" panose="020B0604020202020204" pitchFamily="34" charset="0"/>
              </a:rPr>
              <a:t>Older customers are valuable high-value segments</a:t>
            </a:r>
          </a:p>
        </p:txBody>
      </p:sp>
      <p:sp>
        <p:nvSpPr>
          <p:cNvPr id="4" name="Date Placeholder 3">
            <a:extLst>
              <a:ext uri="{FF2B5EF4-FFF2-40B4-BE49-F238E27FC236}">
                <a16:creationId xmlns:a16="http://schemas.microsoft.com/office/drawing/2014/main" id="{0F79EABE-3580-5671-50D4-25E706EDC2ED}"/>
              </a:ext>
            </a:extLst>
          </p:cNvPr>
          <p:cNvSpPr>
            <a:spLocks noGrp="1"/>
          </p:cNvSpPr>
          <p:nvPr>
            <p:ph type="dt" sz="half" idx="10"/>
          </p:nvPr>
        </p:nvSpPr>
        <p:spPr/>
        <p:txBody>
          <a:bodyPr/>
          <a:lstStyle/>
          <a:p>
            <a:fld id="{FE998514-CB2E-43FF-940B-F99B0EA9BFC0}" type="datetime1">
              <a:rPr lang="en-US" smtClean="0"/>
              <a:t>5/30/2025</a:t>
            </a:fld>
            <a:endParaRPr lang="en-US" dirty="0"/>
          </a:p>
        </p:txBody>
      </p:sp>
      <p:sp>
        <p:nvSpPr>
          <p:cNvPr id="5" name="Footer Placeholder 4">
            <a:extLst>
              <a:ext uri="{FF2B5EF4-FFF2-40B4-BE49-F238E27FC236}">
                <a16:creationId xmlns:a16="http://schemas.microsoft.com/office/drawing/2014/main" id="{78B29139-7FC6-888D-5CC9-C5B5E32F784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4DC91B8-8829-9453-E93E-4D286CFA09D1}"/>
              </a:ext>
            </a:extLst>
          </p:cNvPr>
          <p:cNvSpPr>
            <a:spLocks noGrp="1"/>
          </p:cNvSpPr>
          <p:nvPr>
            <p:ph type="sldNum" sz="quarter" idx="12"/>
          </p:nvPr>
        </p:nvSpPr>
        <p:spPr/>
        <p:txBody>
          <a:bodyPr/>
          <a:lstStyle/>
          <a:p>
            <a:fld id="{CC057153-B650-4DEB-B370-79DDCFDCE934}" type="slidenum">
              <a:rPr lang="en-US" smtClean="0"/>
              <a:pPr/>
              <a:t>8</a:t>
            </a:fld>
            <a:endParaRPr lang="en-US" dirty="0"/>
          </a:p>
        </p:txBody>
      </p:sp>
      <p:pic>
        <p:nvPicPr>
          <p:cNvPr id="9" name="Picture 8">
            <a:extLst>
              <a:ext uri="{FF2B5EF4-FFF2-40B4-BE49-F238E27FC236}">
                <a16:creationId xmlns:a16="http://schemas.microsoft.com/office/drawing/2014/main" id="{2D1B91E1-0136-CF84-60B7-979E47712131}"/>
              </a:ext>
            </a:extLst>
          </p:cNvPr>
          <p:cNvPicPr>
            <a:picLocks noChangeAspect="1"/>
          </p:cNvPicPr>
          <p:nvPr/>
        </p:nvPicPr>
        <p:blipFill>
          <a:blip r:embed="rId2"/>
          <a:stretch>
            <a:fillRect/>
          </a:stretch>
        </p:blipFill>
        <p:spPr>
          <a:xfrm>
            <a:off x="7040880" y="1788160"/>
            <a:ext cx="5151119" cy="4257040"/>
          </a:xfrm>
          <a:prstGeom prst="rect">
            <a:avLst/>
          </a:prstGeom>
        </p:spPr>
      </p:pic>
    </p:spTree>
    <p:extLst>
      <p:ext uri="{BB962C8B-B14F-4D97-AF65-F5344CB8AC3E}">
        <p14:creationId xmlns:p14="http://schemas.microsoft.com/office/powerpoint/2010/main" val="53001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822D3-1A0E-02A6-BF40-992A52ECC19B}"/>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A728F6C2-251C-F2D1-C9A6-A3261FEEA7F9}"/>
              </a:ext>
            </a:extLst>
          </p:cNvPr>
          <p:cNvSpPr>
            <a:spLocks noGrp="1"/>
          </p:cNvSpPr>
          <p:nvPr>
            <p:ph type="title"/>
          </p:nvPr>
        </p:nvSpPr>
        <p:spPr>
          <a:xfrm>
            <a:off x="890884" y="530202"/>
            <a:ext cx="10058400" cy="804772"/>
          </a:xfrm>
          <a:solidFill>
            <a:schemeClr val="accent1"/>
          </a:solidFill>
        </p:spPr>
        <p:txBody>
          <a:bodyPr>
            <a:normAutofit/>
          </a:bodyPr>
          <a:lstStyle/>
          <a:p>
            <a:pPr algn="ctr"/>
            <a:r>
              <a:rPr lang="en-US" sz="2800" b="1" dirty="0">
                <a:solidFill>
                  <a:schemeClr val="bg1"/>
                </a:solidFill>
              </a:rPr>
              <a:t>Preferred Payment Methods Across Demographics</a:t>
            </a:r>
          </a:p>
        </p:txBody>
      </p:sp>
      <p:sp>
        <p:nvSpPr>
          <p:cNvPr id="4" name="Date Placeholder 3">
            <a:extLst>
              <a:ext uri="{FF2B5EF4-FFF2-40B4-BE49-F238E27FC236}">
                <a16:creationId xmlns:a16="http://schemas.microsoft.com/office/drawing/2014/main" id="{F7049296-44B6-3008-0E5C-D5B31BE75EC3}"/>
              </a:ext>
            </a:extLst>
          </p:cNvPr>
          <p:cNvSpPr>
            <a:spLocks noGrp="1"/>
          </p:cNvSpPr>
          <p:nvPr>
            <p:ph type="dt" sz="half" idx="10"/>
          </p:nvPr>
        </p:nvSpPr>
        <p:spPr/>
        <p:txBody>
          <a:bodyPr/>
          <a:lstStyle/>
          <a:p>
            <a:fld id="{FE998514-CB2E-43FF-940B-F99B0EA9BFC0}" type="datetime1">
              <a:rPr lang="en-US" smtClean="0"/>
              <a:t>5/30/2025</a:t>
            </a:fld>
            <a:endParaRPr lang="en-US" dirty="0"/>
          </a:p>
        </p:txBody>
      </p:sp>
      <p:sp>
        <p:nvSpPr>
          <p:cNvPr id="5" name="Footer Placeholder 4">
            <a:extLst>
              <a:ext uri="{FF2B5EF4-FFF2-40B4-BE49-F238E27FC236}">
                <a16:creationId xmlns:a16="http://schemas.microsoft.com/office/drawing/2014/main" id="{8EA63AA2-04F0-DD30-5293-3FE752C8959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72FBB53-8391-85BC-6B33-5AE29452B766}"/>
              </a:ext>
            </a:extLst>
          </p:cNvPr>
          <p:cNvSpPr>
            <a:spLocks noGrp="1"/>
          </p:cNvSpPr>
          <p:nvPr>
            <p:ph type="sldNum" sz="quarter" idx="12"/>
          </p:nvPr>
        </p:nvSpPr>
        <p:spPr/>
        <p:txBody>
          <a:bodyPr/>
          <a:lstStyle/>
          <a:p>
            <a:fld id="{CC057153-B650-4DEB-B370-79DDCFDCE934}" type="slidenum">
              <a:rPr lang="en-US" smtClean="0"/>
              <a:pPr/>
              <a:t>9</a:t>
            </a:fld>
            <a:endParaRPr lang="en-US" dirty="0"/>
          </a:p>
        </p:txBody>
      </p:sp>
      <p:sp>
        <p:nvSpPr>
          <p:cNvPr id="3" name="Content Placeholder 2">
            <a:extLst>
              <a:ext uri="{FF2B5EF4-FFF2-40B4-BE49-F238E27FC236}">
                <a16:creationId xmlns:a16="http://schemas.microsoft.com/office/drawing/2014/main" id="{03367A29-23B9-92FD-D227-C68460F137D8}"/>
              </a:ext>
            </a:extLst>
          </p:cNvPr>
          <p:cNvSpPr>
            <a:spLocks noGrp="1" noChangeArrowheads="1"/>
          </p:cNvSpPr>
          <p:nvPr>
            <p:ph idx="1"/>
          </p:nvPr>
        </p:nvSpPr>
        <p:spPr bwMode="auto">
          <a:xfrm>
            <a:off x="1096962" y="2884130"/>
            <a:ext cx="5598478" cy="194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EG" altLang="ar-EG"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ar-EG" altLang="ar-EG" sz="1800" b="0" i="0" u="none" strike="noStrike" cap="none" normalizeH="0" baseline="0" dirty="0">
                <a:ln>
                  <a:noFill/>
                </a:ln>
                <a:solidFill>
                  <a:schemeClr val="tx1"/>
                </a:solidFill>
                <a:effectLst/>
                <a:latin typeface="Arial" panose="020B0604020202020204" pitchFamily="34" charset="0"/>
              </a:rPr>
              <a:t>Equal usage across Cash, Credit Card, and PayPal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ar-EG" altLang="ar-EG" sz="1800" b="0" i="0" u="none" strike="noStrike" cap="none" normalizeH="0" baseline="0" dirty="0">
                <a:ln>
                  <a:noFill/>
                </a:ln>
                <a:solidFill>
                  <a:schemeClr val="tx1"/>
                </a:solidFill>
                <a:effectLst/>
                <a:latin typeface="Arial" panose="020B0604020202020204" pitchFamily="34" charset="0"/>
              </a:rPr>
              <a:t>No gender-based payment preferences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ar-EG" altLang="ar-EG" sz="1800" b="0" i="0" u="none" strike="noStrike" cap="none" normalizeH="0" baseline="0" dirty="0">
                <a:ln>
                  <a:noFill/>
                </a:ln>
                <a:solidFill>
                  <a:schemeClr val="tx1"/>
                </a:solidFill>
                <a:effectLst/>
                <a:latin typeface="Arial" panose="020B0604020202020204" pitchFamily="34" charset="0"/>
              </a:rPr>
              <a:t>High digital payment adoption </a:t>
            </a:r>
          </a:p>
        </p:txBody>
      </p:sp>
      <p:pic>
        <p:nvPicPr>
          <p:cNvPr id="7" name="Picture 6">
            <a:extLst>
              <a:ext uri="{FF2B5EF4-FFF2-40B4-BE49-F238E27FC236}">
                <a16:creationId xmlns:a16="http://schemas.microsoft.com/office/drawing/2014/main" id="{4373C262-8D03-C43D-FF12-1C3E22154137}"/>
              </a:ext>
            </a:extLst>
          </p:cNvPr>
          <p:cNvPicPr>
            <a:picLocks noChangeAspect="1"/>
          </p:cNvPicPr>
          <p:nvPr/>
        </p:nvPicPr>
        <p:blipFill>
          <a:blip r:embed="rId2"/>
          <a:stretch>
            <a:fillRect/>
          </a:stretch>
        </p:blipFill>
        <p:spPr>
          <a:xfrm>
            <a:off x="6908800" y="1656080"/>
            <a:ext cx="5283200" cy="4269332"/>
          </a:xfrm>
          <a:prstGeom prst="rect">
            <a:avLst/>
          </a:prstGeom>
        </p:spPr>
      </p:pic>
    </p:spTree>
    <p:extLst>
      <p:ext uri="{BB962C8B-B14F-4D97-AF65-F5344CB8AC3E}">
        <p14:creationId xmlns:p14="http://schemas.microsoft.com/office/powerpoint/2010/main" val="2610885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E88E53-1348-4048-BE11-4BFB7428C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C70EC8-9E20-414A-9F27-409BF8438796}">
  <ds:schemaRef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99038C17-BDB3-4721-A558-8B6A63F5753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Retrospect</Template>
  <TotalTime>188</TotalTime>
  <Words>990</Words>
  <Application>Microsoft Office PowerPoint</Application>
  <PresentationFormat>Widescreen</PresentationFormat>
  <Paragraphs>151</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Calibri</vt:lpstr>
      <vt:lpstr>Calibri Light</vt:lpstr>
      <vt:lpstr>Courier New</vt:lpstr>
      <vt:lpstr>Google Sans</vt:lpstr>
      <vt:lpstr>Neue Haas Grotesk Text Pro</vt:lpstr>
      <vt:lpstr>Roboto</vt:lpstr>
      <vt:lpstr>Retrospect</vt:lpstr>
      <vt:lpstr>E-Commerce  Customer &amp; Sales  Analysis</vt:lpstr>
      <vt:lpstr>1.Data source:- </vt:lpstr>
      <vt:lpstr>Introduction</vt:lpstr>
      <vt:lpstr>3-Data Cleaning &amp; Preparation:- </vt:lpstr>
      <vt:lpstr>Exploratory Data Analysis   </vt:lpstr>
      <vt:lpstr>1-Customer Demographics Analysis </vt:lpstr>
      <vt:lpstr>Customer Distribution by Age and Gender</vt:lpstr>
      <vt:lpstr>Average Spending by Age &amp; Gender</vt:lpstr>
      <vt:lpstr>Preferred Payment Methods Across Demographics</vt:lpstr>
      <vt:lpstr>2-Sales Performance Analysis </vt:lpstr>
      <vt:lpstr>Total sales and number of purchases over time (monthly/quarterly/yearly</vt:lpstr>
      <vt:lpstr>Sales by Product Category Over Time</vt:lpstr>
      <vt:lpstr>Top Categories by Revenue</vt:lpstr>
      <vt:lpstr> 3-Return Behavior Analysis </vt:lpstr>
      <vt:lpstr>Return Rate Analysis</vt:lpstr>
      <vt:lpstr>Return Rate by Customer Segment (Age/Gender)</vt:lpstr>
      <vt:lpstr>4-Customer Purchase Behavior </vt:lpstr>
      <vt:lpstr>Frequency of Purchases per Customer</vt:lpstr>
      <vt:lpstr>Distribution of Average Revenue per Customer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mohmed mousa</dc:creator>
  <cp:lastModifiedBy>احمد موسي عوض مجاهد</cp:lastModifiedBy>
  <cp:revision>19</cp:revision>
  <dcterms:created xsi:type="dcterms:W3CDTF">2025-05-25T19:19:14Z</dcterms:created>
  <dcterms:modified xsi:type="dcterms:W3CDTF">2025-05-29T22:49:55Z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