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1"/>
  </p:notesMasterIdLst>
  <p:sldIdLst>
    <p:sldId id="256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</p:sldIdLst>
  <p:sldSz cx="9144000" cy="5143500" type="screen16x9"/>
  <p:notesSz cx="6858000" cy="9144000"/>
  <p:embeddedFontLst>
    <p:embeddedFont>
      <p:font typeface="Hind" panose="02000000000000000000" pitchFamily="2" charset="0"/>
      <p:regular r:id="rId12"/>
      <p:bold r:id="rId13"/>
    </p:embeddedFont>
    <p:embeddedFont>
      <p:font typeface="Poppins" panose="00000500000000000000" pitchFamily="2" charset="0"/>
      <p:regular r:id="rId14"/>
      <p:bold r:id="rId15"/>
      <p:italic r:id="rId16"/>
      <p:boldItalic r:id="rId17"/>
    </p:embeddedFont>
    <p:embeddedFont>
      <p:font typeface="Rubik" pitchFamily="2" charset="-78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0C890C5-6656-4B1C-BE56-F24F7FDB1F6B}">
  <a:tblStyle styleId="{E0C890C5-6656-4B1C-BE56-F24F7FDB1F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548007-F5B4-4159-8227-49BBC60D63A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25adaae3b2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25adaae3b2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25adaae3b2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25adaae3b2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4076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25adaae3b2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25adaae3b2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5181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25adaae3b2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25adaae3b2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4511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25adaae3b2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25adaae3b2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5421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25adaae3b2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25adaae3b2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7980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25adaae3b2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25adaae3b2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9643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25adaae3b2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25adaae3b2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3606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25adaae3b2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25adaae3b2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6144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rgbClr val="19191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0500" y="0"/>
            <a:ext cx="9154500" cy="5143500"/>
            <a:chOff x="-10500" y="0"/>
            <a:chExt cx="9154500" cy="51435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-10500" y="229650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-10500" y="620000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-10500" y="1010350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-10500" y="1400700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-10500" y="1791050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-10500" y="2181400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-10500" y="2571750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-10500" y="2962100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-10500" y="3352450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-10500" y="3742800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-10500" y="4133150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-10500" y="4523500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-10500" y="4913850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2"/>
            <p:cNvCxnSpPr/>
            <p:nvPr/>
          </p:nvCxnSpPr>
          <p:spPr>
            <a:xfrm rot="5400000">
              <a:off x="2176576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2"/>
            <p:cNvCxnSpPr/>
            <p:nvPr/>
          </p:nvCxnSpPr>
          <p:spPr>
            <a:xfrm rot="5400000">
              <a:off x="1798349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2"/>
            <p:cNvCxnSpPr/>
            <p:nvPr/>
          </p:nvCxnSpPr>
          <p:spPr>
            <a:xfrm rot="5400000">
              <a:off x="1420122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2"/>
            <p:cNvCxnSpPr/>
            <p:nvPr/>
          </p:nvCxnSpPr>
          <p:spPr>
            <a:xfrm rot="5400000">
              <a:off x="1041895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2"/>
            <p:cNvCxnSpPr/>
            <p:nvPr/>
          </p:nvCxnSpPr>
          <p:spPr>
            <a:xfrm rot="5400000">
              <a:off x="663667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2"/>
            <p:cNvCxnSpPr/>
            <p:nvPr/>
          </p:nvCxnSpPr>
          <p:spPr>
            <a:xfrm rot="5400000">
              <a:off x="285440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2"/>
            <p:cNvCxnSpPr/>
            <p:nvPr/>
          </p:nvCxnSpPr>
          <p:spPr>
            <a:xfrm rot="5400000">
              <a:off x="-92787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2"/>
            <p:cNvCxnSpPr/>
            <p:nvPr/>
          </p:nvCxnSpPr>
          <p:spPr>
            <a:xfrm rot="5400000">
              <a:off x="-471014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2"/>
            <p:cNvCxnSpPr/>
            <p:nvPr/>
          </p:nvCxnSpPr>
          <p:spPr>
            <a:xfrm rot="5400000">
              <a:off x="-849241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2"/>
            <p:cNvCxnSpPr/>
            <p:nvPr/>
          </p:nvCxnSpPr>
          <p:spPr>
            <a:xfrm rot="5400000">
              <a:off x="-1227468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2"/>
            <p:cNvCxnSpPr/>
            <p:nvPr/>
          </p:nvCxnSpPr>
          <p:spPr>
            <a:xfrm rot="5400000">
              <a:off x="-1605696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2"/>
            <p:cNvCxnSpPr/>
            <p:nvPr/>
          </p:nvCxnSpPr>
          <p:spPr>
            <a:xfrm rot="5400000">
              <a:off x="-1983923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2"/>
            <p:cNvCxnSpPr/>
            <p:nvPr/>
          </p:nvCxnSpPr>
          <p:spPr>
            <a:xfrm rot="5400000">
              <a:off x="-2362150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2"/>
            <p:cNvCxnSpPr/>
            <p:nvPr/>
          </p:nvCxnSpPr>
          <p:spPr>
            <a:xfrm rot="5400000">
              <a:off x="6337075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2"/>
            <p:cNvCxnSpPr/>
            <p:nvPr/>
          </p:nvCxnSpPr>
          <p:spPr>
            <a:xfrm rot="5400000">
              <a:off x="5958848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2"/>
            <p:cNvCxnSpPr/>
            <p:nvPr/>
          </p:nvCxnSpPr>
          <p:spPr>
            <a:xfrm rot="5400000">
              <a:off x="5580621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39;p2"/>
            <p:cNvCxnSpPr/>
            <p:nvPr/>
          </p:nvCxnSpPr>
          <p:spPr>
            <a:xfrm rot="5400000">
              <a:off x="5202393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40;p2"/>
            <p:cNvCxnSpPr/>
            <p:nvPr/>
          </p:nvCxnSpPr>
          <p:spPr>
            <a:xfrm rot="5400000">
              <a:off x="4824166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41;p2"/>
            <p:cNvCxnSpPr/>
            <p:nvPr/>
          </p:nvCxnSpPr>
          <p:spPr>
            <a:xfrm rot="5400000">
              <a:off x="4445939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42;p2"/>
            <p:cNvCxnSpPr/>
            <p:nvPr/>
          </p:nvCxnSpPr>
          <p:spPr>
            <a:xfrm rot="5400000">
              <a:off x="4067712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2"/>
            <p:cNvCxnSpPr/>
            <p:nvPr/>
          </p:nvCxnSpPr>
          <p:spPr>
            <a:xfrm rot="5400000">
              <a:off x="3689485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4;p2"/>
            <p:cNvCxnSpPr/>
            <p:nvPr/>
          </p:nvCxnSpPr>
          <p:spPr>
            <a:xfrm rot="5400000">
              <a:off x="3311258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45;p2"/>
            <p:cNvCxnSpPr/>
            <p:nvPr/>
          </p:nvCxnSpPr>
          <p:spPr>
            <a:xfrm rot="5400000">
              <a:off x="2933030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46;p2"/>
            <p:cNvCxnSpPr/>
            <p:nvPr/>
          </p:nvCxnSpPr>
          <p:spPr>
            <a:xfrm rot="5400000">
              <a:off x="2554803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" name="Google Shape;47;p2"/>
          <p:cNvGrpSpPr/>
          <p:nvPr/>
        </p:nvGrpSpPr>
        <p:grpSpPr>
          <a:xfrm>
            <a:off x="-10500" y="0"/>
            <a:ext cx="9154500" cy="5143500"/>
            <a:chOff x="-10500" y="0"/>
            <a:chExt cx="9154500" cy="5143500"/>
          </a:xfrm>
        </p:grpSpPr>
        <p:cxnSp>
          <p:nvCxnSpPr>
            <p:cNvPr id="48" name="Google Shape;48;p2"/>
            <p:cNvCxnSpPr/>
            <p:nvPr/>
          </p:nvCxnSpPr>
          <p:spPr>
            <a:xfrm>
              <a:off x="-10500" y="229650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49;p2"/>
            <p:cNvCxnSpPr/>
            <p:nvPr/>
          </p:nvCxnSpPr>
          <p:spPr>
            <a:xfrm>
              <a:off x="-10500" y="620000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2"/>
            <p:cNvCxnSpPr/>
            <p:nvPr/>
          </p:nvCxnSpPr>
          <p:spPr>
            <a:xfrm>
              <a:off x="-10500" y="1010350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2"/>
            <p:cNvCxnSpPr/>
            <p:nvPr/>
          </p:nvCxnSpPr>
          <p:spPr>
            <a:xfrm>
              <a:off x="-10500" y="1400700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2"/>
            <p:cNvCxnSpPr/>
            <p:nvPr/>
          </p:nvCxnSpPr>
          <p:spPr>
            <a:xfrm>
              <a:off x="-10500" y="1791050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2"/>
            <p:cNvCxnSpPr/>
            <p:nvPr/>
          </p:nvCxnSpPr>
          <p:spPr>
            <a:xfrm>
              <a:off x="-10500" y="2181400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54;p2"/>
            <p:cNvCxnSpPr/>
            <p:nvPr/>
          </p:nvCxnSpPr>
          <p:spPr>
            <a:xfrm>
              <a:off x="-10500" y="2571750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Google Shape;55;p2"/>
            <p:cNvCxnSpPr/>
            <p:nvPr/>
          </p:nvCxnSpPr>
          <p:spPr>
            <a:xfrm>
              <a:off x="-10500" y="2962100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Google Shape;56;p2"/>
            <p:cNvCxnSpPr/>
            <p:nvPr/>
          </p:nvCxnSpPr>
          <p:spPr>
            <a:xfrm>
              <a:off x="-10500" y="3352450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57;p2"/>
            <p:cNvCxnSpPr/>
            <p:nvPr/>
          </p:nvCxnSpPr>
          <p:spPr>
            <a:xfrm>
              <a:off x="-10500" y="3742800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2"/>
            <p:cNvCxnSpPr/>
            <p:nvPr/>
          </p:nvCxnSpPr>
          <p:spPr>
            <a:xfrm>
              <a:off x="-10500" y="4133150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2"/>
            <p:cNvCxnSpPr/>
            <p:nvPr/>
          </p:nvCxnSpPr>
          <p:spPr>
            <a:xfrm>
              <a:off x="-10500" y="4523500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" name="Google Shape;60;p2"/>
            <p:cNvCxnSpPr/>
            <p:nvPr/>
          </p:nvCxnSpPr>
          <p:spPr>
            <a:xfrm>
              <a:off x="-10500" y="4913850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61;p2"/>
            <p:cNvCxnSpPr/>
            <p:nvPr/>
          </p:nvCxnSpPr>
          <p:spPr>
            <a:xfrm rot="5400000">
              <a:off x="2176576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" name="Google Shape;62;p2"/>
            <p:cNvCxnSpPr/>
            <p:nvPr/>
          </p:nvCxnSpPr>
          <p:spPr>
            <a:xfrm rot="5400000">
              <a:off x="1798349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63;p2"/>
            <p:cNvCxnSpPr/>
            <p:nvPr/>
          </p:nvCxnSpPr>
          <p:spPr>
            <a:xfrm rot="5400000">
              <a:off x="1420122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64;p2"/>
            <p:cNvCxnSpPr/>
            <p:nvPr/>
          </p:nvCxnSpPr>
          <p:spPr>
            <a:xfrm rot="5400000">
              <a:off x="1041895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2"/>
            <p:cNvCxnSpPr/>
            <p:nvPr/>
          </p:nvCxnSpPr>
          <p:spPr>
            <a:xfrm rot="5400000">
              <a:off x="663667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2"/>
            <p:cNvCxnSpPr/>
            <p:nvPr/>
          </p:nvCxnSpPr>
          <p:spPr>
            <a:xfrm rot="5400000">
              <a:off x="285440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Google Shape;67;p2"/>
            <p:cNvCxnSpPr/>
            <p:nvPr/>
          </p:nvCxnSpPr>
          <p:spPr>
            <a:xfrm rot="5400000">
              <a:off x="-92787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" name="Google Shape;68;p2"/>
            <p:cNvCxnSpPr/>
            <p:nvPr/>
          </p:nvCxnSpPr>
          <p:spPr>
            <a:xfrm rot="5400000">
              <a:off x="-471014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9;p2"/>
            <p:cNvCxnSpPr/>
            <p:nvPr/>
          </p:nvCxnSpPr>
          <p:spPr>
            <a:xfrm rot="5400000">
              <a:off x="-849241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2"/>
            <p:cNvCxnSpPr/>
            <p:nvPr/>
          </p:nvCxnSpPr>
          <p:spPr>
            <a:xfrm rot="5400000">
              <a:off x="-1227468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2"/>
            <p:cNvCxnSpPr/>
            <p:nvPr/>
          </p:nvCxnSpPr>
          <p:spPr>
            <a:xfrm rot="5400000">
              <a:off x="-1605696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2"/>
            <p:cNvCxnSpPr/>
            <p:nvPr/>
          </p:nvCxnSpPr>
          <p:spPr>
            <a:xfrm rot="5400000">
              <a:off x="-1983923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2"/>
            <p:cNvCxnSpPr/>
            <p:nvPr/>
          </p:nvCxnSpPr>
          <p:spPr>
            <a:xfrm rot="5400000">
              <a:off x="-2362150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74;p2"/>
            <p:cNvCxnSpPr/>
            <p:nvPr/>
          </p:nvCxnSpPr>
          <p:spPr>
            <a:xfrm rot="5400000">
              <a:off x="6337075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Google Shape;75;p2"/>
            <p:cNvCxnSpPr/>
            <p:nvPr/>
          </p:nvCxnSpPr>
          <p:spPr>
            <a:xfrm rot="5400000">
              <a:off x="5958848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6;p2"/>
            <p:cNvCxnSpPr/>
            <p:nvPr/>
          </p:nvCxnSpPr>
          <p:spPr>
            <a:xfrm rot="5400000">
              <a:off x="5580621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2"/>
            <p:cNvCxnSpPr/>
            <p:nvPr/>
          </p:nvCxnSpPr>
          <p:spPr>
            <a:xfrm rot="5400000">
              <a:off x="5202393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2"/>
            <p:cNvCxnSpPr/>
            <p:nvPr/>
          </p:nvCxnSpPr>
          <p:spPr>
            <a:xfrm rot="5400000">
              <a:off x="4824166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2"/>
            <p:cNvCxnSpPr/>
            <p:nvPr/>
          </p:nvCxnSpPr>
          <p:spPr>
            <a:xfrm rot="5400000">
              <a:off x="4445939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2"/>
            <p:cNvCxnSpPr/>
            <p:nvPr/>
          </p:nvCxnSpPr>
          <p:spPr>
            <a:xfrm rot="5400000">
              <a:off x="4067712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2"/>
            <p:cNvCxnSpPr/>
            <p:nvPr/>
          </p:nvCxnSpPr>
          <p:spPr>
            <a:xfrm rot="5400000">
              <a:off x="3689485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2"/>
            <p:cNvCxnSpPr/>
            <p:nvPr/>
          </p:nvCxnSpPr>
          <p:spPr>
            <a:xfrm rot="5400000">
              <a:off x="3311258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2"/>
            <p:cNvCxnSpPr/>
            <p:nvPr/>
          </p:nvCxnSpPr>
          <p:spPr>
            <a:xfrm rot="5400000">
              <a:off x="2933030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2"/>
            <p:cNvCxnSpPr/>
            <p:nvPr/>
          </p:nvCxnSpPr>
          <p:spPr>
            <a:xfrm rot="5400000">
              <a:off x="2554803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5" name="Google Shape;85;p2"/>
          <p:cNvSpPr txBox="1">
            <a:spLocks noGrp="1"/>
          </p:cNvSpPr>
          <p:nvPr>
            <p:ph type="ctrTitle"/>
          </p:nvPr>
        </p:nvSpPr>
        <p:spPr>
          <a:xfrm>
            <a:off x="1716400" y="968449"/>
            <a:ext cx="5711100" cy="2597400"/>
          </a:xfrm>
          <a:prstGeom prst="rect">
            <a:avLst/>
          </a:prstGeom>
          <a:solidFill>
            <a:srgbClr val="FFFFFF">
              <a:alpha val="22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7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2"/>
          <p:cNvSpPr txBox="1">
            <a:spLocks noGrp="1"/>
          </p:cNvSpPr>
          <p:nvPr>
            <p:ph type="subTitle" idx="1"/>
          </p:nvPr>
        </p:nvSpPr>
        <p:spPr>
          <a:xfrm>
            <a:off x="1716400" y="3780924"/>
            <a:ext cx="5711100" cy="393900"/>
          </a:xfrm>
          <a:prstGeom prst="rect">
            <a:avLst/>
          </a:prstGeom>
          <a:solidFill>
            <a:srgbClr val="FFFFFF">
              <a:alpha val="2215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rgbClr val="19191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Google Shape;337;p9"/>
          <p:cNvGrpSpPr/>
          <p:nvPr/>
        </p:nvGrpSpPr>
        <p:grpSpPr>
          <a:xfrm>
            <a:off x="-10500" y="0"/>
            <a:ext cx="9154500" cy="5143500"/>
            <a:chOff x="-10500" y="0"/>
            <a:chExt cx="9154500" cy="5143500"/>
          </a:xfrm>
        </p:grpSpPr>
        <p:cxnSp>
          <p:nvCxnSpPr>
            <p:cNvPr id="338" name="Google Shape;338;p9"/>
            <p:cNvCxnSpPr/>
            <p:nvPr/>
          </p:nvCxnSpPr>
          <p:spPr>
            <a:xfrm>
              <a:off x="-10500" y="229650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9" name="Google Shape;339;p9"/>
            <p:cNvCxnSpPr/>
            <p:nvPr/>
          </p:nvCxnSpPr>
          <p:spPr>
            <a:xfrm>
              <a:off x="-10500" y="620000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0" name="Google Shape;340;p9"/>
            <p:cNvCxnSpPr/>
            <p:nvPr/>
          </p:nvCxnSpPr>
          <p:spPr>
            <a:xfrm>
              <a:off x="-10500" y="1010350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1" name="Google Shape;341;p9"/>
            <p:cNvCxnSpPr/>
            <p:nvPr/>
          </p:nvCxnSpPr>
          <p:spPr>
            <a:xfrm>
              <a:off x="-10500" y="1400700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2" name="Google Shape;342;p9"/>
            <p:cNvCxnSpPr/>
            <p:nvPr/>
          </p:nvCxnSpPr>
          <p:spPr>
            <a:xfrm>
              <a:off x="-10500" y="1791050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3" name="Google Shape;343;p9"/>
            <p:cNvCxnSpPr/>
            <p:nvPr/>
          </p:nvCxnSpPr>
          <p:spPr>
            <a:xfrm>
              <a:off x="-10500" y="2181400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4" name="Google Shape;344;p9"/>
            <p:cNvCxnSpPr/>
            <p:nvPr/>
          </p:nvCxnSpPr>
          <p:spPr>
            <a:xfrm>
              <a:off x="-10500" y="2571750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5" name="Google Shape;345;p9"/>
            <p:cNvCxnSpPr/>
            <p:nvPr/>
          </p:nvCxnSpPr>
          <p:spPr>
            <a:xfrm>
              <a:off x="-10500" y="2962100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6" name="Google Shape;346;p9"/>
            <p:cNvCxnSpPr/>
            <p:nvPr/>
          </p:nvCxnSpPr>
          <p:spPr>
            <a:xfrm>
              <a:off x="-10500" y="3352450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7" name="Google Shape;347;p9"/>
            <p:cNvCxnSpPr/>
            <p:nvPr/>
          </p:nvCxnSpPr>
          <p:spPr>
            <a:xfrm>
              <a:off x="-10500" y="3742800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8" name="Google Shape;348;p9"/>
            <p:cNvCxnSpPr/>
            <p:nvPr/>
          </p:nvCxnSpPr>
          <p:spPr>
            <a:xfrm>
              <a:off x="-10500" y="4133150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9" name="Google Shape;349;p9"/>
            <p:cNvCxnSpPr/>
            <p:nvPr/>
          </p:nvCxnSpPr>
          <p:spPr>
            <a:xfrm>
              <a:off x="-10500" y="4523500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0" name="Google Shape;350;p9"/>
            <p:cNvCxnSpPr/>
            <p:nvPr/>
          </p:nvCxnSpPr>
          <p:spPr>
            <a:xfrm>
              <a:off x="-10500" y="4913850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9"/>
            <p:cNvCxnSpPr/>
            <p:nvPr/>
          </p:nvCxnSpPr>
          <p:spPr>
            <a:xfrm rot="5400000">
              <a:off x="2176576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2" name="Google Shape;352;p9"/>
            <p:cNvCxnSpPr/>
            <p:nvPr/>
          </p:nvCxnSpPr>
          <p:spPr>
            <a:xfrm rot="5400000">
              <a:off x="1798349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3" name="Google Shape;353;p9"/>
            <p:cNvCxnSpPr/>
            <p:nvPr/>
          </p:nvCxnSpPr>
          <p:spPr>
            <a:xfrm rot="5400000">
              <a:off x="1420122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4" name="Google Shape;354;p9"/>
            <p:cNvCxnSpPr/>
            <p:nvPr/>
          </p:nvCxnSpPr>
          <p:spPr>
            <a:xfrm rot="5400000">
              <a:off x="1041895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5" name="Google Shape;355;p9"/>
            <p:cNvCxnSpPr/>
            <p:nvPr/>
          </p:nvCxnSpPr>
          <p:spPr>
            <a:xfrm rot="5400000">
              <a:off x="663667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6" name="Google Shape;356;p9"/>
            <p:cNvCxnSpPr/>
            <p:nvPr/>
          </p:nvCxnSpPr>
          <p:spPr>
            <a:xfrm rot="5400000">
              <a:off x="285440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7" name="Google Shape;357;p9"/>
            <p:cNvCxnSpPr/>
            <p:nvPr/>
          </p:nvCxnSpPr>
          <p:spPr>
            <a:xfrm rot="5400000">
              <a:off x="-92787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8" name="Google Shape;358;p9"/>
            <p:cNvCxnSpPr/>
            <p:nvPr/>
          </p:nvCxnSpPr>
          <p:spPr>
            <a:xfrm rot="5400000">
              <a:off x="-471014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9" name="Google Shape;359;p9"/>
            <p:cNvCxnSpPr/>
            <p:nvPr/>
          </p:nvCxnSpPr>
          <p:spPr>
            <a:xfrm rot="5400000">
              <a:off x="-849241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0" name="Google Shape;360;p9"/>
            <p:cNvCxnSpPr/>
            <p:nvPr/>
          </p:nvCxnSpPr>
          <p:spPr>
            <a:xfrm rot="5400000">
              <a:off x="-1227468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1" name="Google Shape;361;p9"/>
            <p:cNvCxnSpPr/>
            <p:nvPr/>
          </p:nvCxnSpPr>
          <p:spPr>
            <a:xfrm rot="5400000">
              <a:off x="-1605696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2" name="Google Shape;362;p9"/>
            <p:cNvCxnSpPr/>
            <p:nvPr/>
          </p:nvCxnSpPr>
          <p:spPr>
            <a:xfrm rot="5400000">
              <a:off x="-1983923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3" name="Google Shape;363;p9"/>
            <p:cNvCxnSpPr/>
            <p:nvPr/>
          </p:nvCxnSpPr>
          <p:spPr>
            <a:xfrm rot="5400000">
              <a:off x="-2362150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4" name="Google Shape;364;p9"/>
            <p:cNvCxnSpPr/>
            <p:nvPr/>
          </p:nvCxnSpPr>
          <p:spPr>
            <a:xfrm rot="5400000">
              <a:off x="6337075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5" name="Google Shape;365;p9"/>
            <p:cNvCxnSpPr/>
            <p:nvPr/>
          </p:nvCxnSpPr>
          <p:spPr>
            <a:xfrm rot="5400000">
              <a:off x="5958848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6" name="Google Shape;366;p9"/>
            <p:cNvCxnSpPr/>
            <p:nvPr/>
          </p:nvCxnSpPr>
          <p:spPr>
            <a:xfrm rot="5400000">
              <a:off x="5580621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7" name="Google Shape;367;p9"/>
            <p:cNvCxnSpPr/>
            <p:nvPr/>
          </p:nvCxnSpPr>
          <p:spPr>
            <a:xfrm rot="5400000">
              <a:off x="5202393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8" name="Google Shape;368;p9"/>
            <p:cNvCxnSpPr/>
            <p:nvPr/>
          </p:nvCxnSpPr>
          <p:spPr>
            <a:xfrm rot="5400000">
              <a:off x="4824166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9" name="Google Shape;369;p9"/>
            <p:cNvCxnSpPr/>
            <p:nvPr/>
          </p:nvCxnSpPr>
          <p:spPr>
            <a:xfrm rot="5400000">
              <a:off x="4445939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0" name="Google Shape;370;p9"/>
            <p:cNvCxnSpPr/>
            <p:nvPr/>
          </p:nvCxnSpPr>
          <p:spPr>
            <a:xfrm rot="5400000">
              <a:off x="4067712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1" name="Google Shape;371;p9"/>
            <p:cNvCxnSpPr/>
            <p:nvPr/>
          </p:nvCxnSpPr>
          <p:spPr>
            <a:xfrm rot="5400000">
              <a:off x="3689485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2" name="Google Shape;372;p9"/>
            <p:cNvCxnSpPr/>
            <p:nvPr/>
          </p:nvCxnSpPr>
          <p:spPr>
            <a:xfrm rot="5400000">
              <a:off x="3311258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9"/>
            <p:cNvCxnSpPr/>
            <p:nvPr/>
          </p:nvCxnSpPr>
          <p:spPr>
            <a:xfrm rot="5400000">
              <a:off x="2933030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9"/>
            <p:cNvCxnSpPr/>
            <p:nvPr/>
          </p:nvCxnSpPr>
          <p:spPr>
            <a:xfrm rot="5400000">
              <a:off x="2554803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75" name="Google Shape;375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15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rgbClr val="19191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1" name="Google Shape;831;p22"/>
          <p:cNvGrpSpPr/>
          <p:nvPr/>
        </p:nvGrpSpPr>
        <p:grpSpPr>
          <a:xfrm>
            <a:off x="-10500" y="0"/>
            <a:ext cx="9154500" cy="5143500"/>
            <a:chOff x="-10500" y="0"/>
            <a:chExt cx="9154500" cy="5143500"/>
          </a:xfrm>
        </p:grpSpPr>
        <p:cxnSp>
          <p:nvCxnSpPr>
            <p:cNvPr id="832" name="Google Shape;832;p22"/>
            <p:cNvCxnSpPr/>
            <p:nvPr/>
          </p:nvCxnSpPr>
          <p:spPr>
            <a:xfrm>
              <a:off x="-10500" y="229650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3" name="Google Shape;833;p22"/>
            <p:cNvCxnSpPr/>
            <p:nvPr/>
          </p:nvCxnSpPr>
          <p:spPr>
            <a:xfrm>
              <a:off x="-10500" y="620000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4" name="Google Shape;834;p22"/>
            <p:cNvCxnSpPr/>
            <p:nvPr/>
          </p:nvCxnSpPr>
          <p:spPr>
            <a:xfrm>
              <a:off x="-10500" y="1010350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5" name="Google Shape;835;p22"/>
            <p:cNvCxnSpPr/>
            <p:nvPr/>
          </p:nvCxnSpPr>
          <p:spPr>
            <a:xfrm>
              <a:off x="-10500" y="1400700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6" name="Google Shape;836;p22"/>
            <p:cNvCxnSpPr/>
            <p:nvPr/>
          </p:nvCxnSpPr>
          <p:spPr>
            <a:xfrm>
              <a:off x="-10500" y="1791050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7" name="Google Shape;837;p22"/>
            <p:cNvCxnSpPr/>
            <p:nvPr/>
          </p:nvCxnSpPr>
          <p:spPr>
            <a:xfrm>
              <a:off x="-10500" y="2181400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8" name="Google Shape;838;p22"/>
            <p:cNvCxnSpPr/>
            <p:nvPr/>
          </p:nvCxnSpPr>
          <p:spPr>
            <a:xfrm>
              <a:off x="-10500" y="2571750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9" name="Google Shape;839;p22"/>
            <p:cNvCxnSpPr/>
            <p:nvPr/>
          </p:nvCxnSpPr>
          <p:spPr>
            <a:xfrm>
              <a:off x="-10500" y="2962100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0" name="Google Shape;840;p22"/>
            <p:cNvCxnSpPr/>
            <p:nvPr/>
          </p:nvCxnSpPr>
          <p:spPr>
            <a:xfrm>
              <a:off x="-10500" y="3352450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1" name="Google Shape;841;p22"/>
            <p:cNvCxnSpPr/>
            <p:nvPr/>
          </p:nvCxnSpPr>
          <p:spPr>
            <a:xfrm>
              <a:off x="-10500" y="3742800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2" name="Google Shape;842;p22"/>
            <p:cNvCxnSpPr/>
            <p:nvPr/>
          </p:nvCxnSpPr>
          <p:spPr>
            <a:xfrm>
              <a:off x="-10500" y="4133150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3" name="Google Shape;843;p22"/>
            <p:cNvCxnSpPr/>
            <p:nvPr/>
          </p:nvCxnSpPr>
          <p:spPr>
            <a:xfrm>
              <a:off x="-10500" y="4523500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4" name="Google Shape;844;p22"/>
            <p:cNvCxnSpPr/>
            <p:nvPr/>
          </p:nvCxnSpPr>
          <p:spPr>
            <a:xfrm>
              <a:off x="-10500" y="4913850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5" name="Google Shape;845;p22"/>
            <p:cNvCxnSpPr/>
            <p:nvPr/>
          </p:nvCxnSpPr>
          <p:spPr>
            <a:xfrm rot="5400000">
              <a:off x="2176576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6" name="Google Shape;846;p22"/>
            <p:cNvCxnSpPr/>
            <p:nvPr/>
          </p:nvCxnSpPr>
          <p:spPr>
            <a:xfrm rot="5400000">
              <a:off x="1798349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7" name="Google Shape;847;p22"/>
            <p:cNvCxnSpPr/>
            <p:nvPr/>
          </p:nvCxnSpPr>
          <p:spPr>
            <a:xfrm rot="5400000">
              <a:off x="1420122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8" name="Google Shape;848;p22"/>
            <p:cNvCxnSpPr/>
            <p:nvPr/>
          </p:nvCxnSpPr>
          <p:spPr>
            <a:xfrm rot="5400000">
              <a:off x="1041895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9" name="Google Shape;849;p22"/>
            <p:cNvCxnSpPr/>
            <p:nvPr/>
          </p:nvCxnSpPr>
          <p:spPr>
            <a:xfrm rot="5400000">
              <a:off x="663667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0" name="Google Shape;850;p22"/>
            <p:cNvCxnSpPr/>
            <p:nvPr/>
          </p:nvCxnSpPr>
          <p:spPr>
            <a:xfrm rot="5400000">
              <a:off x="285440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1" name="Google Shape;851;p22"/>
            <p:cNvCxnSpPr/>
            <p:nvPr/>
          </p:nvCxnSpPr>
          <p:spPr>
            <a:xfrm rot="5400000">
              <a:off x="-92787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2" name="Google Shape;852;p22"/>
            <p:cNvCxnSpPr/>
            <p:nvPr/>
          </p:nvCxnSpPr>
          <p:spPr>
            <a:xfrm rot="5400000">
              <a:off x="-471014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3" name="Google Shape;853;p22"/>
            <p:cNvCxnSpPr/>
            <p:nvPr/>
          </p:nvCxnSpPr>
          <p:spPr>
            <a:xfrm rot="5400000">
              <a:off x="-849241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4" name="Google Shape;854;p22"/>
            <p:cNvCxnSpPr/>
            <p:nvPr/>
          </p:nvCxnSpPr>
          <p:spPr>
            <a:xfrm rot="5400000">
              <a:off x="-1227468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5" name="Google Shape;855;p22"/>
            <p:cNvCxnSpPr/>
            <p:nvPr/>
          </p:nvCxnSpPr>
          <p:spPr>
            <a:xfrm rot="5400000">
              <a:off x="-1605696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6" name="Google Shape;856;p22"/>
            <p:cNvCxnSpPr/>
            <p:nvPr/>
          </p:nvCxnSpPr>
          <p:spPr>
            <a:xfrm rot="5400000">
              <a:off x="-1983923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7" name="Google Shape;857;p22"/>
            <p:cNvCxnSpPr/>
            <p:nvPr/>
          </p:nvCxnSpPr>
          <p:spPr>
            <a:xfrm rot="5400000">
              <a:off x="-2362150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8" name="Google Shape;858;p22"/>
            <p:cNvCxnSpPr/>
            <p:nvPr/>
          </p:nvCxnSpPr>
          <p:spPr>
            <a:xfrm rot="5400000">
              <a:off x="6337075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9" name="Google Shape;859;p22"/>
            <p:cNvCxnSpPr/>
            <p:nvPr/>
          </p:nvCxnSpPr>
          <p:spPr>
            <a:xfrm rot="5400000">
              <a:off x="5958848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0" name="Google Shape;860;p22"/>
            <p:cNvCxnSpPr/>
            <p:nvPr/>
          </p:nvCxnSpPr>
          <p:spPr>
            <a:xfrm rot="5400000">
              <a:off x="5580621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1" name="Google Shape;861;p22"/>
            <p:cNvCxnSpPr/>
            <p:nvPr/>
          </p:nvCxnSpPr>
          <p:spPr>
            <a:xfrm rot="5400000">
              <a:off x="5202393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2" name="Google Shape;862;p22"/>
            <p:cNvCxnSpPr/>
            <p:nvPr/>
          </p:nvCxnSpPr>
          <p:spPr>
            <a:xfrm rot="5400000">
              <a:off x="4824166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3" name="Google Shape;863;p22"/>
            <p:cNvCxnSpPr/>
            <p:nvPr/>
          </p:nvCxnSpPr>
          <p:spPr>
            <a:xfrm rot="5400000">
              <a:off x="4445939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4" name="Google Shape;864;p22"/>
            <p:cNvCxnSpPr/>
            <p:nvPr/>
          </p:nvCxnSpPr>
          <p:spPr>
            <a:xfrm rot="5400000">
              <a:off x="4067712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5" name="Google Shape;865;p22"/>
            <p:cNvCxnSpPr/>
            <p:nvPr/>
          </p:nvCxnSpPr>
          <p:spPr>
            <a:xfrm rot="5400000">
              <a:off x="3689485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6" name="Google Shape;866;p22"/>
            <p:cNvCxnSpPr/>
            <p:nvPr/>
          </p:nvCxnSpPr>
          <p:spPr>
            <a:xfrm rot="5400000">
              <a:off x="3311258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7" name="Google Shape;867;p22"/>
            <p:cNvCxnSpPr/>
            <p:nvPr/>
          </p:nvCxnSpPr>
          <p:spPr>
            <a:xfrm rot="5400000">
              <a:off x="2933030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8" name="Google Shape;868;p22"/>
            <p:cNvCxnSpPr/>
            <p:nvPr/>
          </p:nvCxnSpPr>
          <p:spPr>
            <a:xfrm rot="5400000">
              <a:off x="2554803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rgbClr val="19191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0" name="Google Shape;870;p23"/>
          <p:cNvGrpSpPr/>
          <p:nvPr/>
        </p:nvGrpSpPr>
        <p:grpSpPr>
          <a:xfrm>
            <a:off x="-10500" y="0"/>
            <a:ext cx="9154500" cy="5143500"/>
            <a:chOff x="-10500" y="0"/>
            <a:chExt cx="9154500" cy="5143500"/>
          </a:xfrm>
        </p:grpSpPr>
        <p:cxnSp>
          <p:nvCxnSpPr>
            <p:cNvPr id="871" name="Google Shape;871;p23"/>
            <p:cNvCxnSpPr/>
            <p:nvPr/>
          </p:nvCxnSpPr>
          <p:spPr>
            <a:xfrm>
              <a:off x="-10500" y="229650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2" name="Google Shape;872;p23"/>
            <p:cNvCxnSpPr/>
            <p:nvPr/>
          </p:nvCxnSpPr>
          <p:spPr>
            <a:xfrm>
              <a:off x="-10500" y="620000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3" name="Google Shape;873;p23"/>
            <p:cNvCxnSpPr/>
            <p:nvPr/>
          </p:nvCxnSpPr>
          <p:spPr>
            <a:xfrm>
              <a:off x="-10500" y="1010350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4" name="Google Shape;874;p23"/>
            <p:cNvCxnSpPr/>
            <p:nvPr/>
          </p:nvCxnSpPr>
          <p:spPr>
            <a:xfrm>
              <a:off x="-10500" y="1400700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5" name="Google Shape;875;p23"/>
            <p:cNvCxnSpPr/>
            <p:nvPr/>
          </p:nvCxnSpPr>
          <p:spPr>
            <a:xfrm>
              <a:off x="-10500" y="1791050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6" name="Google Shape;876;p23"/>
            <p:cNvCxnSpPr/>
            <p:nvPr/>
          </p:nvCxnSpPr>
          <p:spPr>
            <a:xfrm>
              <a:off x="-10500" y="2181400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7" name="Google Shape;877;p23"/>
            <p:cNvCxnSpPr/>
            <p:nvPr/>
          </p:nvCxnSpPr>
          <p:spPr>
            <a:xfrm>
              <a:off x="-10500" y="2571750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8" name="Google Shape;878;p23"/>
            <p:cNvCxnSpPr/>
            <p:nvPr/>
          </p:nvCxnSpPr>
          <p:spPr>
            <a:xfrm>
              <a:off x="-10500" y="2962100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9" name="Google Shape;879;p23"/>
            <p:cNvCxnSpPr/>
            <p:nvPr/>
          </p:nvCxnSpPr>
          <p:spPr>
            <a:xfrm>
              <a:off x="-10500" y="3352450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0" name="Google Shape;880;p23"/>
            <p:cNvCxnSpPr/>
            <p:nvPr/>
          </p:nvCxnSpPr>
          <p:spPr>
            <a:xfrm>
              <a:off x="-10500" y="3742800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1" name="Google Shape;881;p23"/>
            <p:cNvCxnSpPr/>
            <p:nvPr/>
          </p:nvCxnSpPr>
          <p:spPr>
            <a:xfrm>
              <a:off x="-10500" y="4133150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2" name="Google Shape;882;p23"/>
            <p:cNvCxnSpPr/>
            <p:nvPr/>
          </p:nvCxnSpPr>
          <p:spPr>
            <a:xfrm>
              <a:off x="-10500" y="4523500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3" name="Google Shape;883;p23"/>
            <p:cNvCxnSpPr/>
            <p:nvPr/>
          </p:nvCxnSpPr>
          <p:spPr>
            <a:xfrm>
              <a:off x="-10500" y="4913850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4" name="Google Shape;884;p23"/>
            <p:cNvCxnSpPr/>
            <p:nvPr/>
          </p:nvCxnSpPr>
          <p:spPr>
            <a:xfrm rot="5400000">
              <a:off x="2176576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5" name="Google Shape;885;p23"/>
            <p:cNvCxnSpPr/>
            <p:nvPr/>
          </p:nvCxnSpPr>
          <p:spPr>
            <a:xfrm rot="5400000">
              <a:off x="1798349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6" name="Google Shape;886;p23"/>
            <p:cNvCxnSpPr/>
            <p:nvPr/>
          </p:nvCxnSpPr>
          <p:spPr>
            <a:xfrm rot="5400000">
              <a:off x="1420122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7" name="Google Shape;887;p23"/>
            <p:cNvCxnSpPr/>
            <p:nvPr/>
          </p:nvCxnSpPr>
          <p:spPr>
            <a:xfrm rot="5400000">
              <a:off x="1041895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8" name="Google Shape;888;p23"/>
            <p:cNvCxnSpPr/>
            <p:nvPr/>
          </p:nvCxnSpPr>
          <p:spPr>
            <a:xfrm rot="5400000">
              <a:off x="663667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9" name="Google Shape;889;p23"/>
            <p:cNvCxnSpPr/>
            <p:nvPr/>
          </p:nvCxnSpPr>
          <p:spPr>
            <a:xfrm rot="5400000">
              <a:off x="285440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0" name="Google Shape;890;p23"/>
            <p:cNvCxnSpPr/>
            <p:nvPr/>
          </p:nvCxnSpPr>
          <p:spPr>
            <a:xfrm rot="5400000">
              <a:off x="-92787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1" name="Google Shape;891;p23"/>
            <p:cNvCxnSpPr/>
            <p:nvPr/>
          </p:nvCxnSpPr>
          <p:spPr>
            <a:xfrm rot="5400000">
              <a:off x="-471014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2" name="Google Shape;892;p23"/>
            <p:cNvCxnSpPr/>
            <p:nvPr/>
          </p:nvCxnSpPr>
          <p:spPr>
            <a:xfrm rot="5400000">
              <a:off x="-849241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3" name="Google Shape;893;p23"/>
            <p:cNvCxnSpPr/>
            <p:nvPr/>
          </p:nvCxnSpPr>
          <p:spPr>
            <a:xfrm rot="5400000">
              <a:off x="-1227468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4" name="Google Shape;894;p23"/>
            <p:cNvCxnSpPr/>
            <p:nvPr/>
          </p:nvCxnSpPr>
          <p:spPr>
            <a:xfrm rot="5400000">
              <a:off x="-1605696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5" name="Google Shape;895;p23"/>
            <p:cNvCxnSpPr/>
            <p:nvPr/>
          </p:nvCxnSpPr>
          <p:spPr>
            <a:xfrm rot="5400000">
              <a:off x="-1983923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6" name="Google Shape;896;p23"/>
            <p:cNvCxnSpPr/>
            <p:nvPr/>
          </p:nvCxnSpPr>
          <p:spPr>
            <a:xfrm rot="5400000">
              <a:off x="-2362150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7" name="Google Shape;897;p23"/>
            <p:cNvCxnSpPr/>
            <p:nvPr/>
          </p:nvCxnSpPr>
          <p:spPr>
            <a:xfrm rot="5400000">
              <a:off x="6337075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8" name="Google Shape;898;p23"/>
            <p:cNvCxnSpPr/>
            <p:nvPr/>
          </p:nvCxnSpPr>
          <p:spPr>
            <a:xfrm rot="5400000">
              <a:off x="5958848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9" name="Google Shape;899;p23"/>
            <p:cNvCxnSpPr/>
            <p:nvPr/>
          </p:nvCxnSpPr>
          <p:spPr>
            <a:xfrm rot="5400000">
              <a:off x="5580621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0" name="Google Shape;900;p23"/>
            <p:cNvCxnSpPr/>
            <p:nvPr/>
          </p:nvCxnSpPr>
          <p:spPr>
            <a:xfrm rot="5400000">
              <a:off x="5202393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1" name="Google Shape;901;p23"/>
            <p:cNvCxnSpPr/>
            <p:nvPr/>
          </p:nvCxnSpPr>
          <p:spPr>
            <a:xfrm rot="5400000">
              <a:off x="4824166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2" name="Google Shape;902;p23"/>
            <p:cNvCxnSpPr/>
            <p:nvPr/>
          </p:nvCxnSpPr>
          <p:spPr>
            <a:xfrm rot="5400000">
              <a:off x="4445939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3" name="Google Shape;903;p23"/>
            <p:cNvCxnSpPr/>
            <p:nvPr/>
          </p:nvCxnSpPr>
          <p:spPr>
            <a:xfrm rot="5400000">
              <a:off x="4067712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4" name="Google Shape;904;p23"/>
            <p:cNvCxnSpPr/>
            <p:nvPr/>
          </p:nvCxnSpPr>
          <p:spPr>
            <a:xfrm rot="5400000">
              <a:off x="3689485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5" name="Google Shape;905;p23"/>
            <p:cNvCxnSpPr/>
            <p:nvPr/>
          </p:nvCxnSpPr>
          <p:spPr>
            <a:xfrm rot="5400000">
              <a:off x="3311258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6" name="Google Shape;906;p23"/>
            <p:cNvCxnSpPr/>
            <p:nvPr/>
          </p:nvCxnSpPr>
          <p:spPr>
            <a:xfrm rot="5400000">
              <a:off x="2933030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7" name="Google Shape;907;p23"/>
            <p:cNvCxnSpPr/>
            <p:nvPr/>
          </p:nvCxnSpPr>
          <p:spPr>
            <a:xfrm rot="5400000">
              <a:off x="2554803" y="2571750"/>
              <a:ext cx="5143500" cy="0"/>
            </a:xfrm>
            <a:prstGeom prst="straightConnector1">
              <a:avLst/>
            </a:prstGeom>
            <a:noFill/>
            <a:ln w="9525" cap="flat" cmpd="sng">
              <a:solidFill>
                <a:srgbClr val="274398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●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○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■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●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○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■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●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○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Hind"/>
              <a:buChar char="■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68" r:id="rId4"/>
    <p:sldLayoutId id="2147483669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rgbClr val="19191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27"/>
          <p:cNvSpPr txBox="1">
            <a:spLocks noGrp="1"/>
          </p:cNvSpPr>
          <p:nvPr>
            <p:ph type="ctrTitle"/>
          </p:nvPr>
        </p:nvSpPr>
        <p:spPr>
          <a:xfrm>
            <a:off x="1716400" y="968449"/>
            <a:ext cx="5711100" cy="25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INTERNET COMPUTING</a:t>
            </a:r>
            <a:br>
              <a:rPr lang="en-US" sz="4600" dirty="0">
                <a:solidFill>
                  <a:schemeClr val="dk2"/>
                </a:solidFill>
              </a:rPr>
            </a:br>
            <a:r>
              <a:rPr lang="en-US" sz="4800" dirty="0"/>
              <a:t>GitHub Static Hosting</a:t>
            </a:r>
            <a:endParaRPr lang="en-US" sz="6200" dirty="0"/>
          </a:p>
        </p:txBody>
      </p:sp>
      <p:sp>
        <p:nvSpPr>
          <p:cNvPr id="919" name="Google Shape;919;p27"/>
          <p:cNvSpPr txBox="1">
            <a:spLocks noGrp="1"/>
          </p:cNvSpPr>
          <p:nvPr>
            <p:ph type="subTitle" idx="1"/>
          </p:nvPr>
        </p:nvSpPr>
        <p:spPr>
          <a:xfrm>
            <a:off x="1716400" y="3780924"/>
            <a:ext cx="5711100" cy="3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FCAI 2024</a:t>
            </a:r>
            <a:endParaRPr dirty="0"/>
          </a:p>
        </p:txBody>
      </p:sp>
      <p:sp>
        <p:nvSpPr>
          <p:cNvPr id="920" name="Google Shape;920;p27"/>
          <p:cNvSpPr/>
          <p:nvPr/>
        </p:nvSpPr>
        <p:spPr>
          <a:xfrm>
            <a:off x="1716400" y="968461"/>
            <a:ext cx="320385" cy="2597266"/>
          </a:xfrm>
          <a:custGeom>
            <a:avLst/>
            <a:gdLst/>
            <a:ahLst/>
            <a:cxnLst/>
            <a:rect l="l" t="t" r="r" b="b"/>
            <a:pathLst>
              <a:path w="13847" h="133673" extrusionOk="0">
                <a:moveTo>
                  <a:pt x="1" y="1"/>
                </a:moveTo>
                <a:lnTo>
                  <a:pt x="1" y="133673"/>
                </a:lnTo>
                <a:lnTo>
                  <a:pt x="13846" y="133673"/>
                </a:lnTo>
                <a:lnTo>
                  <a:pt x="13846" y="133173"/>
                </a:lnTo>
                <a:lnTo>
                  <a:pt x="492" y="133173"/>
                </a:lnTo>
                <a:lnTo>
                  <a:pt x="492" y="500"/>
                </a:lnTo>
                <a:lnTo>
                  <a:pt x="13008" y="500"/>
                </a:lnTo>
                <a:lnTo>
                  <a:pt x="13008" y="1"/>
                </a:lnTo>
                <a:close/>
              </a:path>
            </a:pathLst>
          </a:custGeom>
          <a:solidFill>
            <a:srgbClr val="5AD2D7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671513" dist="9525" dir="12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27"/>
          <p:cNvSpPr/>
          <p:nvPr/>
        </p:nvSpPr>
        <p:spPr>
          <a:xfrm>
            <a:off x="7107030" y="968448"/>
            <a:ext cx="320570" cy="2597266"/>
          </a:xfrm>
          <a:custGeom>
            <a:avLst/>
            <a:gdLst/>
            <a:ahLst/>
            <a:cxnLst/>
            <a:rect l="l" t="t" r="r" b="b"/>
            <a:pathLst>
              <a:path w="13855" h="133673" extrusionOk="0">
                <a:moveTo>
                  <a:pt x="839" y="1"/>
                </a:moveTo>
                <a:lnTo>
                  <a:pt x="839" y="500"/>
                </a:lnTo>
                <a:lnTo>
                  <a:pt x="13355" y="500"/>
                </a:lnTo>
                <a:lnTo>
                  <a:pt x="13355" y="133173"/>
                </a:lnTo>
                <a:lnTo>
                  <a:pt x="1" y="133173"/>
                </a:lnTo>
                <a:lnTo>
                  <a:pt x="1" y="133673"/>
                </a:lnTo>
                <a:lnTo>
                  <a:pt x="13855" y="133673"/>
                </a:lnTo>
                <a:lnTo>
                  <a:pt x="13855" y="1"/>
                </a:lnTo>
                <a:close/>
              </a:path>
            </a:pathLst>
          </a:custGeom>
          <a:solidFill>
            <a:srgbClr val="5AD2D7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671513" dist="9525" dir="12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27"/>
          <p:cNvSpPr/>
          <p:nvPr/>
        </p:nvSpPr>
        <p:spPr>
          <a:xfrm>
            <a:off x="1716400" y="3781050"/>
            <a:ext cx="320385" cy="394001"/>
          </a:xfrm>
          <a:custGeom>
            <a:avLst/>
            <a:gdLst/>
            <a:ahLst/>
            <a:cxnLst/>
            <a:rect l="l" t="t" r="r" b="b"/>
            <a:pathLst>
              <a:path w="13847" h="133673" extrusionOk="0">
                <a:moveTo>
                  <a:pt x="1" y="1"/>
                </a:moveTo>
                <a:lnTo>
                  <a:pt x="1" y="133673"/>
                </a:lnTo>
                <a:lnTo>
                  <a:pt x="13846" y="133673"/>
                </a:lnTo>
                <a:lnTo>
                  <a:pt x="13846" y="133173"/>
                </a:lnTo>
                <a:lnTo>
                  <a:pt x="492" y="133173"/>
                </a:lnTo>
                <a:lnTo>
                  <a:pt x="492" y="500"/>
                </a:lnTo>
                <a:lnTo>
                  <a:pt x="13008" y="500"/>
                </a:lnTo>
                <a:lnTo>
                  <a:pt x="13008" y="1"/>
                </a:lnTo>
                <a:close/>
              </a:path>
            </a:pathLst>
          </a:custGeom>
          <a:solidFill>
            <a:srgbClr val="5AD2D7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671513" dist="9525" dir="12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27"/>
          <p:cNvSpPr/>
          <p:nvPr/>
        </p:nvSpPr>
        <p:spPr>
          <a:xfrm>
            <a:off x="7107030" y="3781048"/>
            <a:ext cx="320570" cy="394001"/>
          </a:xfrm>
          <a:custGeom>
            <a:avLst/>
            <a:gdLst/>
            <a:ahLst/>
            <a:cxnLst/>
            <a:rect l="l" t="t" r="r" b="b"/>
            <a:pathLst>
              <a:path w="13855" h="133673" extrusionOk="0">
                <a:moveTo>
                  <a:pt x="839" y="1"/>
                </a:moveTo>
                <a:lnTo>
                  <a:pt x="839" y="500"/>
                </a:lnTo>
                <a:lnTo>
                  <a:pt x="13355" y="500"/>
                </a:lnTo>
                <a:lnTo>
                  <a:pt x="13355" y="133173"/>
                </a:lnTo>
                <a:lnTo>
                  <a:pt x="1" y="133173"/>
                </a:lnTo>
                <a:lnTo>
                  <a:pt x="1" y="133673"/>
                </a:lnTo>
                <a:lnTo>
                  <a:pt x="13855" y="133673"/>
                </a:lnTo>
                <a:lnTo>
                  <a:pt x="13855" y="1"/>
                </a:lnTo>
                <a:close/>
              </a:path>
            </a:pathLst>
          </a:custGeom>
          <a:solidFill>
            <a:srgbClr val="5AD2D7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671513" dist="9525" dir="12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rgbClr val="19191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27"/>
          <p:cNvSpPr txBox="1">
            <a:spLocks noGrp="1"/>
          </p:cNvSpPr>
          <p:nvPr>
            <p:ph type="ctrTitle"/>
          </p:nvPr>
        </p:nvSpPr>
        <p:spPr>
          <a:xfrm>
            <a:off x="887923" y="832623"/>
            <a:ext cx="7323550" cy="41928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4600" dirty="0">
                <a:solidFill>
                  <a:schemeClr val="dk2"/>
                </a:solidFill>
              </a:rPr>
            </a:br>
            <a:endParaRPr lang="en-US" sz="6200" dirty="0"/>
          </a:p>
        </p:txBody>
      </p:sp>
      <p:sp>
        <p:nvSpPr>
          <p:cNvPr id="919" name="Google Shape;919;p27"/>
          <p:cNvSpPr txBox="1">
            <a:spLocks noGrp="1"/>
          </p:cNvSpPr>
          <p:nvPr>
            <p:ph type="subTitle" idx="1"/>
          </p:nvPr>
        </p:nvSpPr>
        <p:spPr>
          <a:xfrm>
            <a:off x="2657264" y="305184"/>
            <a:ext cx="3784868" cy="4491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ubik" pitchFamily="2" charset="-78"/>
                <a:cs typeface="Rubik" pitchFamily="2" charset="-78"/>
              </a:rPr>
              <a:t>Step1: Create a new Repo</a:t>
            </a:r>
            <a:endParaRPr sz="1800" b="1" dirty="0">
              <a:latin typeface="Rubik" pitchFamily="2" charset="-78"/>
              <a:cs typeface="Rubik" pitchFamily="2" charset="-78"/>
            </a:endParaRPr>
          </a:p>
        </p:txBody>
      </p:sp>
      <p:sp>
        <p:nvSpPr>
          <p:cNvPr id="920" name="Google Shape;920;p27"/>
          <p:cNvSpPr>
            <a:spLocks/>
          </p:cNvSpPr>
          <p:nvPr/>
        </p:nvSpPr>
        <p:spPr>
          <a:xfrm>
            <a:off x="887923" y="832623"/>
            <a:ext cx="307857" cy="4192858"/>
          </a:xfrm>
          <a:custGeom>
            <a:avLst/>
            <a:gdLst/>
            <a:ahLst/>
            <a:cxnLst/>
            <a:rect l="l" t="t" r="r" b="b"/>
            <a:pathLst>
              <a:path w="13847" h="133673" extrusionOk="0">
                <a:moveTo>
                  <a:pt x="1" y="1"/>
                </a:moveTo>
                <a:lnTo>
                  <a:pt x="1" y="133673"/>
                </a:lnTo>
                <a:lnTo>
                  <a:pt x="13846" y="133673"/>
                </a:lnTo>
                <a:lnTo>
                  <a:pt x="13846" y="133173"/>
                </a:lnTo>
                <a:lnTo>
                  <a:pt x="492" y="133173"/>
                </a:lnTo>
                <a:lnTo>
                  <a:pt x="492" y="500"/>
                </a:lnTo>
                <a:lnTo>
                  <a:pt x="13008" y="500"/>
                </a:lnTo>
                <a:lnTo>
                  <a:pt x="13008" y="1"/>
                </a:lnTo>
                <a:close/>
              </a:path>
            </a:pathLst>
          </a:custGeom>
          <a:solidFill>
            <a:srgbClr val="5AD2D7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671513" dist="9525" dir="12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27"/>
          <p:cNvSpPr>
            <a:spLocks/>
          </p:cNvSpPr>
          <p:nvPr/>
        </p:nvSpPr>
        <p:spPr>
          <a:xfrm>
            <a:off x="7903616" y="832623"/>
            <a:ext cx="307857" cy="4192858"/>
          </a:xfrm>
          <a:custGeom>
            <a:avLst/>
            <a:gdLst/>
            <a:ahLst/>
            <a:cxnLst/>
            <a:rect l="l" t="t" r="r" b="b"/>
            <a:pathLst>
              <a:path w="13855" h="133673" extrusionOk="0">
                <a:moveTo>
                  <a:pt x="839" y="1"/>
                </a:moveTo>
                <a:lnTo>
                  <a:pt x="839" y="500"/>
                </a:lnTo>
                <a:lnTo>
                  <a:pt x="13355" y="500"/>
                </a:lnTo>
                <a:lnTo>
                  <a:pt x="13355" y="133173"/>
                </a:lnTo>
                <a:lnTo>
                  <a:pt x="1" y="133173"/>
                </a:lnTo>
                <a:lnTo>
                  <a:pt x="1" y="133673"/>
                </a:lnTo>
                <a:lnTo>
                  <a:pt x="13855" y="133673"/>
                </a:lnTo>
                <a:lnTo>
                  <a:pt x="13855" y="1"/>
                </a:lnTo>
                <a:close/>
              </a:path>
            </a:pathLst>
          </a:custGeom>
          <a:solidFill>
            <a:srgbClr val="5AD2D7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671513" dist="9525" dir="12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27"/>
          <p:cNvSpPr/>
          <p:nvPr/>
        </p:nvSpPr>
        <p:spPr>
          <a:xfrm>
            <a:off x="2657264" y="305310"/>
            <a:ext cx="320385" cy="448980"/>
          </a:xfrm>
          <a:custGeom>
            <a:avLst/>
            <a:gdLst/>
            <a:ahLst/>
            <a:cxnLst/>
            <a:rect l="l" t="t" r="r" b="b"/>
            <a:pathLst>
              <a:path w="13847" h="133673" extrusionOk="0">
                <a:moveTo>
                  <a:pt x="1" y="1"/>
                </a:moveTo>
                <a:lnTo>
                  <a:pt x="1" y="133673"/>
                </a:lnTo>
                <a:lnTo>
                  <a:pt x="13846" y="133673"/>
                </a:lnTo>
                <a:lnTo>
                  <a:pt x="13846" y="133173"/>
                </a:lnTo>
                <a:lnTo>
                  <a:pt x="492" y="133173"/>
                </a:lnTo>
                <a:lnTo>
                  <a:pt x="492" y="500"/>
                </a:lnTo>
                <a:lnTo>
                  <a:pt x="13008" y="500"/>
                </a:lnTo>
                <a:lnTo>
                  <a:pt x="13008" y="1"/>
                </a:lnTo>
                <a:close/>
              </a:path>
            </a:pathLst>
          </a:custGeom>
          <a:solidFill>
            <a:srgbClr val="5AD2D7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671513" dist="9525" dir="12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27"/>
          <p:cNvSpPr/>
          <p:nvPr/>
        </p:nvSpPr>
        <p:spPr>
          <a:xfrm>
            <a:off x="6121562" y="305184"/>
            <a:ext cx="320570" cy="448980"/>
          </a:xfrm>
          <a:custGeom>
            <a:avLst/>
            <a:gdLst/>
            <a:ahLst/>
            <a:cxnLst/>
            <a:rect l="l" t="t" r="r" b="b"/>
            <a:pathLst>
              <a:path w="13855" h="133673" extrusionOk="0">
                <a:moveTo>
                  <a:pt x="839" y="1"/>
                </a:moveTo>
                <a:lnTo>
                  <a:pt x="839" y="500"/>
                </a:lnTo>
                <a:lnTo>
                  <a:pt x="13355" y="500"/>
                </a:lnTo>
                <a:lnTo>
                  <a:pt x="13355" y="133173"/>
                </a:lnTo>
                <a:lnTo>
                  <a:pt x="1" y="133173"/>
                </a:lnTo>
                <a:lnTo>
                  <a:pt x="1" y="133673"/>
                </a:lnTo>
                <a:lnTo>
                  <a:pt x="13855" y="133673"/>
                </a:lnTo>
                <a:lnTo>
                  <a:pt x="13855" y="1"/>
                </a:lnTo>
                <a:close/>
              </a:path>
            </a:pathLst>
          </a:custGeom>
          <a:solidFill>
            <a:srgbClr val="5AD2D7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671513" dist="9525" dir="12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744361A-DE0F-80C0-E6CA-A11BA592B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417" y="941647"/>
            <a:ext cx="7053934" cy="396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444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rgbClr val="19191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27"/>
          <p:cNvSpPr txBox="1">
            <a:spLocks noGrp="1"/>
          </p:cNvSpPr>
          <p:nvPr>
            <p:ph type="ctrTitle"/>
          </p:nvPr>
        </p:nvSpPr>
        <p:spPr>
          <a:xfrm>
            <a:off x="887923" y="832623"/>
            <a:ext cx="7323550" cy="41928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4600" dirty="0">
                <a:solidFill>
                  <a:schemeClr val="dk2"/>
                </a:solidFill>
              </a:rPr>
            </a:br>
            <a:endParaRPr lang="en-US" sz="6200" dirty="0"/>
          </a:p>
        </p:txBody>
      </p:sp>
      <p:sp>
        <p:nvSpPr>
          <p:cNvPr id="919" name="Google Shape;919;p27"/>
          <p:cNvSpPr txBox="1">
            <a:spLocks noGrp="1"/>
          </p:cNvSpPr>
          <p:nvPr>
            <p:ph type="subTitle" idx="1"/>
          </p:nvPr>
        </p:nvSpPr>
        <p:spPr>
          <a:xfrm>
            <a:off x="2657264" y="305184"/>
            <a:ext cx="3784868" cy="4491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ubik" pitchFamily="2" charset="-78"/>
                <a:cs typeface="Rubik" pitchFamily="2" charset="-78"/>
              </a:rPr>
              <a:t>Step2: Clone The Repo</a:t>
            </a:r>
            <a:endParaRPr sz="1800" b="1" dirty="0">
              <a:latin typeface="Rubik" pitchFamily="2" charset="-78"/>
              <a:cs typeface="Rubik" pitchFamily="2" charset="-78"/>
            </a:endParaRPr>
          </a:p>
        </p:txBody>
      </p:sp>
      <p:sp>
        <p:nvSpPr>
          <p:cNvPr id="920" name="Google Shape;920;p27"/>
          <p:cNvSpPr>
            <a:spLocks/>
          </p:cNvSpPr>
          <p:nvPr/>
        </p:nvSpPr>
        <p:spPr>
          <a:xfrm>
            <a:off x="887923" y="832623"/>
            <a:ext cx="307857" cy="4192858"/>
          </a:xfrm>
          <a:custGeom>
            <a:avLst/>
            <a:gdLst/>
            <a:ahLst/>
            <a:cxnLst/>
            <a:rect l="l" t="t" r="r" b="b"/>
            <a:pathLst>
              <a:path w="13847" h="133673" extrusionOk="0">
                <a:moveTo>
                  <a:pt x="1" y="1"/>
                </a:moveTo>
                <a:lnTo>
                  <a:pt x="1" y="133673"/>
                </a:lnTo>
                <a:lnTo>
                  <a:pt x="13846" y="133673"/>
                </a:lnTo>
                <a:lnTo>
                  <a:pt x="13846" y="133173"/>
                </a:lnTo>
                <a:lnTo>
                  <a:pt x="492" y="133173"/>
                </a:lnTo>
                <a:lnTo>
                  <a:pt x="492" y="500"/>
                </a:lnTo>
                <a:lnTo>
                  <a:pt x="13008" y="500"/>
                </a:lnTo>
                <a:lnTo>
                  <a:pt x="13008" y="1"/>
                </a:lnTo>
                <a:close/>
              </a:path>
            </a:pathLst>
          </a:custGeom>
          <a:solidFill>
            <a:srgbClr val="5AD2D7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671513" dist="9525" dir="12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27"/>
          <p:cNvSpPr>
            <a:spLocks/>
          </p:cNvSpPr>
          <p:nvPr/>
        </p:nvSpPr>
        <p:spPr>
          <a:xfrm>
            <a:off x="7903616" y="832623"/>
            <a:ext cx="307857" cy="4192858"/>
          </a:xfrm>
          <a:custGeom>
            <a:avLst/>
            <a:gdLst/>
            <a:ahLst/>
            <a:cxnLst/>
            <a:rect l="l" t="t" r="r" b="b"/>
            <a:pathLst>
              <a:path w="13855" h="133673" extrusionOk="0">
                <a:moveTo>
                  <a:pt x="839" y="1"/>
                </a:moveTo>
                <a:lnTo>
                  <a:pt x="839" y="500"/>
                </a:lnTo>
                <a:lnTo>
                  <a:pt x="13355" y="500"/>
                </a:lnTo>
                <a:lnTo>
                  <a:pt x="13355" y="133173"/>
                </a:lnTo>
                <a:lnTo>
                  <a:pt x="1" y="133173"/>
                </a:lnTo>
                <a:lnTo>
                  <a:pt x="1" y="133673"/>
                </a:lnTo>
                <a:lnTo>
                  <a:pt x="13855" y="133673"/>
                </a:lnTo>
                <a:lnTo>
                  <a:pt x="13855" y="1"/>
                </a:lnTo>
                <a:close/>
              </a:path>
            </a:pathLst>
          </a:custGeom>
          <a:solidFill>
            <a:srgbClr val="5AD2D7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671513" dist="9525" dir="12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27"/>
          <p:cNvSpPr/>
          <p:nvPr/>
        </p:nvSpPr>
        <p:spPr>
          <a:xfrm>
            <a:off x="2657264" y="305310"/>
            <a:ext cx="320385" cy="448980"/>
          </a:xfrm>
          <a:custGeom>
            <a:avLst/>
            <a:gdLst/>
            <a:ahLst/>
            <a:cxnLst/>
            <a:rect l="l" t="t" r="r" b="b"/>
            <a:pathLst>
              <a:path w="13847" h="133673" extrusionOk="0">
                <a:moveTo>
                  <a:pt x="1" y="1"/>
                </a:moveTo>
                <a:lnTo>
                  <a:pt x="1" y="133673"/>
                </a:lnTo>
                <a:lnTo>
                  <a:pt x="13846" y="133673"/>
                </a:lnTo>
                <a:lnTo>
                  <a:pt x="13846" y="133173"/>
                </a:lnTo>
                <a:lnTo>
                  <a:pt x="492" y="133173"/>
                </a:lnTo>
                <a:lnTo>
                  <a:pt x="492" y="500"/>
                </a:lnTo>
                <a:lnTo>
                  <a:pt x="13008" y="500"/>
                </a:lnTo>
                <a:lnTo>
                  <a:pt x="13008" y="1"/>
                </a:lnTo>
                <a:close/>
              </a:path>
            </a:pathLst>
          </a:custGeom>
          <a:solidFill>
            <a:srgbClr val="5AD2D7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671513" dist="9525" dir="12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27"/>
          <p:cNvSpPr/>
          <p:nvPr/>
        </p:nvSpPr>
        <p:spPr>
          <a:xfrm>
            <a:off x="6121562" y="305184"/>
            <a:ext cx="320570" cy="448980"/>
          </a:xfrm>
          <a:custGeom>
            <a:avLst/>
            <a:gdLst/>
            <a:ahLst/>
            <a:cxnLst/>
            <a:rect l="l" t="t" r="r" b="b"/>
            <a:pathLst>
              <a:path w="13855" h="133673" extrusionOk="0">
                <a:moveTo>
                  <a:pt x="839" y="1"/>
                </a:moveTo>
                <a:lnTo>
                  <a:pt x="839" y="500"/>
                </a:lnTo>
                <a:lnTo>
                  <a:pt x="13355" y="500"/>
                </a:lnTo>
                <a:lnTo>
                  <a:pt x="13355" y="133173"/>
                </a:lnTo>
                <a:lnTo>
                  <a:pt x="1" y="133173"/>
                </a:lnTo>
                <a:lnTo>
                  <a:pt x="1" y="133673"/>
                </a:lnTo>
                <a:lnTo>
                  <a:pt x="13855" y="133673"/>
                </a:lnTo>
                <a:lnTo>
                  <a:pt x="13855" y="1"/>
                </a:lnTo>
                <a:close/>
              </a:path>
            </a:pathLst>
          </a:custGeom>
          <a:solidFill>
            <a:srgbClr val="5AD2D7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671513" dist="9525" dir="12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6F4C3FE-CC80-364E-47F1-0219C8A15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851" y="1150817"/>
            <a:ext cx="7060145" cy="355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2786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rgbClr val="19191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27"/>
          <p:cNvSpPr txBox="1">
            <a:spLocks noGrp="1"/>
          </p:cNvSpPr>
          <p:nvPr>
            <p:ph type="ctrTitle"/>
          </p:nvPr>
        </p:nvSpPr>
        <p:spPr>
          <a:xfrm>
            <a:off x="887923" y="832623"/>
            <a:ext cx="7323550" cy="41928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4600" dirty="0">
                <a:solidFill>
                  <a:schemeClr val="dk2"/>
                </a:solidFill>
              </a:rPr>
            </a:br>
            <a:endParaRPr lang="en-US" sz="6200" dirty="0"/>
          </a:p>
        </p:txBody>
      </p:sp>
      <p:sp>
        <p:nvSpPr>
          <p:cNvPr id="919" name="Google Shape;919;p27"/>
          <p:cNvSpPr txBox="1">
            <a:spLocks noGrp="1"/>
          </p:cNvSpPr>
          <p:nvPr>
            <p:ph type="subTitle" idx="1"/>
          </p:nvPr>
        </p:nvSpPr>
        <p:spPr>
          <a:xfrm>
            <a:off x="2657264" y="305184"/>
            <a:ext cx="3784868" cy="4491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ubik" pitchFamily="2" charset="-78"/>
                <a:cs typeface="Rubik" pitchFamily="2" charset="-78"/>
              </a:rPr>
              <a:t>Step3: Add website files</a:t>
            </a:r>
            <a:endParaRPr sz="1800" b="1" dirty="0">
              <a:latin typeface="Rubik" pitchFamily="2" charset="-78"/>
              <a:cs typeface="Rubik" pitchFamily="2" charset="-78"/>
            </a:endParaRPr>
          </a:p>
        </p:txBody>
      </p:sp>
      <p:sp>
        <p:nvSpPr>
          <p:cNvPr id="920" name="Google Shape;920;p27"/>
          <p:cNvSpPr>
            <a:spLocks/>
          </p:cNvSpPr>
          <p:nvPr/>
        </p:nvSpPr>
        <p:spPr>
          <a:xfrm>
            <a:off x="887923" y="832623"/>
            <a:ext cx="307857" cy="4192858"/>
          </a:xfrm>
          <a:custGeom>
            <a:avLst/>
            <a:gdLst/>
            <a:ahLst/>
            <a:cxnLst/>
            <a:rect l="l" t="t" r="r" b="b"/>
            <a:pathLst>
              <a:path w="13847" h="133673" extrusionOk="0">
                <a:moveTo>
                  <a:pt x="1" y="1"/>
                </a:moveTo>
                <a:lnTo>
                  <a:pt x="1" y="133673"/>
                </a:lnTo>
                <a:lnTo>
                  <a:pt x="13846" y="133673"/>
                </a:lnTo>
                <a:lnTo>
                  <a:pt x="13846" y="133173"/>
                </a:lnTo>
                <a:lnTo>
                  <a:pt x="492" y="133173"/>
                </a:lnTo>
                <a:lnTo>
                  <a:pt x="492" y="500"/>
                </a:lnTo>
                <a:lnTo>
                  <a:pt x="13008" y="500"/>
                </a:lnTo>
                <a:lnTo>
                  <a:pt x="13008" y="1"/>
                </a:lnTo>
                <a:close/>
              </a:path>
            </a:pathLst>
          </a:custGeom>
          <a:solidFill>
            <a:srgbClr val="5AD2D7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671513" dist="9525" dir="12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27"/>
          <p:cNvSpPr>
            <a:spLocks/>
          </p:cNvSpPr>
          <p:nvPr/>
        </p:nvSpPr>
        <p:spPr>
          <a:xfrm>
            <a:off x="7903616" y="832623"/>
            <a:ext cx="307857" cy="4192858"/>
          </a:xfrm>
          <a:custGeom>
            <a:avLst/>
            <a:gdLst/>
            <a:ahLst/>
            <a:cxnLst/>
            <a:rect l="l" t="t" r="r" b="b"/>
            <a:pathLst>
              <a:path w="13855" h="133673" extrusionOk="0">
                <a:moveTo>
                  <a:pt x="839" y="1"/>
                </a:moveTo>
                <a:lnTo>
                  <a:pt x="839" y="500"/>
                </a:lnTo>
                <a:lnTo>
                  <a:pt x="13355" y="500"/>
                </a:lnTo>
                <a:lnTo>
                  <a:pt x="13355" y="133173"/>
                </a:lnTo>
                <a:lnTo>
                  <a:pt x="1" y="133173"/>
                </a:lnTo>
                <a:lnTo>
                  <a:pt x="1" y="133673"/>
                </a:lnTo>
                <a:lnTo>
                  <a:pt x="13855" y="133673"/>
                </a:lnTo>
                <a:lnTo>
                  <a:pt x="13855" y="1"/>
                </a:lnTo>
                <a:close/>
              </a:path>
            </a:pathLst>
          </a:custGeom>
          <a:solidFill>
            <a:srgbClr val="5AD2D7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671513" dist="9525" dir="12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27"/>
          <p:cNvSpPr/>
          <p:nvPr/>
        </p:nvSpPr>
        <p:spPr>
          <a:xfrm>
            <a:off x="2657264" y="305310"/>
            <a:ext cx="320385" cy="448980"/>
          </a:xfrm>
          <a:custGeom>
            <a:avLst/>
            <a:gdLst/>
            <a:ahLst/>
            <a:cxnLst/>
            <a:rect l="l" t="t" r="r" b="b"/>
            <a:pathLst>
              <a:path w="13847" h="133673" extrusionOk="0">
                <a:moveTo>
                  <a:pt x="1" y="1"/>
                </a:moveTo>
                <a:lnTo>
                  <a:pt x="1" y="133673"/>
                </a:lnTo>
                <a:lnTo>
                  <a:pt x="13846" y="133673"/>
                </a:lnTo>
                <a:lnTo>
                  <a:pt x="13846" y="133173"/>
                </a:lnTo>
                <a:lnTo>
                  <a:pt x="492" y="133173"/>
                </a:lnTo>
                <a:lnTo>
                  <a:pt x="492" y="500"/>
                </a:lnTo>
                <a:lnTo>
                  <a:pt x="13008" y="500"/>
                </a:lnTo>
                <a:lnTo>
                  <a:pt x="13008" y="1"/>
                </a:lnTo>
                <a:close/>
              </a:path>
            </a:pathLst>
          </a:custGeom>
          <a:solidFill>
            <a:srgbClr val="5AD2D7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671513" dist="9525" dir="12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27"/>
          <p:cNvSpPr/>
          <p:nvPr/>
        </p:nvSpPr>
        <p:spPr>
          <a:xfrm>
            <a:off x="6121562" y="305184"/>
            <a:ext cx="320570" cy="448980"/>
          </a:xfrm>
          <a:custGeom>
            <a:avLst/>
            <a:gdLst/>
            <a:ahLst/>
            <a:cxnLst/>
            <a:rect l="l" t="t" r="r" b="b"/>
            <a:pathLst>
              <a:path w="13855" h="133673" extrusionOk="0">
                <a:moveTo>
                  <a:pt x="839" y="1"/>
                </a:moveTo>
                <a:lnTo>
                  <a:pt x="839" y="500"/>
                </a:lnTo>
                <a:lnTo>
                  <a:pt x="13355" y="500"/>
                </a:lnTo>
                <a:lnTo>
                  <a:pt x="13355" y="133173"/>
                </a:lnTo>
                <a:lnTo>
                  <a:pt x="1" y="133173"/>
                </a:lnTo>
                <a:lnTo>
                  <a:pt x="1" y="133673"/>
                </a:lnTo>
                <a:lnTo>
                  <a:pt x="13855" y="133673"/>
                </a:lnTo>
                <a:lnTo>
                  <a:pt x="13855" y="1"/>
                </a:lnTo>
                <a:close/>
              </a:path>
            </a:pathLst>
          </a:custGeom>
          <a:solidFill>
            <a:srgbClr val="5AD2D7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671513" dist="9525" dir="12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C65A83C-695C-A154-ACAB-748D8AA6F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873" y="932710"/>
            <a:ext cx="7082709" cy="399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1636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rgbClr val="19191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27"/>
          <p:cNvSpPr txBox="1">
            <a:spLocks noGrp="1"/>
          </p:cNvSpPr>
          <p:nvPr>
            <p:ph type="ctrTitle"/>
          </p:nvPr>
        </p:nvSpPr>
        <p:spPr>
          <a:xfrm>
            <a:off x="887923" y="832623"/>
            <a:ext cx="7323550" cy="41928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4600" dirty="0">
                <a:solidFill>
                  <a:schemeClr val="dk2"/>
                </a:solidFill>
              </a:rPr>
            </a:br>
            <a:endParaRPr lang="en-US" sz="6200" dirty="0"/>
          </a:p>
        </p:txBody>
      </p:sp>
      <p:sp>
        <p:nvSpPr>
          <p:cNvPr id="919" name="Google Shape;919;p27"/>
          <p:cNvSpPr txBox="1">
            <a:spLocks noGrp="1"/>
          </p:cNvSpPr>
          <p:nvPr>
            <p:ph type="subTitle" idx="1"/>
          </p:nvPr>
        </p:nvSpPr>
        <p:spPr>
          <a:xfrm>
            <a:off x="2657264" y="305184"/>
            <a:ext cx="3784868" cy="4491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ubik" pitchFamily="2" charset="-78"/>
                <a:cs typeface="Rubik" pitchFamily="2" charset="-78"/>
              </a:rPr>
              <a:t>Step4: Create New Commit</a:t>
            </a:r>
            <a:endParaRPr sz="1800" b="1" dirty="0">
              <a:latin typeface="Rubik" pitchFamily="2" charset="-78"/>
              <a:cs typeface="Rubik" pitchFamily="2" charset="-78"/>
            </a:endParaRPr>
          </a:p>
        </p:txBody>
      </p:sp>
      <p:sp>
        <p:nvSpPr>
          <p:cNvPr id="920" name="Google Shape;920;p27"/>
          <p:cNvSpPr>
            <a:spLocks/>
          </p:cNvSpPr>
          <p:nvPr/>
        </p:nvSpPr>
        <p:spPr>
          <a:xfrm>
            <a:off x="887923" y="832623"/>
            <a:ext cx="307857" cy="4192858"/>
          </a:xfrm>
          <a:custGeom>
            <a:avLst/>
            <a:gdLst/>
            <a:ahLst/>
            <a:cxnLst/>
            <a:rect l="l" t="t" r="r" b="b"/>
            <a:pathLst>
              <a:path w="13847" h="133673" extrusionOk="0">
                <a:moveTo>
                  <a:pt x="1" y="1"/>
                </a:moveTo>
                <a:lnTo>
                  <a:pt x="1" y="133673"/>
                </a:lnTo>
                <a:lnTo>
                  <a:pt x="13846" y="133673"/>
                </a:lnTo>
                <a:lnTo>
                  <a:pt x="13846" y="133173"/>
                </a:lnTo>
                <a:lnTo>
                  <a:pt x="492" y="133173"/>
                </a:lnTo>
                <a:lnTo>
                  <a:pt x="492" y="500"/>
                </a:lnTo>
                <a:lnTo>
                  <a:pt x="13008" y="500"/>
                </a:lnTo>
                <a:lnTo>
                  <a:pt x="13008" y="1"/>
                </a:lnTo>
                <a:close/>
              </a:path>
            </a:pathLst>
          </a:custGeom>
          <a:solidFill>
            <a:srgbClr val="5AD2D7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671513" dist="9525" dir="12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27"/>
          <p:cNvSpPr>
            <a:spLocks/>
          </p:cNvSpPr>
          <p:nvPr/>
        </p:nvSpPr>
        <p:spPr>
          <a:xfrm>
            <a:off x="7903616" y="832623"/>
            <a:ext cx="307857" cy="4192858"/>
          </a:xfrm>
          <a:custGeom>
            <a:avLst/>
            <a:gdLst/>
            <a:ahLst/>
            <a:cxnLst/>
            <a:rect l="l" t="t" r="r" b="b"/>
            <a:pathLst>
              <a:path w="13855" h="133673" extrusionOk="0">
                <a:moveTo>
                  <a:pt x="839" y="1"/>
                </a:moveTo>
                <a:lnTo>
                  <a:pt x="839" y="500"/>
                </a:lnTo>
                <a:lnTo>
                  <a:pt x="13355" y="500"/>
                </a:lnTo>
                <a:lnTo>
                  <a:pt x="13355" y="133173"/>
                </a:lnTo>
                <a:lnTo>
                  <a:pt x="1" y="133173"/>
                </a:lnTo>
                <a:lnTo>
                  <a:pt x="1" y="133673"/>
                </a:lnTo>
                <a:lnTo>
                  <a:pt x="13855" y="133673"/>
                </a:lnTo>
                <a:lnTo>
                  <a:pt x="13855" y="1"/>
                </a:lnTo>
                <a:close/>
              </a:path>
            </a:pathLst>
          </a:custGeom>
          <a:solidFill>
            <a:srgbClr val="5AD2D7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671513" dist="9525" dir="12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27"/>
          <p:cNvSpPr/>
          <p:nvPr/>
        </p:nvSpPr>
        <p:spPr>
          <a:xfrm>
            <a:off x="2657264" y="305310"/>
            <a:ext cx="320385" cy="448980"/>
          </a:xfrm>
          <a:custGeom>
            <a:avLst/>
            <a:gdLst/>
            <a:ahLst/>
            <a:cxnLst/>
            <a:rect l="l" t="t" r="r" b="b"/>
            <a:pathLst>
              <a:path w="13847" h="133673" extrusionOk="0">
                <a:moveTo>
                  <a:pt x="1" y="1"/>
                </a:moveTo>
                <a:lnTo>
                  <a:pt x="1" y="133673"/>
                </a:lnTo>
                <a:lnTo>
                  <a:pt x="13846" y="133673"/>
                </a:lnTo>
                <a:lnTo>
                  <a:pt x="13846" y="133173"/>
                </a:lnTo>
                <a:lnTo>
                  <a:pt x="492" y="133173"/>
                </a:lnTo>
                <a:lnTo>
                  <a:pt x="492" y="500"/>
                </a:lnTo>
                <a:lnTo>
                  <a:pt x="13008" y="500"/>
                </a:lnTo>
                <a:lnTo>
                  <a:pt x="13008" y="1"/>
                </a:lnTo>
                <a:close/>
              </a:path>
            </a:pathLst>
          </a:custGeom>
          <a:solidFill>
            <a:srgbClr val="5AD2D7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671513" dist="9525" dir="12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27"/>
          <p:cNvSpPr/>
          <p:nvPr/>
        </p:nvSpPr>
        <p:spPr>
          <a:xfrm>
            <a:off x="6121562" y="305184"/>
            <a:ext cx="320570" cy="448980"/>
          </a:xfrm>
          <a:custGeom>
            <a:avLst/>
            <a:gdLst/>
            <a:ahLst/>
            <a:cxnLst/>
            <a:rect l="l" t="t" r="r" b="b"/>
            <a:pathLst>
              <a:path w="13855" h="133673" extrusionOk="0">
                <a:moveTo>
                  <a:pt x="839" y="1"/>
                </a:moveTo>
                <a:lnTo>
                  <a:pt x="839" y="500"/>
                </a:lnTo>
                <a:lnTo>
                  <a:pt x="13355" y="500"/>
                </a:lnTo>
                <a:lnTo>
                  <a:pt x="13355" y="133173"/>
                </a:lnTo>
                <a:lnTo>
                  <a:pt x="1" y="133173"/>
                </a:lnTo>
                <a:lnTo>
                  <a:pt x="1" y="133673"/>
                </a:lnTo>
                <a:lnTo>
                  <a:pt x="13855" y="133673"/>
                </a:lnTo>
                <a:lnTo>
                  <a:pt x="13855" y="1"/>
                </a:lnTo>
                <a:close/>
              </a:path>
            </a:pathLst>
          </a:custGeom>
          <a:solidFill>
            <a:srgbClr val="5AD2D7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671513" dist="9525" dir="12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DA7F4F9-3EF7-CC55-3F6C-3BB91923A6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732" b="1689"/>
          <a:stretch/>
        </p:blipFill>
        <p:spPr>
          <a:xfrm>
            <a:off x="988404" y="1119557"/>
            <a:ext cx="7122588" cy="36189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CE8E86C-B2F1-1B1D-123B-8B169201B85E}"/>
              </a:ext>
            </a:extLst>
          </p:cNvPr>
          <p:cNvSpPr/>
          <p:nvPr/>
        </p:nvSpPr>
        <p:spPr>
          <a:xfrm>
            <a:off x="4467922" y="1925444"/>
            <a:ext cx="1784195" cy="16355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259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rgbClr val="19191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27"/>
          <p:cNvSpPr txBox="1">
            <a:spLocks noGrp="1"/>
          </p:cNvSpPr>
          <p:nvPr>
            <p:ph type="ctrTitle"/>
          </p:nvPr>
        </p:nvSpPr>
        <p:spPr>
          <a:xfrm>
            <a:off x="887923" y="832623"/>
            <a:ext cx="7323550" cy="41928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4600" dirty="0">
                <a:solidFill>
                  <a:schemeClr val="dk2"/>
                </a:solidFill>
              </a:rPr>
            </a:br>
            <a:endParaRPr lang="en-US" sz="6200" dirty="0"/>
          </a:p>
        </p:txBody>
      </p:sp>
      <p:sp>
        <p:nvSpPr>
          <p:cNvPr id="919" name="Google Shape;919;p27"/>
          <p:cNvSpPr txBox="1">
            <a:spLocks noGrp="1"/>
          </p:cNvSpPr>
          <p:nvPr>
            <p:ph type="subTitle" idx="1"/>
          </p:nvPr>
        </p:nvSpPr>
        <p:spPr>
          <a:xfrm>
            <a:off x="2657264" y="305184"/>
            <a:ext cx="3784868" cy="4491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ubik" pitchFamily="2" charset="-78"/>
                <a:cs typeface="Rubik" pitchFamily="2" charset="-78"/>
              </a:rPr>
              <a:t>Step5: Push new files</a:t>
            </a:r>
            <a:endParaRPr sz="1800" b="1" dirty="0">
              <a:latin typeface="Rubik" pitchFamily="2" charset="-78"/>
              <a:cs typeface="Rubik" pitchFamily="2" charset="-78"/>
            </a:endParaRPr>
          </a:p>
        </p:txBody>
      </p:sp>
      <p:sp>
        <p:nvSpPr>
          <p:cNvPr id="920" name="Google Shape;920;p27"/>
          <p:cNvSpPr>
            <a:spLocks/>
          </p:cNvSpPr>
          <p:nvPr/>
        </p:nvSpPr>
        <p:spPr>
          <a:xfrm>
            <a:off x="887923" y="832623"/>
            <a:ext cx="307857" cy="4192858"/>
          </a:xfrm>
          <a:custGeom>
            <a:avLst/>
            <a:gdLst/>
            <a:ahLst/>
            <a:cxnLst/>
            <a:rect l="l" t="t" r="r" b="b"/>
            <a:pathLst>
              <a:path w="13847" h="133673" extrusionOk="0">
                <a:moveTo>
                  <a:pt x="1" y="1"/>
                </a:moveTo>
                <a:lnTo>
                  <a:pt x="1" y="133673"/>
                </a:lnTo>
                <a:lnTo>
                  <a:pt x="13846" y="133673"/>
                </a:lnTo>
                <a:lnTo>
                  <a:pt x="13846" y="133173"/>
                </a:lnTo>
                <a:lnTo>
                  <a:pt x="492" y="133173"/>
                </a:lnTo>
                <a:lnTo>
                  <a:pt x="492" y="500"/>
                </a:lnTo>
                <a:lnTo>
                  <a:pt x="13008" y="500"/>
                </a:lnTo>
                <a:lnTo>
                  <a:pt x="13008" y="1"/>
                </a:lnTo>
                <a:close/>
              </a:path>
            </a:pathLst>
          </a:custGeom>
          <a:solidFill>
            <a:srgbClr val="5AD2D7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671513" dist="9525" dir="12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27"/>
          <p:cNvSpPr>
            <a:spLocks/>
          </p:cNvSpPr>
          <p:nvPr/>
        </p:nvSpPr>
        <p:spPr>
          <a:xfrm>
            <a:off x="7903616" y="832623"/>
            <a:ext cx="307857" cy="4192858"/>
          </a:xfrm>
          <a:custGeom>
            <a:avLst/>
            <a:gdLst/>
            <a:ahLst/>
            <a:cxnLst/>
            <a:rect l="l" t="t" r="r" b="b"/>
            <a:pathLst>
              <a:path w="13855" h="133673" extrusionOk="0">
                <a:moveTo>
                  <a:pt x="839" y="1"/>
                </a:moveTo>
                <a:lnTo>
                  <a:pt x="839" y="500"/>
                </a:lnTo>
                <a:lnTo>
                  <a:pt x="13355" y="500"/>
                </a:lnTo>
                <a:lnTo>
                  <a:pt x="13355" y="133173"/>
                </a:lnTo>
                <a:lnTo>
                  <a:pt x="1" y="133173"/>
                </a:lnTo>
                <a:lnTo>
                  <a:pt x="1" y="133673"/>
                </a:lnTo>
                <a:lnTo>
                  <a:pt x="13855" y="133673"/>
                </a:lnTo>
                <a:lnTo>
                  <a:pt x="13855" y="1"/>
                </a:lnTo>
                <a:close/>
              </a:path>
            </a:pathLst>
          </a:custGeom>
          <a:solidFill>
            <a:srgbClr val="5AD2D7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671513" dist="9525" dir="12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27"/>
          <p:cNvSpPr/>
          <p:nvPr/>
        </p:nvSpPr>
        <p:spPr>
          <a:xfrm>
            <a:off x="2657264" y="305310"/>
            <a:ext cx="320385" cy="448980"/>
          </a:xfrm>
          <a:custGeom>
            <a:avLst/>
            <a:gdLst/>
            <a:ahLst/>
            <a:cxnLst/>
            <a:rect l="l" t="t" r="r" b="b"/>
            <a:pathLst>
              <a:path w="13847" h="133673" extrusionOk="0">
                <a:moveTo>
                  <a:pt x="1" y="1"/>
                </a:moveTo>
                <a:lnTo>
                  <a:pt x="1" y="133673"/>
                </a:lnTo>
                <a:lnTo>
                  <a:pt x="13846" y="133673"/>
                </a:lnTo>
                <a:lnTo>
                  <a:pt x="13846" y="133173"/>
                </a:lnTo>
                <a:lnTo>
                  <a:pt x="492" y="133173"/>
                </a:lnTo>
                <a:lnTo>
                  <a:pt x="492" y="500"/>
                </a:lnTo>
                <a:lnTo>
                  <a:pt x="13008" y="500"/>
                </a:lnTo>
                <a:lnTo>
                  <a:pt x="13008" y="1"/>
                </a:lnTo>
                <a:close/>
              </a:path>
            </a:pathLst>
          </a:custGeom>
          <a:solidFill>
            <a:srgbClr val="5AD2D7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671513" dist="9525" dir="12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27"/>
          <p:cNvSpPr/>
          <p:nvPr/>
        </p:nvSpPr>
        <p:spPr>
          <a:xfrm>
            <a:off x="6121562" y="305184"/>
            <a:ext cx="320570" cy="448980"/>
          </a:xfrm>
          <a:custGeom>
            <a:avLst/>
            <a:gdLst/>
            <a:ahLst/>
            <a:cxnLst/>
            <a:rect l="l" t="t" r="r" b="b"/>
            <a:pathLst>
              <a:path w="13855" h="133673" extrusionOk="0">
                <a:moveTo>
                  <a:pt x="839" y="1"/>
                </a:moveTo>
                <a:lnTo>
                  <a:pt x="839" y="500"/>
                </a:lnTo>
                <a:lnTo>
                  <a:pt x="13355" y="500"/>
                </a:lnTo>
                <a:lnTo>
                  <a:pt x="13355" y="133173"/>
                </a:lnTo>
                <a:lnTo>
                  <a:pt x="1" y="133173"/>
                </a:lnTo>
                <a:lnTo>
                  <a:pt x="1" y="133673"/>
                </a:lnTo>
                <a:lnTo>
                  <a:pt x="13855" y="133673"/>
                </a:lnTo>
                <a:lnTo>
                  <a:pt x="13855" y="1"/>
                </a:lnTo>
                <a:close/>
              </a:path>
            </a:pathLst>
          </a:custGeom>
          <a:solidFill>
            <a:srgbClr val="5AD2D7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671513" dist="9525" dir="12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9249D8D-D214-2410-D1B8-C86CC02176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20" b="5028"/>
          <a:stretch/>
        </p:blipFill>
        <p:spPr>
          <a:xfrm>
            <a:off x="997805" y="1105837"/>
            <a:ext cx="7148390" cy="365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317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rgbClr val="19191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27"/>
          <p:cNvSpPr txBox="1">
            <a:spLocks noGrp="1"/>
          </p:cNvSpPr>
          <p:nvPr>
            <p:ph type="ctrTitle"/>
          </p:nvPr>
        </p:nvSpPr>
        <p:spPr>
          <a:xfrm>
            <a:off x="887923" y="832623"/>
            <a:ext cx="7323550" cy="41928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4600" dirty="0">
                <a:solidFill>
                  <a:schemeClr val="dk2"/>
                </a:solidFill>
              </a:rPr>
            </a:br>
            <a:endParaRPr lang="en-US" sz="6200" dirty="0"/>
          </a:p>
        </p:txBody>
      </p:sp>
      <p:sp>
        <p:nvSpPr>
          <p:cNvPr id="919" name="Google Shape;919;p27"/>
          <p:cNvSpPr txBox="1">
            <a:spLocks noGrp="1"/>
          </p:cNvSpPr>
          <p:nvPr>
            <p:ph type="subTitle" idx="1"/>
          </p:nvPr>
        </p:nvSpPr>
        <p:spPr>
          <a:xfrm>
            <a:off x="2657264" y="305184"/>
            <a:ext cx="3784868" cy="4491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ubik" pitchFamily="2" charset="-78"/>
                <a:cs typeface="Rubik" pitchFamily="2" charset="-78"/>
              </a:rPr>
              <a:t>Step6: </a:t>
            </a:r>
            <a:r>
              <a:rPr lang="en-US" sz="1000" b="1" dirty="0">
                <a:latin typeface="Rubik" pitchFamily="2" charset="-78"/>
                <a:cs typeface="Rubik" pitchFamily="2" charset="-78"/>
              </a:rPr>
              <a:t>select main branch to deploy and click save</a:t>
            </a:r>
            <a:endParaRPr sz="1800" b="1" dirty="0">
              <a:latin typeface="Rubik" pitchFamily="2" charset="-78"/>
              <a:cs typeface="Rubik" pitchFamily="2" charset="-78"/>
            </a:endParaRPr>
          </a:p>
        </p:txBody>
      </p:sp>
      <p:sp>
        <p:nvSpPr>
          <p:cNvPr id="920" name="Google Shape;920;p27"/>
          <p:cNvSpPr>
            <a:spLocks/>
          </p:cNvSpPr>
          <p:nvPr/>
        </p:nvSpPr>
        <p:spPr>
          <a:xfrm>
            <a:off x="887923" y="832623"/>
            <a:ext cx="307857" cy="4192858"/>
          </a:xfrm>
          <a:custGeom>
            <a:avLst/>
            <a:gdLst/>
            <a:ahLst/>
            <a:cxnLst/>
            <a:rect l="l" t="t" r="r" b="b"/>
            <a:pathLst>
              <a:path w="13847" h="133673" extrusionOk="0">
                <a:moveTo>
                  <a:pt x="1" y="1"/>
                </a:moveTo>
                <a:lnTo>
                  <a:pt x="1" y="133673"/>
                </a:lnTo>
                <a:lnTo>
                  <a:pt x="13846" y="133673"/>
                </a:lnTo>
                <a:lnTo>
                  <a:pt x="13846" y="133173"/>
                </a:lnTo>
                <a:lnTo>
                  <a:pt x="492" y="133173"/>
                </a:lnTo>
                <a:lnTo>
                  <a:pt x="492" y="500"/>
                </a:lnTo>
                <a:lnTo>
                  <a:pt x="13008" y="500"/>
                </a:lnTo>
                <a:lnTo>
                  <a:pt x="13008" y="1"/>
                </a:lnTo>
                <a:close/>
              </a:path>
            </a:pathLst>
          </a:custGeom>
          <a:solidFill>
            <a:srgbClr val="5AD2D7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671513" dist="9525" dir="12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27"/>
          <p:cNvSpPr>
            <a:spLocks/>
          </p:cNvSpPr>
          <p:nvPr/>
        </p:nvSpPr>
        <p:spPr>
          <a:xfrm>
            <a:off x="7903616" y="832623"/>
            <a:ext cx="307857" cy="4192858"/>
          </a:xfrm>
          <a:custGeom>
            <a:avLst/>
            <a:gdLst/>
            <a:ahLst/>
            <a:cxnLst/>
            <a:rect l="l" t="t" r="r" b="b"/>
            <a:pathLst>
              <a:path w="13855" h="133673" extrusionOk="0">
                <a:moveTo>
                  <a:pt x="839" y="1"/>
                </a:moveTo>
                <a:lnTo>
                  <a:pt x="839" y="500"/>
                </a:lnTo>
                <a:lnTo>
                  <a:pt x="13355" y="500"/>
                </a:lnTo>
                <a:lnTo>
                  <a:pt x="13355" y="133173"/>
                </a:lnTo>
                <a:lnTo>
                  <a:pt x="1" y="133173"/>
                </a:lnTo>
                <a:lnTo>
                  <a:pt x="1" y="133673"/>
                </a:lnTo>
                <a:lnTo>
                  <a:pt x="13855" y="133673"/>
                </a:lnTo>
                <a:lnTo>
                  <a:pt x="13855" y="1"/>
                </a:lnTo>
                <a:close/>
              </a:path>
            </a:pathLst>
          </a:custGeom>
          <a:solidFill>
            <a:srgbClr val="5AD2D7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671513" dist="9525" dir="12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27"/>
          <p:cNvSpPr/>
          <p:nvPr/>
        </p:nvSpPr>
        <p:spPr>
          <a:xfrm>
            <a:off x="2657264" y="305310"/>
            <a:ext cx="320385" cy="448980"/>
          </a:xfrm>
          <a:custGeom>
            <a:avLst/>
            <a:gdLst/>
            <a:ahLst/>
            <a:cxnLst/>
            <a:rect l="l" t="t" r="r" b="b"/>
            <a:pathLst>
              <a:path w="13847" h="133673" extrusionOk="0">
                <a:moveTo>
                  <a:pt x="1" y="1"/>
                </a:moveTo>
                <a:lnTo>
                  <a:pt x="1" y="133673"/>
                </a:lnTo>
                <a:lnTo>
                  <a:pt x="13846" y="133673"/>
                </a:lnTo>
                <a:lnTo>
                  <a:pt x="13846" y="133173"/>
                </a:lnTo>
                <a:lnTo>
                  <a:pt x="492" y="133173"/>
                </a:lnTo>
                <a:lnTo>
                  <a:pt x="492" y="500"/>
                </a:lnTo>
                <a:lnTo>
                  <a:pt x="13008" y="500"/>
                </a:lnTo>
                <a:lnTo>
                  <a:pt x="13008" y="1"/>
                </a:lnTo>
                <a:close/>
              </a:path>
            </a:pathLst>
          </a:custGeom>
          <a:solidFill>
            <a:srgbClr val="5AD2D7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671513" dist="9525" dir="12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27"/>
          <p:cNvSpPr/>
          <p:nvPr/>
        </p:nvSpPr>
        <p:spPr>
          <a:xfrm>
            <a:off x="6121562" y="305184"/>
            <a:ext cx="320570" cy="448980"/>
          </a:xfrm>
          <a:custGeom>
            <a:avLst/>
            <a:gdLst/>
            <a:ahLst/>
            <a:cxnLst/>
            <a:rect l="l" t="t" r="r" b="b"/>
            <a:pathLst>
              <a:path w="13855" h="133673" extrusionOk="0">
                <a:moveTo>
                  <a:pt x="839" y="1"/>
                </a:moveTo>
                <a:lnTo>
                  <a:pt x="839" y="500"/>
                </a:lnTo>
                <a:lnTo>
                  <a:pt x="13355" y="500"/>
                </a:lnTo>
                <a:lnTo>
                  <a:pt x="13355" y="133173"/>
                </a:lnTo>
                <a:lnTo>
                  <a:pt x="1" y="133173"/>
                </a:lnTo>
                <a:lnTo>
                  <a:pt x="1" y="133673"/>
                </a:lnTo>
                <a:lnTo>
                  <a:pt x="13855" y="133673"/>
                </a:lnTo>
                <a:lnTo>
                  <a:pt x="13855" y="1"/>
                </a:lnTo>
                <a:close/>
              </a:path>
            </a:pathLst>
          </a:custGeom>
          <a:solidFill>
            <a:srgbClr val="5AD2D7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671513" dist="9525" dir="12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18239EB-30A3-F4BF-5B72-64D8F6873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851" y="1214387"/>
            <a:ext cx="7068843" cy="342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1969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rgbClr val="19191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27"/>
          <p:cNvSpPr txBox="1">
            <a:spLocks noGrp="1"/>
          </p:cNvSpPr>
          <p:nvPr>
            <p:ph type="ctrTitle"/>
          </p:nvPr>
        </p:nvSpPr>
        <p:spPr>
          <a:xfrm>
            <a:off x="887923" y="832623"/>
            <a:ext cx="7323550" cy="41928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4600" dirty="0">
                <a:solidFill>
                  <a:schemeClr val="dk2"/>
                </a:solidFill>
              </a:rPr>
            </a:br>
            <a:endParaRPr lang="en-US" sz="6200" dirty="0"/>
          </a:p>
        </p:txBody>
      </p:sp>
      <p:sp>
        <p:nvSpPr>
          <p:cNvPr id="919" name="Google Shape;919;p27"/>
          <p:cNvSpPr txBox="1">
            <a:spLocks noGrp="1"/>
          </p:cNvSpPr>
          <p:nvPr>
            <p:ph type="subTitle" idx="1"/>
          </p:nvPr>
        </p:nvSpPr>
        <p:spPr>
          <a:xfrm>
            <a:off x="2657264" y="305184"/>
            <a:ext cx="3784868" cy="4491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ubik" pitchFamily="2" charset="-78"/>
                <a:cs typeface="Rubik" pitchFamily="2" charset="-78"/>
              </a:rPr>
              <a:t>Step7:</a:t>
            </a:r>
            <a:r>
              <a:rPr lang="en-US" b="1" dirty="0">
                <a:latin typeface="Rubik" pitchFamily="2" charset="-78"/>
                <a:cs typeface="Rubik" pitchFamily="2" charset="-78"/>
              </a:rPr>
              <a:t> After saving click the link</a:t>
            </a:r>
            <a:endParaRPr b="1" dirty="0">
              <a:latin typeface="Rubik" pitchFamily="2" charset="-78"/>
              <a:cs typeface="Rubik" pitchFamily="2" charset="-78"/>
            </a:endParaRPr>
          </a:p>
        </p:txBody>
      </p:sp>
      <p:sp>
        <p:nvSpPr>
          <p:cNvPr id="920" name="Google Shape;920;p27"/>
          <p:cNvSpPr>
            <a:spLocks/>
          </p:cNvSpPr>
          <p:nvPr/>
        </p:nvSpPr>
        <p:spPr>
          <a:xfrm>
            <a:off x="887923" y="832623"/>
            <a:ext cx="307857" cy="4192858"/>
          </a:xfrm>
          <a:custGeom>
            <a:avLst/>
            <a:gdLst/>
            <a:ahLst/>
            <a:cxnLst/>
            <a:rect l="l" t="t" r="r" b="b"/>
            <a:pathLst>
              <a:path w="13847" h="133673" extrusionOk="0">
                <a:moveTo>
                  <a:pt x="1" y="1"/>
                </a:moveTo>
                <a:lnTo>
                  <a:pt x="1" y="133673"/>
                </a:lnTo>
                <a:lnTo>
                  <a:pt x="13846" y="133673"/>
                </a:lnTo>
                <a:lnTo>
                  <a:pt x="13846" y="133173"/>
                </a:lnTo>
                <a:lnTo>
                  <a:pt x="492" y="133173"/>
                </a:lnTo>
                <a:lnTo>
                  <a:pt x="492" y="500"/>
                </a:lnTo>
                <a:lnTo>
                  <a:pt x="13008" y="500"/>
                </a:lnTo>
                <a:lnTo>
                  <a:pt x="13008" y="1"/>
                </a:lnTo>
                <a:close/>
              </a:path>
            </a:pathLst>
          </a:custGeom>
          <a:solidFill>
            <a:srgbClr val="5AD2D7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671513" dist="9525" dir="12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27"/>
          <p:cNvSpPr>
            <a:spLocks/>
          </p:cNvSpPr>
          <p:nvPr/>
        </p:nvSpPr>
        <p:spPr>
          <a:xfrm>
            <a:off x="7903616" y="832623"/>
            <a:ext cx="307857" cy="4192858"/>
          </a:xfrm>
          <a:custGeom>
            <a:avLst/>
            <a:gdLst/>
            <a:ahLst/>
            <a:cxnLst/>
            <a:rect l="l" t="t" r="r" b="b"/>
            <a:pathLst>
              <a:path w="13855" h="133673" extrusionOk="0">
                <a:moveTo>
                  <a:pt x="839" y="1"/>
                </a:moveTo>
                <a:lnTo>
                  <a:pt x="839" y="500"/>
                </a:lnTo>
                <a:lnTo>
                  <a:pt x="13355" y="500"/>
                </a:lnTo>
                <a:lnTo>
                  <a:pt x="13355" y="133173"/>
                </a:lnTo>
                <a:lnTo>
                  <a:pt x="1" y="133173"/>
                </a:lnTo>
                <a:lnTo>
                  <a:pt x="1" y="133673"/>
                </a:lnTo>
                <a:lnTo>
                  <a:pt x="13855" y="133673"/>
                </a:lnTo>
                <a:lnTo>
                  <a:pt x="13855" y="1"/>
                </a:lnTo>
                <a:close/>
              </a:path>
            </a:pathLst>
          </a:custGeom>
          <a:solidFill>
            <a:srgbClr val="5AD2D7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671513" dist="9525" dir="12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27"/>
          <p:cNvSpPr/>
          <p:nvPr/>
        </p:nvSpPr>
        <p:spPr>
          <a:xfrm>
            <a:off x="2657264" y="305310"/>
            <a:ext cx="320385" cy="448980"/>
          </a:xfrm>
          <a:custGeom>
            <a:avLst/>
            <a:gdLst/>
            <a:ahLst/>
            <a:cxnLst/>
            <a:rect l="l" t="t" r="r" b="b"/>
            <a:pathLst>
              <a:path w="13847" h="133673" extrusionOk="0">
                <a:moveTo>
                  <a:pt x="1" y="1"/>
                </a:moveTo>
                <a:lnTo>
                  <a:pt x="1" y="133673"/>
                </a:lnTo>
                <a:lnTo>
                  <a:pt x="13846" y="133673"/>
                </a:lnTo>
                <a:lnTo>
                  <a:pt x="13846" y="133173"/>
                </a:lnTo>
                <a:lnTo>
                  <a:pt x="492" y="133173"/>
                </a:lnTo>
                <a:lnTo>
                  <a:pt x="492" y="500"/>
                </a:lnTo>
                <a:lnTo>
                  <a:pt x="13008" y="500"/>
                </a:lnTo>
                <a:lnTo>
                  <a:pt x="13008" y="1"/>
                </a:lnTo>
                <a:close/>
              </a:path>
            </a:pathLst>
          </a:custGeom>
          <a:solidFill>
            <a:srgbClr val="5AD2D7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671513" dist="9525" dir="12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27"/>
          <p:cNvSpPr/>
          <p:nvPr/>
        </p:nvSpPr>
        <p:spPr>
          <a:xfrm>
            <a:off x="6121562" y="305184"/>
            <a:ext cx="320570" cy="448980"/>
          </a:xfrm>
          <a:custGeom>
            <a:avLst/>
            <a:gdLst/>
            <a:ahLst/>
            <a:cxnLst/>
            <a:rect l="l" t="t" r="r" b="b"/>
            <a:pathLst>
              <a:path w="13855" h="133673" extrusionOk="0">
                <a:moveTo>
                  <a:pt x="839" y="1"/>
                </a:moveTo>
                <a:lnTo>
                  <a:pt x="839" y="500"/>
                </a:lnTo>
                <a:lnTo>
                  <a:pt x="13355" y="500"/>
                </a:lnTo>
                <a:lnTo>
                  <a:pt x="13355" y="133173"/>
                </a:lnTo>
                <a:lnTo>
                  <a:pt x="1" y="133173"/>
                </a:lnTo>
                <a:lnTo>
                  <a:pt x="1" y="133673"/>
                </a:lnTo>
                <a:lnTo>
                  <a:pt x="13855" y="133673"/>
                </a:lnTo>
                <a:lnTo>
                  <a:pt x="13855" y="1"/>
                </a:lnTo>
                <a:close/>
              </a:path>
            </a:pathLst>
          </a:custGeom>
          <a:solidFill>
            <a:srgbClr val="5AD2D7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671513" dist="9525" dir="12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4C21991-3EF3-73A0-A09E-9D387A11F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974" y="1200388"/>
            <a:ext cx="7180315" cy="345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2673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rgbClr val="19191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27"/>
          <p:cNvSpPr txBox="1">
            <a:spLocks noGrp="1"/>
          </p:cNvSpPr>
          <p:nvPr>
            <p:ph type="ctrTitle"/>
          </p:nvPr>
        </p:nvSpPr>
        <p:spPr>
          <a:xfrm>
            <a:off x="887923" y="832623"/>
            <a:ext cx="7323550" cy="41928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4600" dirty="0">
                <a:solidFill>
                  <a:schemeClr val="dk2"/>
                </a:solidFill>
              </a:rPr>
            </a:br>
            <a:endParaRPr lang="en-US" sz="6200" dirty="0"/>
          </a:p>
        </p:txBody>
      </p:sp>
      <p:sp>
        <p:nvSpPr>
          <p:cNvPr id="919" name="Google Shape;919;p27"/>
          <p:cNvSpPr txBox="1">
            <a:spLocks noGrp="1"/>
          </p:cNvSpPr>
          <p:nvPr>
            <p:ph type="subTitle" idx="1"/>
          </p:nvPr>
        </p:nvSpPr>
        <p:spPr>
          <a:xfrm>
            <a:off x="2657264" y="305184"/>
            <a:ext cx="3784868" cy="4491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ubik" pitchFamily="2" charset="-78"/>
                <a:cs typeface="Rubik" pitchFamily="2" charset="-78"/>
              </a:rPr>
              <a:t>Step8:</a:t>
            </a:r>
            <a:r>
              <a:rPr lang="en-US" b="1" dirty="0">
                <a:latin typeface="Rubik" pitchFamily="2" charset="-78"/>
                <a:cs typeface="Rubik" pitchFamily="2" charset="-78"/>
              </a:rPr>
              <a:t> Here is the live demo</a:t>
            </a:r>
            <a:endParaRPr b="1" dirty="0">
              <a:latin typeface="Rubik" pitchFamily="2" charset="-78"/>
              <a:cs typeface="Rubik" pitchFamily="2" charset="-78"/>
            </a:endParaRPr>
          </a:p>
        </p:txBody>
      </p:sp>
      <p:sp>
        <p:nvSpPr>
          <p:cNvPr id="920" name="Google Shape;920;p27"/>
          <p:cNvSpPr>
            <a:spLocks/>
          </p:cNvSpPr>
          <p:nvPr/>
        </p:nvSpPr>
        <p:spPr>
          <a:xfrm>
            <a:off x="887923" y="832623"/>
            <a:ext cx="307857" cy="4192858"/>
          </a:xfrm>
          <a:custGeom>
            <a:avLst/>
            <a:gdLst/>
            <a:ahLst/>
            <a:cxnLst/>
            <a:rect l="l" t="t" r="r" b="b"/>
            <a:pathLst>
              <a:path w="13847" h="133673" extrusionOk="0">
                <a:moveTo>
                  <a:pt x="1" y="1"/>
                </a:moveTo>
                <a:lnTo>
                  <a:pt x="1" y="133673"/>
                </a:lnTo>
                <a:lnTo>
                  <a:pt x="13846" y="133673"/>
                </a:lnTo>
                <a:lnTo>
                  <a:pt x="13846" y="133173"/>
                </a:lnTo>
                <a:lnTo>
                  <a:pt x="492" y="133173"/>
                </a:lnTo>
                <a:lnTo>
                  <a:pt x="492" y="500"/>
                </a:lnTo>
                <a:lnTo>
                  <a:pt x="13008" y="500"/>
                </a:lnTo>
                <a:lnTo>
                  <a:pt x="13008" y="1"/>
                </a:lnTo>
                <a:close/>
              </a:path>
            </a:pathLst>
          </a:custGeom>
          <a:solidFill>
            <a:srgbClr val="5AD2D7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671513" dist="9525" dir="12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27"/>
          <p:cNvSpPr>
            <a:spLocks/>
          </p:cNvSpPr>
          <p:nvPr/>
        </p:nvSpPr>
        <p:spPr>
          <a:xfrm>
            <a:off x="7903616" y="832623"/>
            <a:ext cx="307857" cy="4192858"/>
          </a:xfrm>
          <a:custGeom>
            <a:avLst/>
            <a:gdLst/>
            <a:ahLst/>
            <a:cxnLst/>
            <a:rect l="l" t="t" r="r" b="b"/>
            <a:pathLst>
              <a:path w="13855" h="133673" extrusionOk="0">
                <a:moveTo>
                  <a:pt x="839" y="1"/>
                </a:moveTo>
                <a:lnTo>
                  <a:pt x="839" y="500"/>
                </a:lnTo>
                <a:lnTo>
                  <a:pt x="13355" y="500"/>
                </a:lnTo>
                <a:lnTo>
                  <a:pt x="13355" y="133173"/>
                </a:lnTo>
                <a:lnTo>
                  <a:pt x="1" y="133173"/>
                </a:lnTo>
                <a:lnTo>
                  <a:pt x="1" y="133673"/>
                </a:lnTo>
                <a:lnTo>
                  <a:pt x="13855" y="133673"/>
                </a:lnTo>
                <a:lnTo>
                  <a:pt x="13855" y="1"/>
                </a:lnTo>
                <a:close/>
              </a:path>
            </a:pathLst>
          </a:custGeom>
          <a:solidFill>
            <a:srgbClr val="5AD2D7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671513" dist="9525" dir="12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27"/>
          <p:cNvSpPr/>
          <p:nvPr/>
        </p:nvSpPr>
        <p:spPr>
          <a:xfrm>
            <a:off x="2657264" y="305310"/>
            <a:ext cx="320385" cy="448980"/>
          </a:xfrm>
          <a:custGeom>
            <a:avLst/>
            <a:gdLst/>
            <a:ahLst/>
            <a:cxnLst/>
            <a:rect l="l" t="t" r="r" b="b"/>
            <a:pathLst>
              <a:path w="13847" h="133673" extrusionOk="0">
                <a:moveTo>
                  <a:pt x="1" y="1"/>
                </a:moveTo>
                <a:lnTo>
                  <a:pt x="1" y="133673"/>
                </a:lnTo>
                <a:lnTo>
                  <a:pt x="13846" y="133673"/>
                </a:lnTo>
                <a:lnTo>
                  <a:pt x="13846" y="133173"/>
                </a:lnTo>
                <a:lnTo>
                  <a:pt x="492" y="133173"/>
                </a:lnTo>
                <a:lnTo>
                  <a:pt x="492" y="500"/>
                </a:lnTo>
                <a:lnTo>
                  <a:pt x="13008" y="500"/>
                </a:lnTo>
                <a:lnTo>
                  <a:pt x="13008" y="1"/>
                </a:lnTo>
                <a:close/>
              </a:path>
            </a:pathLst>
          </a:custGeom>
          <a:solidFill>
            <a:srgbClr val="5AD2D7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671513" dist="9525" dir="12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27"/>
          <p:cNvSpPr/>
          <p:nvPr/>
        </p:nvSpPr>
        <p:spPr>
          <a:xfrm>
            <a:off x="6121562" y="305184"/>
            <a:ext cx="320570" cy="448980"/>
          </a:xfrm>
          <a:custGeom>
            <a:avLst/>
            <a:gdLst/>
            <a:ahLst/>
            <a:cxnLst/>
            <a:rect l="l" t="t" r="r" b="b"/>
            <a:pathLst>
              <a:path w="13855" h="133673" extrusionOk="0">
                <a:moveTo>
                  <a:pt x="839" y="1"/>
                </a:moveTo>
                <a:lnTo>
                  <a:pt x="839" y="500"/>
                </a:lnTo>
                <a:lnTo>
                  <a:pt x="13355" y="500"/>
                </a:lnTo>
                <a:lnTo>
                  <a:pt x="13355" y="133173"/>
                </a:lnTo>
                <a:lnTo>
                  <a:pt x="1" y="133173"/>
                </a:lnTo>
                <a:lnTo>
                  <a:pt x="1" y="133673"/>
                </a:lnTo>
                <a:lnTo>
                  <a:pt x="13855" y="133673"/>
                </a:lnTo>
                <a:lnTo>
                  <a:pt x="13855" y="1"/>
                </a:lnTo>
                <a:close/>
              </a:path>
            </a:pathLst>
          </a:custGeom>
          <a:solidFill>
            <a:srgbClr val="5AD2D7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671513" dist="9525" dir="12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615D550-9B3A-19F0-F1BF-C6894273A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189" y="1065734"/>
            <a:ext cx="7125017" cy="372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7614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X-Ray Style Portfolio by Slidesgo">
  <a:themeElements>
    <a:clrScheme name="Simple Light">
      <a:dk1>
        <a:srgbClr val="4C7FF0"/>
      </a:dk1>
      <a:lt1>
        <a:srgbClr val="233D8D"/>
      </a:lt1>
      <a:dk2>
        <a:srgbClr val="FFFFFF"/>
      </a:dk2>
      <a:lt2>
        <a:srgbClr val="32D3EB"/>
      </a:lt2>
      <a:accent1>
        <a:srgbClr val="41479C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66</Words>
  <Application>Microsoft Office PowerPoint</Application>
  <PresentationFormat>On-screen Show (16:9)</PresentationFormat>
  <Paragraphs>18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Poppins</vt:lpstr>
      <vt:lpstr>Rubik</vt:lpstr>
      <vt:lpstr>Hind</vt:lpstr>
      <vt:lpstr>X-Ray Style Portfolio by Slidesgo</vt:lpstr>
      <vt:lpstr>INTERNET COMPUTING GitHub Static Hosting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Project  Bank Customer Churn Prediction</dc:title>
  <cp:lastModifiedBy>Youssef Tarek</cp:lastModifiedBy>
  <cp:revision>65</cp:revision>
  <dcterms:modified xsi:type="dcterms:W3CDTF">2024-05-20T16:31:57Z</dcterms:modified>
</cp:coreProperties>
</file>