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1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AC6272-3499-48A9-BE5D-4C2C42BD2477}" type="datetimeFigureOut">
              <a:rPr lang="ar-EG" smtClean="0"/>
              <a:t>01/06/1443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3D07AF-BDD0-4D84-81B1-4E68FE65CB2E}" type="slidenum">
              <a:rPr lang="ar-EG" smtClean="0"/>
              <a:t>‹#›</a:t>
            </a:fld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70" indent="-30607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612"/>
            <a:ext cx="9144000" cy="123040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omic Sans MS" panose="030F0702030302020204" pitchFamily="66" charset="0"/>
              </a:rPr>
              <a:t>Hotel Management system</a:t>
            </a:r>
            <a:endParaRPr lang="ar-EG" sz="44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2500"/>
            <a:ext cx="9144000" cy="5449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is a system for managing and saving all hotel data</a:t>
            </a:r>
            <a:endParaRPr lang="ar-E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57" y="398348"/>
            <a:ext cx="9601196" cy="1303867"/>
          </a:xfrm>
        </p:spPr>
        <p:txBody>
          <a:bodyPr/>
          <a:lstStyle/>
          <a:p>
            <a:pPr algn="l" rtl="0"/>
            <a:r>
              <a:rPr lang="en-US" dirty="0">
                <a:latin typeface="Comic Sans MS" panose="030F0702030302020204" pitchFamily="66" charset="0"/>
              </a:rPr>
              <a:t>Team</a:t>
            </a:r>
            <a:r>
              <a:rPr lang="en-US">
                <a:latin typeface="Comic Sans MS" panose="030F0702030302020204" pitchFamily="66" charset="0"/>
              </a:rPr>
              <a:t>(12)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Team Member</a:t>
            </a:r>
            <a:endParaRPr lang="ar-EG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Elrahiem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Mohamed             (CS 3) </a:t>
            </a:r>
          </a:p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Nabil Mohamed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(IS 3)</a:t>
            </a:r>
          </a:p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Mohamed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(IS 1) 	</a:t>
            </a:r>
          </a:p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Omar Gamal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Fathy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(CS 3)</a:t>
            </a:r>
          </a:p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Mostafa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Hussien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E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				(CS 3)</a:t>
            </a:r>
          </a:p>
          <a:p>
            <a:pPr marL="0" indent="0" algn="l" rtl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4095"/>
            <a:ext cx="11029616" cy="750041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Project Description</a:t>
            </a:r>
            <a:endParaRPr lang="ar-EG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979113"/>
            <a:ext cx="10048709" cy="3419606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sz="2400" b="1" dirty="0"/>
              <a:t>It contains 6 forms. The basic form contains two options to enter as an employee and as an admin, and this can be done through a user name and password</a:t>
            </a:r>
            <a:r>
              <a:rPr lang="ar-EG" sz="2400" b="1" dirty="0"/>
              <a:t>.</a:t>
            </a:r>
          </a:p>
          <a:p>
            <a:pPr marL="0" indent="0" algn="l" rtl="0">
              <a:buNone/>
            </a:pPr>
            <a:r>
              <a:rPr lang="en-US" sz="2400" b="1" dirty="0"/>
              <a:t>When entering as a admin, he has access to reservations, rooms, guests and the employee, where he can access all forms and deal with them</a:t>
            </a:r>
            <a:r>
              <a:rPr lang="ar-EG" sz="2400" b="1" dirty="0"/>
              <a:t>.</a:t>
            </a:r>
            <a:endParaRPr lang="en-US" sz="2400" b="1" dirty="0"/>
          </a:p>
          <a:p>
            <a:pPr marL="0" indent="0" algn="l" rtl="0">
              <a:buNone/>
            </a:pPr>
            <a:r>
              <a:rPr lang="en-US" sz="2400" b="1" dirty="0"/>
              <a:t>When entering as an employee, he has access with SSN and First name to reservations, rooms and guests only, as he cannot enter the employee's form and deal with it</a:t>
            </a:r>
            <a:r>
              <a:rPr lang="ar-EG" sz="2400" b="1" dirty="0"/>
              <a:t>.</a:t>
            </a:r>
          </a:p>
          <a:p>
            <a:pPr marL="0" indent="0" algn="l" rtl="0">
              <a:buNone/>
            </a:pPr>
            <a:r>
              <a:rPr lang="en-US" sz="2400" b="1" dirty="0"/>
              <a:t>The second form contains the basic data of the hotel, through which it is possible to change the password and exit the program.</a:t>
            </a:r>
          </a:p>
          <a:p>
            <a:pPr marL="0" indent="0" algn="l" rtl="0">
              <a:buNone/>
            </a:pPr>
            <a:r>
              <a:rPr lang="en-US" sz="2400" b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GitHub_link</a:t>
            </a:r>
            <a:r>
              <a:rPr lang="en-US" sz="24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sz="24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https://l.facebook.com/l.php?u=https%3A%2F%2Fgithub.com%2Fmustafa7ussien%2FHotel-Manaegment-System%3Ffbclid%3DIwAR0D6lwNGYsDo-B8uY1-UGWazlxb6ehjfyjSwMQZchfHwL7r_uf-41VN8s0&amp;h=AT2Bb3_E05LFi1AWMtgCVFeOOFTNOighLA-yKu3bT4lf7ldcjfvakVLtUceSFXSH7EF5ZreaQpDbYXrcx494oM5-AT8eUxDLUEuiusqrhsVj8pLpZFBUITq0fLSKZNim1SZA</a:t>
            </a:r>
            <a:endParaRPr lang="ar-EG" sz="24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marL="0" indent="0" algn="l" rtl="0">
              <a:buNone/>
            </a:pP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06017"/>
            <a:ext cx="11029616" cy="71675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Project Forms</a:t>
            </a:r>
            <a:endParaRPr lang="ar-EG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form</a:t>
            </a:r>
            <a:r>
              <a:rPr lang="ar-E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name and  password.</a:t>
            </a:r>
          </a:p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second form contains the basic data of the hotel, through which one can enter the other forms according to the admin or employee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Employees</a:t>
            </a:r>
          </a:p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Rooms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</a:t>
            </a:r>
          </a:p>
          <a:p>
            <a:pPr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</a:t>
            </a:r>
          </a:p>
          <a:p>
            <a:pPr marL="0" indent="0" algn="l" rtl="0">
              <a:buNone/>
            </a:pPr>
            <a:endParaRPr lang="ar-E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0742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erd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326" y="3142700"/>
            <a:ext cx="4041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7118" y="2357869"/>
            <a:ext cx="34655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normalization was achieved by the presence of more than one picture of the room, so we made a special table for it and also more than one number to contact, so we made a special table for it.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52" y="1916483"/>
            <a:ext cx="8273180" cy="477241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93138"/>
            <a:ext cx="11029616" cy="71675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Employees form </a:t>
            </a:r>
            <a:endParaRPr lang="ar-EG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3" y="2180496"/>
            <a:ext cx="5957394" cy="3678303"/>
          </a:xfrm>
        </p:spPr>
        <p:txBody>
          <a:bodyPr anchor="t"/>
          <a:lstStyle/>
          <a:p>
            <a:pPr marL="0" indent="0" algn="l">
              <a:buNone/>
            </a:pPr>
            <a:r>
              <a:rPr lang="en-US" b="1" dirty="0"/>
              <a:t>Which contains the data of all employees: identification number, first and last name, date of birth, gender, salary, city, phone number and hotel code.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b="1" dirty="0"/>
              <a:t>Through which the Admin can search for an employee, view all employees, add, delete and modify the data of any employee.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79" y="2392472"/>
            <a:ext cx="5599133" cy="3832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29615"/>
            <a:ext cx="11029315" cy="83566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Room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5" y="2228215"/>
            <a:ext cx="5422265" cy="3997960"/>
          </a:xfrm>
        </p:spPr>
        <p:txBody>
          <a:bodyPr anchor="t" anchorCtr="0">
            <a:normAutofit fontScale="97500"/>
          </a:bodyPr>
          <a:lstStyle/>
          <a:p>
            <a:pPr marL="0" indent="0" algn="l">
              <a:buNone/>
            </a:pPr>
            <a:r>
              <a:rPr lang="en-US" sz="2000" b="1" dirty="0"/>
              <a:t>Which contains the data of all rooms: room number, room type, room price, room description and hotel code.</a:t>
            </a:r>
            <a:endParaRPr lang="en-US" sz="2000" b="1" dirty="0">
              <a:sym typeface="+mn-ea"/>
            </a:endParaRPr>
          </a:p>
          <a:p>
            <a:pPr marL="0" indent="0" algn="l"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2000" b="1" dirty="0"/>
              <a:t>Through which it is possible to search for a room, view all rooms, and add, delete and modify the data of any room. It also contains pictures of all rooms and the ability to modify it.</a:t>
            </a:r>
            <a:endParaRPr lang="en-US" b="1" dirty="0">
              <a:sym typeface="+mn-ea"/>
            </a:endParaRPr>
          </a:p>
          <a:p>
            <a:pPr marL="0" indent="0" algn="l">
              <a:buNone/>
            </a:pPr>
            <a:br>
              <a:rPr lang="en-US" dirty="0">
                <a:sym typeface="+mn-ea"/>
              </a:rPr>
            </a:br>
            <a:endParaRPr lang="en-US" dirty="0"/>
          </a:p>
          <a:p>
            <a:pPr marL="0" indent="0" algn="l"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34" y="2605412"/>
            <a:ext cx="5742450" cy="382043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93138"/>
            <a:ext cx="11029616" cy="716755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 Guest 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95" y="2258060"/>
            <a:ext cx="5931535" cy="3846830"/>
          </a:xfrm>
        </p:spPr>
        <p:txBody>
          <a:bodyPr anchor="t">
            <a:normAutofit/>
          </a:bodyPr>
          <a:lstStyle/>
          <a:p>
            <a:pPr marL="0" indent="0" algn="l" rtl="0">
              <a:buNone/>
            </a:pPr>
            <a:r>
              <a:rPr lang="en-US" b="1" dirty="0"/>
              <a:t>Which contains the data of all guests: identification number, first and last name, date of birth, gender, password number, city and phone number.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/>
              <a:t>Through it, it is possible to search for a guest, view all guests, and add, delete and modify the data of any guest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76" y="2455103"/>
            <a:ext cx="5249451" cy="4181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29615"/>
            <a:ext cx="11029315" cy="81661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+mn-ea"/>
              </a:rPr>
              <a:t>Booking 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/>
          <a:lstStyle/>
          <a:p>
            <a:pPr marL="0" indent="0" algn="l">
              <a:buNone/>
            </a:pPr>
            <a:r>
              <a:rPr lang="en-US" b="1" dirty="0"/>
              <a:t>Which contains all the ticket data: ticket identification number, guest identification number, room number, reservation date, entry date and exit date.</a:t>
            </a:r>
          </a:p>
          <a:p>
            <a:pPr marL="0" indent="0" algn="l">
              <a:buNone/>
            </a:pPr>
            <a:endParaRPr lang="ar-EG" b="1" dirty="0"/>
          </a:p>
          <a:p>
            <a:pPr marL="0" indent="0" algn="l">
              <a:buNone/>
            </a:pPr>
            <a:r>
              <a:rPr lang="en-US" b="1" dirty="0"/>
              <a:t>Through it is possible to search for a ticket, view all tickets, add, delete and modify the data of any ticket.</a:t>
            </a:r>
            <a:r>
              <a:rPr lang="ar-EG" b="1" dirty="0"/>
              <a:t>  </a:t>
            </a:r>
            <a:endParaRPr lang="en-US" b="1" dirty="0"/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21" y="2693096"/>
            <a:ext cx="5129410" cy="341960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263</TotalTime>
  <Words>567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Comic Sans MS</vt:lpstr>
      <vt:lpstr>Gill Sans MT</vt:lpstr>
      <vt:lpstr>Wingdings</vt:lpstr>
      <vt:lpstr>Wingdings 2</vt:lpstr>
      <vt:lpstr>Dividend</vt:lpstr>
      <vt:lpstr>Hotel Management system</vt:lpstr>
      <vt:lpstr>Team(12)  Team Member</vt:lpstr>
      <vt:lpstr>Project Description</vt:lpstr>
      <vt:lpstr>Project Forms</vt:lpstr>
      <vt:lpstr>Project erd</vt:lpstr>
      <vt:lpstr>Employees form </vt:lpstr>
      <vt:lpstr>Room form</vt:lpstr>
      <vt:lpstr> Guest Form</vt:lpstr>
      <vt:lpstr>Booking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 Car</dc:title>
  <dc:creator>mahmoud abdelraheem</dc:creator>
  <cp:lastModifiedBy>Ahmed 20367866</cp:lastModifiedBy>
  <cp:revision>33</cp:revision>
  <dcterms:created xsi:type="dcterms:W3CDTF">2021-12-22T20:29:00Z</dcterms:created>
  <dcterms:modified xsi:type="dcterms:W3CDTF">2022-01-04T07:49:41Z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