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58" r:id="rId7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  <a:srgbClr val="9E9E9E"/>
    <a:srgbClr val="333333"/>
    <a:srgbClr val="1E1E1E"/>
    <a:srgbClr val="1E90FF"/>
    <a:srgbClr val="FFFFFF"/>
    <a:srgbClr val="E0E0E0"/>
    <a:srgbClr val="F0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C61B-29C3-33EE-8027-99E1B6704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3ADDA-EEED-EC3B-29D4-C0F1BE28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DDF4-500F-D641-3ACC-5EE051CF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27/01/1446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6FFB-9F68-D54A-5F23-9100F11F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D218-D850-6053-29C5-E7FCFCB1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146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871A-1083-FCAA-D847-D361D2D2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53900-ECA1-8AD1-F7C1-06B0413AB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FBDF-EB6C-1DD1-362F-E8761369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27/01/1446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9569-C9B9-544D-638C-C05153C7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C199-B143-5AA5-B721-D5EDBEAD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09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2B0B5-B05F-55B3-F63F-05F3641C2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FBEE3-6DF6-3C1E-1AE9-8A7DAA24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7D52-799E-9FCE-5D34-2876DD4C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27/01/1446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BAB7-A426-8C37-16E6-69B398AB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273A6-75CD-5AC0-C891-C049BB00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0518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3A31-F856-4860-A0B9-75314760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2E7C-DA1D-E723-5D80-7AE84562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1F75-257A-6F79-74A7-C39C549A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27/01/1446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02FD4-F02D-5643-A5FA-1850F658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F94D-613A-2CDC-523A-0B7A00D7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2286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CEBF-4C66-CF0E-6842-E3632AF6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5FD84-2A1A-8CAA-99D5-AB6DCC7AF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9334-E26C-4E03-3290-CA925632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27/01/1446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62D8-F7CD-72FF-7A88-665FB456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3DE2-7709-7457-0D6D-726C25C5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9198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C944-8C63-356A-1588-EBB0708A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26E7-21C5-3397-4C3C-DE6C0F68C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961EA-2C70-D3E7-474E-DA444EFE8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578E9-8B14-C93F-1B80-8CB8D10D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27/01/1446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60640-0765-EF7F-25FD-6505A9FE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5FDF0-8D9B-FF40-46D5-A2EA4D57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6744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7204-52C4-03D9-CEAF-02C2EC3C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8A5F1-3BE0-9142-22F7-8EA70CC9B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BF340-9C7A-0F7C-225E-40FF1559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169DD-DF59-5760-818E-A7D6AD98D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6DB2B-51B8-005F-CB17-10AEB3CD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A4996-D7F3-D7A9-2B24-83979C6A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27/01/1446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807BE-A1EB-C2A5-4C3E-F5D247BB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D8925-141E-1BAC-1BDB-92DB67A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0683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91F-05C0-E47C-3E89-B4C71600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4D91A-16C6-0FDE-565A-E88DD502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27/01/1446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E64C0-90FF-886C-3486-1F48E8A4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A6F71-5112-3885-5FB4-7E605EEE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9503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CE056-1EFB-8612-A497-4E288557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27/01/1446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268FE-982A-230E-1537-2EDCAA10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14764-8635-4D86-6EDC-51963856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2096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7BE6-3F39-8A70-328A-71466831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B7FA9-8E5E-125B-418E-DEB3F892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7D857-DB85-365B-5416-F9846EDA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78FB5-9281-6A30-3DF1-EFB359ED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27/01/1446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842A3-9E2F-0E41-643A-FEE82999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8B45-EE57-F490-C86E-9CABEC9B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6770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820E-E0FA-4317-6694-017F7517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80E36-57D4-4ED4-A8B8-496EE79B2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A5506-40BB-4B7D-449E-665438C3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D068C-F4C2-7F66-C822-2FABD291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472-3F5B-4A52-8A80-CFA57CC26335}" type="datetimeFigureOut">
              <a:rPr lang="ar-EG" smtClean="0"/>
              <a:t>27/01/1446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495E2-8BF7-59BE-C59E-E08C36AA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2DFA2-8CB7-18E3-A4A0-25C9AC40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780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17945-8AFA-3E47-F236-6E4C6AE5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8C3F1-F045-1382-F6FF-6D0E4DF1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DE573-5DD5-33A4-DDC2-29F672B3D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84472-3F5B-4A52-8A80-CFA57CC26335}" type="datetimeFigureOut">
              <a:rPr lang="ar-EG" smtClean="0"/>
              <a:t>27/01/1446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1C5C-4AF4-C6D2-F844-AC9A16A74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D1C5-535B-0EEC-0D2A-ADDE27464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59B2B-C8FB-471C-89BB-2622036F2DE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3879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09B2E-51D3-152A-B55D-AF5B09C0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8" y="116480"/>
            <a:ext cx="11776668" cy="662503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88408B-5754-7626-0F84-11F249374799}"/>
              </a:ext>
            </a:extLst>
          </p:cNvPr>
          <p:cNvSpPr/>
          <p:nvPr/>
        </p:nvSpPr>
        <p:spPr>
          <a:xfrm>
            <a:off x="35169" y="77875"/>
            <a:ext cx="12121662" cy="6702251"/>
          </a:xfrm>
          <a:prstGeom prst="roundRect">
            <a:avLst>
              <a:gd name="adj" fmla="val 615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771557-554E-BE3C-558A-4C56E1B625A1}"/>
              </a:ext>
            </a:extLst>
          </p:cNvPr>
          <p:cNvSpPr/>
          <p:nvPr/>
        </p:nvSpPr>
        <p:spPr>
          <a:xfrm>
            <a:off x="79026" y="2293015"/>
            <a:ext cx="757684" cy="33589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02AEA6-3AEF-3DF6-0817-4B866A5B6B4F}"/>
              </a:ext>
            </a:extLst>
          </p:cNvPr>
          <p:cNvSpPr/>
          <p:nvPr/>
        </p:nvSpPr>
        <p:spPr>
          <a:xfrm>
            <a:off x="1953385" y="881411"/>
            <a:ext cx="1889913" cy="1431245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22" name="Picture 21" descr="A person with a check mark&#10;&#10;Description automatically generated">
            <a:extLst>
              <a:ext uri="{FF2B5EF4-FFF2-40B4-BE49-F238E27FC236}">
                <a16:creationId xmlns:a16="http://schemas.microsoft.com/office/drawing/2014/main" id="{A9D0DBB6-193A-858B-A10E-C77F833BB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63" y="1010785"/>
            <a:ext cx="476988" cy="476988"/>
          </a:xfrm>
          <a:prstGeom prst="rect">
            <a:avLst/>
          </a:prstGeom>
        </p:spPr>
      </p:pic>
      <p:pic>
        <p:nvPicPr>
          <p:cNvPr id="24" name="Picture 23" descr="A person with a sad face and a red x mark&#10;&#10;Description automatically generated">
            <a:extLst>
              <a:ext uri="{FF2B5EF4-FFF2-40B4-BE49-F238E27FC236}">
                <a16:creationId xmlns:a16="http://schemas.microsoft.com/office/drawing/2014/main" id="{C82F6A44-D07D-ECC1-CA2F-9A5DCC25D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11" y="1604645"/>
            <a:ext cx="447579" cy="44757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05580D-AE2A-29C2-A1E2-68987EECF8FF}"/>
              </a:ext>
            </a:extLst>
          </p:cNvPr>
          <p:cNvSpPr/>
          <p:nvPr/>
        </p:nvSpPr>
        <p:spPr>
          <a:xfrm>
            <a:off x="196373" y="1081625"/>
            <a:ext cx="1617786" cy="864906"/>
          </a:xfrm>
          <a:prstGeom prst="roundRect">
            <a:avLst>
              <a:gd name="adj" fmla="val 4492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31" name="Picture 30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3864CAA9-4C01-0A71-9F8E-83BD180E6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96" y="-147219"/>
            <a:ext cx="1261068" cy="126106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8E569BF-F3C1-9164-8BDD-3131DF0E5BB5}"/>
              </a:ext>
            </a:extLst>
          </p:cNvPr>
          <p:cNvSpPr txBox="1"/>
          <p:nvPr/>
        </p:nvSpPr>
        <p:spPr>
          <a:xfrm>
            <a:off x="2072471" y="239923"/>
            <a:ext cx="39033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HR Analytics Dashboard</a:t>
            </a:r>
            <a:endParaRPr lang="ar-EG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166694-8DEA-12A0-B874-8256CB881C1F}"/>
              </a:ext>
            </a:extLst>
          </p:cNvPr>
          <p:cNvSpPr/>
          <p:nvPr/>
        </p:nvSpPr>
        <p:spPr>
          <a:xfrm>
            <a:off x="5985882" y="2487998"/>
            <a:ext cx="2937860" cy="18608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F3BCD18-435B-EC83-EDEC-F3A4B9C91C70}"/>
              </a:ext>
            </a:extLst>
          </p:cNvPr>
          <p:cNvSpPr/>
          <p:nvPr/>
        </p:nvSpPr>
        <p:spPr>
          <a:xfrm>
            <a:off x="5975834" y="4544335"/>
            <a:ext cx="6127180" cy="207374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6678547-59DC-19BF-759C-8FF30CBDA199}"/>
              </a:ext>
            </a:extLst>
          </p:cNvPr>
          <p:cNvSpPr/>
          <p:nvPr/>
        </p:nvSpPr>
        <p:spPr>
          <a:xfrm>
            <a:off x="733534" y="127978"/>
            <a:ext cx="5151868" cy="6655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FF3F5B1-311B-C81D-15B3-88D826A0974E}"/>
              </a:ext>
            </a:extLst>
          </p:cNvPr>
          <p:cNvSpPr/>
          <p:nvPr/>
        </p:nvSpPr>
        <p:spPr>
          <a:xfrm>
            <a:off x="3884570" y="882419"/>
            <a:ext cx="1889913" cy="1431245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6DE5760-0B10-AA03-47B7-E25BCFA6389E}"/>
              </a:ext>
            </a:extLst>
          </p:cNvPr>
          <p:cNvSpPr/>
          <p:nvPr/>
        </p:nvSpPr>
        <p:spPr>
          <a:xfrm>
            <a:off x="1915273" y="2416687"/>
            <a:ext cx="1889913" cy="1431245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DF160BE-462C-00E6-9375-CE0388DC8795}"/>
              </a:ext>
            </a:extLst>
          </p:cNvPr>
          <p:cNvSpPr/>
          <p:nvPr/>
        </p:nvSpPr>
        <p:spPr>
          <a:xfrm>
            <a:off x="3924933" y="2450735"/>
            <a:ext cx="1889913" cy="1431245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DF5D9DD-94F7-0C70-A678-D4B2132089AC}"/>
              </a:ext>
            </a:extLst>
          </p:cNvPr>
          <p:cNvSpPr/>
          <p:nvPr/>
        </p:nvSpPr>
        <p:spPr>
          <a:xfrm>
            <a:off x="9114298" y="2468428"/>
            <a:ext cx="2937860" cy="18608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E0D50F7-40AC-A38D-02DD-A3AFC6C188C2}"/>
              </a:ext>
            </a:extLst>
          </p:cNvPr>
          <p:cNvSpPr/>
          <p:nvPr/>
        </p:nvSpPr>
        <p:spPr>
          <a:xfrm>
            <a:off x="5976914" y="219958"/>
            <a:ext cx="6127180" cy="205246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89717B6-4630-9B44-C596-2C212595D71C}"/>
              </a:ext>
            </a:extLst>
          </p:cNvPr>
          <p:cNvSpPr/>
          <p:nvPr/>
        </p:nvSpPr>
        <p:spPr>
          <a:xfrm>
            <a:off x="892794" y="3962463"/>
            <a:ext cx="2387556" cy="2581757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AC76E7D-CC94-24EA-7CCF-078488088E9C}"/>
              </a:ext>
            </a:extLst>
          </p:cNvPr>
          <p:cNvSpPr/>
          <p:nvPr/>
        </p:nvSpPr>
        <p:spPr>
          <a:xfrm>
            <a:off x="3453461" y="3985003"/>
            <a:ext cx="2387556" cy="2581757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539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88408B-5754-7626-0F84-11F249374799}"/>
              </a:ext>
            </a:extLst>
          </p:cNvPr>
          <p:cNvSpPr/>
          <p:nvPr/>
        </p:nvSpPr>
        <p:spPr>
          <a:xfrm>
            <a:off x="35169" y="77875"/>
            <a:ext cx="12121662" cy="6702251"/>
          </a:xfrm>
          <a:prstGeom prst="roundRect">
            <a:avLst>
              <a:gd name="adj" fmla="val 615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771557-554E-BE3C-558A-4C56E1B625A1}"/>
              </a:ext>
            </a:extLst>
          </p:cNvPr>
          <p:cNvSpPr/>
          <p:nvPr/>
        </p:nvSpPr>
        <p:spPr>
          <a:xfrm>
            <a:off x="79026" y="2293015"/>
            <a:ext cx="757684" cy="33589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F3BCD18-435B-EC83-EDEC-F3A4B9C91C70}"/>
              </a:ext>
            </a:extLst>
          </p:cNvPr>
          <p:cNvSpPr/>
          <p:nvPr/>
        </p:nvSpPr>
        <p:spPr>
          <a:xfrm>
            <a:off x="6340784" y="2262871"/>
            <a:ext cx="5748085" cy="207374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89717B6-4630-9B44-C596-2C212595D71C}"/>
              </a:ext>
            </a:extLst>
          </p:cNvPr>
          <p:cNvSpPr/>
          <p:nvPr/>
        </p:nvSpPr>
        <p:spPr>
          <a:xfrm>
            <a:off x="905493" y="2142295"/>
            <a:ext cx="2387556" cy="2410787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AC76E7D-CC94-24EA-7CCF-078488088E9C}"/>
              </a:ext>
            </a:extLst>
          </p:cNvPr>
          <p:cNvSpPr/>
          <p:nvPr/>
        </p:nvSpPr>
        <p:spPr>
          <a:xfrm>
            <a:off x="3483605" y="2142295"/>
            <a:ext cx="2387556" cy="2410787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F5E211-1C51-510F-8A6E-B7D776437B38}"/>
              </a:ext>
            </a:extLst>
          </p:cNvPr>
          <p:cNvSpPr/>
          <p:nvPr/>
        </p:nvSpPr>
        <p:spPr>
          <a:xfrm>
            <a:off x="910712" y="4703802"/>
            <a:ext cx="5379556" cy="19786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DC37CA-CBEC-1CF0-A220-2F8B135745AA}"/>
              </a:ext>
            </a:extLst>
          </p:cNvPr>
          <p:cNvSpPr/>
          <p:nvPr/>
        </p:nvSpPr>
        <p:spPr>
          <a:xfrm>
            <a:off x="6364889" y="4682885"/>
            <a:ext cx="5748085" cy="19786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FD989C-94FB-38D3-B815-88776634BC33}"/>
              </a:ext>
            </a:extLst>
          </p:cNvPr>
          <p:cNvSpPr/>
          <p:nvPr/>
        </p:nvSpPr>
        <p:spPr>
          <a:xfrm>
            <a:off x="8512411" y="146482"/>
            <a:ext cx="3495369" cy="18608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1130FB-EE89-E911-35A4-A9BE56FD15B7}"/>
              </a:ext>
            </a:extLst>
          </p:cNvPr>
          <p:cNvSpPr/>
          <p:nvPr/>
        </p:nvSpPr>
        <p:spPr>
          <a:xfrm>
            <a:off x="4703871" y="175594"/>
            <a:ext cx="3495369" cy="18608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28281-47F3-1D8D-02B4-DFDDF89BB52F}"/>
              </a:ext>
            </a:extLst>
          </p:cNvPr>
          <p:cNvSpPr/>
          <p:nvPr/>
        </p:nvSpPr>
        <p:spPr>
          <a:xfrm>
            <a:off x="1051916" y="146482"/>
            <a:ext cx="3495369" cy="18608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956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88408B-5754-7626-0F84-11F249374799}"/>
              </a:ext>
            </a:extLst>
          </p:cNvPr>
          <p:cNvSpPr/>
          <p:nvPr/>
        </p:nvSpPr>
        <p:spPr>
          <a:xfrm>
            <a:off x="35169" y="77875"/>
            <a:ext cx="12121662" cy="6702251"/>
          </a:xfrm>
          <a:prstGeom prst="roundRect">
            <a:avLst>
              <a:gd name="adj" fmla="val 615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771557-554E-BE3C-558A-4C56E1B625A1}"/>
              </a:ext>
            </a:extLst>
          </p:cNvPr>
          <p:cNvSpPr/>
          <p:nvPr/>
        </p:nvSpPr>
        <p:spPr>
          <a:xfrm>
            <a:off x="79026" y="2293015"/>
            <a:ext cx="757684" cy="33589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FD989C-94FB-38D3-B815-88776634BC33}"/>
              </a:ext>
            </a:extLst>
          </p:cNvPr>
          <p:cNvSpPr/>
          <p:nvPr/>
        </p:nvSpPr>
        <p:spPr>
          <a:xfrm>
            <a:off x="8922936" y="146482"/>
            <a:ext cx="3084844" cy="14813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141D4D-0B24-7F05-56B0-A8D7362925E4}"/>
              </a:ext>
            </a:extLst>
          </p:cNvPr>
          <p:cNvSpPr/>
          <p:nvPr/>
        </p:nvSpPr>
        <p:spPr>
          <a:xfrm>
            <a:off x="8922931" y="1803163"/>
            <a:ext cx="3084844" cy="14813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9F68CB-E766-D30D-666A-3C1DE125CA4C}"/>
              </a:ext>
            </a:extLst>
          </p:cNvPr>
          <p:cNvSpPr/>
          <p:nvPr/>
        </p:nvSpPr>
        <p:spPr>
          <a:xfrm>
            <a:off x="8922931" y="3465033"/>
            <a:ext cx="3084845" cy="14813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538C7B-EB5B-981B-E0AB-8B1AFCEBD300}"/>
              </a:ext>
            </a:extLst>
          </p:cNvPr>
          <p:cNvSpPr/>
          <p:nvPr/>
        </p:nvSpPr>
        <p:spPr>
          <a:xfrm>
            <a:off x="8922931" y="5108891"/>
            <a:ext cx="3120013" cy="14813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89F077-78DB-638B-75BE-D22D1EF095F6}"/>
              </a:ext>
            </a:extLst>
          </p:cNvPr>
          <p:cNvSpPr/>
          <p:nvPr/>
        </p:nvSpPr>
        <p:spPr>
          <a:xfrm>
            <a:off x="6670929" y="4588359"/>
            <a:ext cx="2183717" cy="2111563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7C636B-B9A3-BE2B-55CC-C21A1C6832B5}"/>
              </a:ext>
            </a:extLst>
          </p:cNvPr>
          <p:cNvSpPr/>
          <p:nvPr/>
        </p:nvSpPr>
        <p:spPr>
          <a:xfrm>
            <a:off x="6677231" y="2393299"/>
            <a:ext cx="2183717" cy="2111563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063B3A-69B4-D157-E990-3EFB9F7EB78B}"/>
              </a:ext>
            </a:extLst>
          </p:cNvPr>
          <p:cNvSpPr/>
          <p:nvPr/>
        </p:nvSpPr>
        <p:spPr>
          <a:xfrm>
            <a:off x="6665523" y="129088"/>
            <a:ext cx="2183717" cy="2111563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AE05CE-53D7-BD61-AD08-B6E93FD635F5}"/>
              </a:ext>
            </a:extLst>
          </p:cNvPr>
          <p:cNvSpPr/>
          <p:nvPr/>
        </p:nvSpPr>
        <p:spPr>
          <a:xfrm>
            <a:off x="3482249" y="204451"/>
            <a:ext cx="3084844" cy="14813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27E550-D7EA-A5A8-F8FD-681EF0A76CF3}"/>
              </a:ext>
            </a:extLst>
          </p:cNvPr>
          <p:cNvSpPr/>
          <p:nvPr/>
        </p:nvSpPr>
        <p:spPr>
          <a:xfrm>
            <a:off x="3482249" y="1803163"/>
            <a:ext cx="3084844" cy="14813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7006B6-271B-E358-A312-221A25149BE9}"/>
              </a:ext>
            </a:extLst>
          </p:cNvPr>
          <p:cNvSpPr/>
          <p:nvPr/>
        </p:nvSpPr>
        <p:spPr>
          <a:xfrm>
            <a:off x="3482249" y="3510975"/>
            <a:ext cx="3084844" cy="14813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874300-0900-A4C5-897A-4863778FC404}"/>
              </a:ext>
            </a:extLst>
          </p:cNvPr>
          <p:cNvSpPr/>
          <p:nvPr/>
        </p:nvSpPr>
        <p:spPr>
          <a:xfrm>
            <a:off x="3482249" y="5108890"/>
            <a:ext cx="3084844" cy="14813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7D0D2C-82C9-4742-5760-BFF9B9F6EA46}"/>
              </a:ext>
            </a:extLst>
          </p:cNvPr>
          <p:cNvSpPr/>
          <p:nvPr/>
        </p:nvSpPr>
        <p:spPr>
          <a:xfrm>
            <a:off x="920758" y="4682532"/>
            <a:ext cx="2477365" cy="2017390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DBA29DC-B463-C484-0068-574142625E95}"/>
              </a:ext>
            </a:extLst>
          </p:cNvPr>
          <p:cNvSpPr/>
          <p:nvPr/>
        </p:nvSpPr>
        <p:spPr>
          <a:xfrm>
            <a:off x="880567" y="181452"/>
            <a:ext cx="2477365" cy="1054135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6BDA6C-534F-1E29-7C27-572F24FFF82F}"/>
              </a:ext>
            </a:extLst>
          </p:cNvPr>
          <p:cNvSpPr/>
          <p:nvPr/>
        </p:nvSpPr>
        <p:spPr>
          <a:xfrm>
            <a:off x="894746" y="1320722"/>
            <a:ext cx="2477365" cy="1054135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4924E2-9291-1C5A-6BDF-058893C9A478}"/>
              </a:ext>
            </a:extLst>
          </p:cNvPr>
          <p:cNvSpPr/>
          <p:nvPr/>
        </p:nvSpPr>
        <p:spPr>
          <a:xfrm>
            <a:off x="903983" y="2436744"/>
            <a:ext cx="2477365" cy="1054135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C42779D-A83C-97FF-E495-01CE64C0121D}"/>
              </a:ext>
            </a:extLst>
          </p:cNvPr>
          <p:cNvSpPr/>
          <p:nvPr/>
        </p:nvSpPr>
        <p:spPr>
          <a:xfrm>
            <a:off x="903983" y="3564368"/>
            <a:ext cx="2477365" cy="1054135"/>
          </a:xfrm>
          <a:prstGeom prst="roundRect">
            <a:avLst>
              <a:gd name="adj" fmla="val 274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495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88408B-5754-7626-0F84-11F249374799}"/>
              </a:ext>
            </a:extLst>
          </p:cNvPr>
          <p:cNvSpPr/>
          <p:nvPr/>
        </p:nvSpPr>
        <p:spPr>
          <a:xfrm>
            <a:off x="35169" y="77875"/>
            <a:ext cx="12121662" cy="6702251"/>
          </a:xfrm>
          <a:prstGeom prst="roundRect">
            <a:avLst>
              <a:gd name="adj" fmla="val 6156"/>
            </a:avLst>
          </a:prstGeom>
          <a:solidFill>
            <a:srgbClr val="1212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771557-554E-BE3C-558A-4C56E1B625A1}"/>
              </a:ext>
            </a:extLst>
          </p:cNvPr>
          <p:cNvSpPr/>
          <p:nvPr/>
        </p:nvSpPr>
        <p:spPr>
          <a:xfrm>
            <a:off x="79026" y="2293015"/>
            <a:ext cx="757684" cy="3358993"/>
          </a:xfrm>
          <a:prstGeom prst="roundRect">
            <a:avLst>
              <a:gd name="adj" fmla="val 50000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FD989C-94FB-38D3-B815-88776634BC33}"/>
              </a:ext>
            </a:extLst>
          </p:cNvPr>
          <p:cNvSpPr/>
          <p:nvPr/>
        </p:nvSpPr>
        <p:spPr>
          <a:xfrm>
            <a:off x="8922936" y="146482"/>
            <a:ext cx="3084844" cy="1481351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141D4D-0B24-7F05-56B0-A8D7362925E4}"/>
              </a:ext>
            </a:extLst>
          </p:cNvPr>
          <p:cNvSpPr/>
          <p:nvPr/>
        </p:nvSpPr>
        <p:spPr>
          <a:xfrm>
            <a:off x="8922931" y="1803163"/>
            <a:ext cx="3084844" cy="1481351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9F68CB-E766-D30D-666A-3C1DE125CA4C}"/>
              </a:ext>
            </a:extLst>
          </p:cNvPr>
          <p:cNvSpPr/>
          <p:nvPr/>
        </p:nvSpPr>
        <p:spPr>
          <a:xfrm>
            <a:off x="8922931" y="3465033"/>
            <a:ext cx="3084845" cy="1481351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538C7B-EB5B-981B-E0AB-8B1AFCEBD300}"/>
              </a:ext>
            </a:extLst>
          </p:cNvPr>
          <p:cNvSpPr/>
          <p:nvPr/>
        </p:nvSpPr>
        <p:spPr>
          <a:xfrm>
            <a:off x="8922931" y="5108891"/>
            <a:ext cx="3120013" cy="1481351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89F077-78DB-638B-75BE-D22D1EF095F6}"/>
              </a:ext>
            </a:extLst>
          </p:cNvPr>
          <p:cNvSpPr/>
          <p:nvPr/>
        </p:nvSpPr>
        <p:spPr>
          <a:xfrm>
            <a:off x="6670929" y="4588359"/>
            <a:ext cx="2183717" cy="2111563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7C636B-B9A3-BE2B-55CC-C21A1C6832B5}"/>
              </a:ext>
            </a:extLst>
          </p:cNvPr>
          <p:cNvSpPr/>
          <p:nvPr/>
        </p:nvSpPr>
        <p:spPr>
          <a:xfrm>
            <a:off x="6677231" y="2393299"/>
            <a:ext cx="2183717" cy="2111563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063B3A-69B4-D157-E990-3EFB9F7EB78B}"/>
              </a:ext>
            </a:extLst>
          </p:cNvPr>
          <p:cNvSpPr/>
          <p:nvPr/>
        </p:nvSpPr>
        <p:spPr>
          <a:xfrm>
            <a:off x="6665523" y="129088"/>
            <a:ext cx="2183717" cy="2111563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AE05CE-53D7-BD61-AD08-B6E93FD635F5}"/>
              </a:ext>
            </a:extLst>
          </p:cNvPr>
          <p:cNvSpPr/>
          <p:nvPr/>
        </p:nvSpPr>
        <p:spPr>
          <a:xfrm>
            <a:off x="3482249" y="204451"/>
            <a:ext cx="3084844" cy="1481351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27E550-D7EA-A5A8-F8FD-681EF0A76CF3}"/>
              </a:ext>
            </a:extLst>
          </p:cNvPr>
          <p:cNvSpPr/>
          <p:nvPr/>
        </p:nvSpPr>
        <p:spPr>
          <a:xfrm>
            <a:off x="3482249" y="1803163"/>
            <a:ext cx="3084844" cy="1481351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7006B6-271B-E358-A312-221A25149BE9}"/>
              </a:ext>
            </a:extLst>
          </p:cNvPr>
          <p:cNvSpPr/>
          <p:nvPr/>
        </p:nvSpPr>
        <p:spPr>
          <a:xfrm>
            <a:off x="3482249" y="3510975"/>
            <a:ext cx="3084844" cy="1481351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874300-0900-A4C5-897A-4863778FC404}"/>
              </a:ext>
            </a:extLst>
          </p:cNvPr>
          <p:cNvSpPr/>
          <p:nvPr/>
        </p:nvSpPr>
        <p:spPr>
          <a:xfrm>
            <a:off x="3482249" y="5108890"/>
            <a:ext cx="3084844" cy="1481351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7D0D2C-82C9-4742-5760-BFF9B9F6EA46}"/>
              </a:ext>
            </a:extLst>
          </p:cNvPr>
          <p:cNvSpPr/>
          <p:nvPr/>
        </p:nvSpPr>
        <p:spPr>
          <a:xfrm>
            <a:off x="920758" y="4682532"/>
            <a:ext cx="2477365" cy="2017390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DBA29DC-B463-C484-0068-574142625E95}"/>
              </a:ext>
            </a:extLst>
          </p:cNvPr>
          <p:cNvSpPr/>
          <p:nvPr/>
        </p:nvSpPr>
        <p:spPr>
          <a:xfrm>
            <a:off x="880567" y="181452"/>
            <a:ext cx="2477365" cy="1054135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6BDA6C-534F-1E29-7C27-572F24FFF82F}"/>
              </a:ext>
            </a:extLst>
          </p:cNvPr>
          <p:cNvSpPr/>
          <p:nvPr/>
        </p:nvSpPr>
        <p:spPr>
          <a:xfrm>
            <a:off x="894746" y="1320722"/>
            <a:ext cx="2477365" cy="1054135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4924E2-9291-1C5A-6BDF-058893C9A478}"/>
              </a:ext>
            </a:extLst>
          </p:cNvPr>
          <p:cNvSpPr/>
          <p:nvPr/>
        </p:nvSpPr>
        <p:spPr>
          <a:xfrm>
            <a:off x="903983" y="2436744"/>
            <a:ext cx="2477365" cy="1054135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C42779D-A83C-97FF-E495-01CE64C0121D}"/>
              </a:ext>
            </a:extLst>
          </p:cNvPr>
          <p:cNvSpPr/>
          <p:nvPr/>
        </p:nvSpPr>
        <p:spPr>
          <a:xfrm>
            <a:off x="903983" y="3564368"/>
            <a:ext cx="2477365" cy="1054135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7985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88408B-5754-7626-0F84-11F249374799}"/>
              </a:ext>
            </a:extLst>
          </p:cNvPr>
          <p:cNvSpPr/>
          <p:nvPr/>
        </p:nvSpPr>
        <p:spPr>
          <a:xfrm>
            <a:off x="35169" y="77875"/>
            <a:ext cx="12121662" cy="6702251"/>
          </a:xfrm>
          <a:prstGeom prst="roundRect">
            <a:avLst>
              <a:gd name="adj" fmla="val 6156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771557-554E-BE3C-558A-4C56E1B625A1}"/>
              </a:ext>
            </a:extLst>
          </p:cNvPr>
          <p:cNvSpPr/>
          <p:nvPr/>
        </p:nvSpPr>
        <p:spPr>
          <a:xfrm>
            <a:off x="79026" y="2293015"/>
            <a:ext cx="757684" cy="3358993"/>
          </a:xfrm>
          <a:prstGeom prst="roundRect">
            <a:avLst>
              <a:gd name="adj" fmla="val 50000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F3BCD18-435B-EC83-EDEC-F3A4B9C91C70}"/>
              </a:ext>
            </a:extLst>
          </p:cNvPr>
          <p:cNvSpPr/>
          <p:nvPr/>
        </p:nvSpPr>
        <p:spPr>
          <a:xfrm>
            <a:off x="6340784" y="2262871"/>
            <a:ext cx="5748085" cy="2073742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89717B6-4630-9B44-C596-2C212595D71C}"/>
              </a:ext>
            </a:extLst>
          </p:cNvPr>
          <p:cNvSpPr/>
          <p:nvPr/>
        </p:nvSpPr>
        <p:spPr>
          <a:xfrm>
            <a:off x="905493" y="2142295"/>
            <a:ext cx="2387556" cy="2410787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AC76E7D-CC94-24EA-7CCF-078488088E9C}"/>
              </a:ext>
            </a:extLst>
          </p:cNvPr>
          <p:cNvSpPr/>
          <p:nvPr/>
        </p:nvSpPr>
        <p:spPr>
          <a:xfrm>
            <a:off x="3483605" y="2142295"/>
            <a:ext cx="2387556" cy="2410787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F5E211-1C51-510F-8A6E-B7D776437B38}"/>
              </a:ext>
            </a:extLst>
          </p:cNvPr>
          <p:cNvSpPr/>
          <p:nvPr/>
        </p:nvSpPr>
        <p:spPr>
          <a:xfrm>
            <a:off x="910712" y="4703802"/>
            <a:ext cx="5379556" cy="1978604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DC37CA-CBEC-1CF0-A220-2F8B135745AA}"/>
              </a:ext>
            </a:extLst>
          </p:cNvPr>
          <p:cNvSpPr/>
          <p:nvPr/>
        </p:nvSpPr>
        <p:spPr>
          <a:xfrm>
            <a:off x="6364889" y="4682885"/>
            <a:ext cx="5748085" cy="1978604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FD989C-94FB-38D3-B815-88776634BC33}"/>
              </a:ext>
            </a:extLst>
          </p:cNvPr>
          <p:cNvSpPr/>
          <p:nvPr/>
        </p:nvSpPr>
        <p:spPr>
          <a:xfrm>
            <a:off x="8512411" y="146482"/>
            <a:ext cx="3495369" cy="1860854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1130FB-EE89-E911-35A4-A9BE56FD15B7}"/>
              </a:ext>
            </a:extLst>
          </p:cNvPr>
          <p:cNvSpPr/>
          <p:nvPr/>
        </p:nvSpPr>
        <p:spPr>
          <a:xfrm>
            <a:off x="4703871" y="175594"/>
            <a:ext cx="3495369" cy="1860854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328281-47F3-1D8D-02B4-DFDDF89BB52F}"/>
              </a:ext>
            </a:extLst>
          </p:cNvPr>
          <p:cNvSpPr/>
          <p:nvPr/>
        </p:nvSpPr>
        <p:spPr>
          <a:xfrm>
            <a:off x="1051916" y="146482"/>
            <a:ext cx="3495369" cy="1860854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952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09B2E-51D3-152A-B55D-AF5B09C0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8" y="116480"/>
            <a:ext cx="11776668" cy="662503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88408B-5754-7626-0F84-11F249374799}"/>
              </a:ext>
            </a:extLst>
          </p:cNvPr>
          <p:cNvSpPr/>
          <p:nvPr/>
        </p:nvSpPr>
        <p:spPr>
          <a:xfrm>
            <a:off x="35169" y="77875"/>
            <a:ext cx="12121662" cy="6702251"/>
          </a:xfrm>
          <a:prstGeom prst="roundRect">
            <a:avLst>
              <a:gd name="adj" fmla="val 6156"/>
            </a:avLst>
          </a:prstGeom>
          <a:solidFill>
            <a:srgbClr val="1212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771557-554E-BE3C-558A-4C56E1B625A1}"/>
              </a:ext>
            </a:extLst>
          </p:cNvPr>
          <p:cNvSpPr/>
          <p:nvPr/>
        </p:nvSpPr>
        <p:spPr>
          <a:xfrm>
            <a:off x="79026" y="2293015"/>
            <a:ext cx="757684" cy="3358993"/>
          </a:xfrm>
          <a:prstGeom prst="roundRect">
            <a:avLst>
              <a:gd name="adj" fmla="val 50000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02AEA6-3AEF-3DF6-0817-4B866A5B6B4F}"/>
              </a:ext>
            </a:extLst>
          </p:cNvPr>
          <p:cNvSpPr/>
          <p:nvPr/>
        </p:nvSpPr>
        <p:spPr>
          <a:xfrm>
            <a:off x="1953385" y="881411"/>
            <a:ext cx="1889913" cy="1431245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22" name="Picture 21" descr="A person with a check mark&#10;&#10;Description automatically generated">
            <a:extLst>
              <a:ext uri="{FF2B5EF4-FFF2-40B4-BE49-F238E27FC236}">
                <a16:creationId xmlns:a16="http://schemas.microsoft.com/office/drawing/2014/main" id="{A9D0DBB6-193A-858B-A10E-C77F833BB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63" y="1010785"/>
            <a:ext cx="476988" cy="476988"/>
          </a:xfrm>
          <a:prstGeom prst="rect">
            <a:avLst/>
          </a:prstGeom>
        </p:spPr>
      </p:pic>
      <p:pic>
        <p:nvPicPr>
          <p:cNvPr id="24" name="Picture 23" descr="A person with a sad face and a red x mark&#10;&#10;Description automatically generated">
            <a:extLst>
              <a:ext uri="{FF2B5EF4-FFF2-40B4-BE49-F238E27FC236}">
                <a16:creationId xmlns:a16="http://schemas.microsoft.com/office/drawing/2014/main" id="{C82F6A44-D07D-ECC1-CA2F-9A5DCC25D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11" y="1604645"/>
            <a:ext cx="447579" cy="44757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05580D-AE2A-29C2-A1E2-68987EECF8FF}"/>
              </a:ext>
            </a:extLst>
          </p:cNvPr>
          <p:cNvSpPr/>
          <p:nvPr/>
        </p:nvSpPr>
        <p:spPr>
          <a:xfrm>
            <a:off x="196373" y="1081625"/>
            <a:ext cx="1617786" cy="864906"/>
          </a:xfrm>
          <a:prstGeom prst="roundRect">
            <a:avLst>
              <a:gd name="adj" fmla="val 44928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31" name="Picture 30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3864CAA9-4C01-0A71-9F8E-83BD180E6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92" y="-159779"/>
            <a:ext cx="1261068" cy="126106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8E569BF-F3C1-9164-8BDD-3131DF0E5BB5}"/>
              </a:ext>
            </a:extLst>
          </p:cNvPr>
          <p:cNvSpPr txBox="1"/>
          <p:nvPr/>
        </p:nvSpPr>
        <p:spPr>
          <a:xfrm>
            <a:off x="2072471" y="239923"/>
            <a:ext cx="39033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HR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Analytics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Dashboard</a:t>
            </a:r>
            <a:endParaRPr lang="ar-EG" sz="2400" b="1" dirty="0">
              <a:solidFill>
                <a:srgbClr val="FFFFFF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166694-8DEA-12A0-B874-8256CB881C1F}"/>
              </a:ext>
            </a:extLst>
          </p:cNvPr>
          <p:cNvSpPr/>
          <p:nvPr/>
        </p:nvSpPr>
        <p:spPr>
          <a:xfrm>
            <a:off x="5985882" y="2487998"/>
            <a:ext cx="2937860" cy="1860854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F3BCD18-435B-EC83-EDEC-F3A4B9C91C70}"/>
              </a:ext>
            </a:extLst>
          </p:cNvPr>
          <p:cNvSpPr/>
          <p:nvPr/>
        </p:nvSpPr>
        <p:spPr>
          <a:xfrm>
            <a:off x="5975834" y="4544335"/>
            <a:ext cx="6127180" cy="2073742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6678547-59DC-19BF-759C-8FF30CBDA199}"/>
              </a:ext>
            </a:extLst>
          </p:cNvPr>
          <p:cNvSpPr/>
          <p:nvPr/>
        </p:nvSpPr>
        <p:spPr>
          <a:xfrm>
            <a:off x="733534" y="127978"/>
            <a:ext cx="5151868" cy="665596"/>
          </a:xfrm>
          <a:prstGeom prst="roundRect">
            <a:avLst>
              <a:gd name="adj" fmla="val 50000"/>
            </a:avLst>
          </a:prstGeom>
          <a:noFill/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FF3F5B1-311B-C81D-15B3-88D826A0974E}"/>
              </a:ext>
            </a:extLst>
          </p:cNvPr>
          <p:cNvSpPr/>
          <p:nvPr/>
        </p:nvSpPr>
        <p:spPr>
          <a:xfrm>
            <a:off x="3884570" y="882419"/>
            <a:ext cx="1889913" cy="1431245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6DE5760-0B10-AA03-47B7-E25BCFA6389E}"/>
              </a:ext>
            </a:extLst>
          </p:cNvPr>
          <p:cNvSpPr/>
          <p:nvPr/>
        </p:nvSpPr>
        <p:spPr>
          <a:xfrm>
            <a:off x="1915273" y="2416687"/>
            <a:ext cx="1889913" cy="1431245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DF160BE-462C-00E6-9375-CE0388DC8795}"/>
              </a:ext>
            </a:extLst>
          </p:cNvPr>
          <p:cNvSpPr/>
          <p:nvPr/>
        </p:nvSpPr>
        <p:spPr>
          <a:xfrm>
            <a:off x="3924933" y="2450735"/>
            <a:ext cx="1889913" cy="1431245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DF5D9DD-94F7-0C70-A678-D4B2132089AC}"/>
              </a:ext>
            </a:extLst>
          </p:cNvPr>
          <p:cNvSpPr/>
          <p:nvPr/>
        </p:nvSpPr>
        <p:spPr>
          <a:xfrm>
            <a:off x="9114298" y="2468428"/>
            <a:ext cx="2937860" cy="1860854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E0D50F7-40AC-A38D-02DD-A3AFC6C188C2}"/>
              </a:ext>
            </a:extLst>
          </p:cNvPr>
          <p:cNvSpPr/>
          <p:nvPr/>
        </p:nvSpPr>
        <p:spPr>
          <a:xfrm>
            <a:off x="5976914" y="219958"/>
            <a:ext cx="6127180" cy="2052461"/>
          </a:xfrm>
          <a:prstGeom prst="roundRect">
            <a:avLst/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89717B6-4630-9B44-C596-2C212595D71C}"/>
              </a:ext>
            </a:extLst>
          </p:cNvPr>
          <p:cNvSpPr/>
          <p:nvPr/>
        </p:nvSpPr>
        <p:spPr>
          <a:xfrm>
            <a:off x="892794" y="3962463"/>
            <a:ext cx="2387556" cy="2581757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AC76E7D-CC94-24EA-7CCF-078488088E9C}"/>
              </a:ext>
            </a:extLst>
          </p:cNvPr>
          <p:cNvSpPr/>
          <p:nvPr/>
        </p:nvSpPr>
        <p:spPr>
          <a:xfrm>
            <a:off x="3453461" y="3985003"/>
            <a:ext cx="2387556" cy="2581757"/>
          </a:xfrm>
          <a:prstGeom prst="roundRect">
            <a:avLst>
              <a:gd name="adj" fmla="val 27436"/>
            </a:avLst>
          </a:prstGeom>
          <a:solidFill>
            <a:srgbClr val="1E1E1E">
              <a:alpha val="94902"/>
            </a:srgbClr>
          </a:solidFill>
          <a:ln>
            <a:solidFill>
              <a:srgbClr val="3333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0619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20367866</dc:creator>
  <cp:lastModifiedBy>Ahmed 20367866</cp:lastModifiedBy>
  <cp:revision>4</cp:revision>
  <dcterms:created xsi:type="dcterms:W3CDTF">2024-08-02T16:41:06Z</dcterms:created>
  <dcterms:modified xsi:type="dcterms:W3CDTF">2024-08-03T15:38:05Z</dcterms:modified>
</cp:coreProperties>
</file>