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68" r:id="rId4"/>
    <p:sldId id="265" r:id="rId5"/>
    <p:sldId id="264" r:id="rId6"/>
    <p:sldId id="266" r:id="rId7"/>
    <p:sldId id="267" r:id="rId8"/>
    <p:sldId id="257" r:id="rId9"/>
    <p:sldId id="258" r:id="rId10"/>
    <p:sldId id="259" r:id="rId11"/>
    <p:sldId id="260" r:id="rId12"/>
    <p:sldId id="261" r:id="rId13"/>
    <p:sldId id="269" r:id="rId14"/>
    <p:sldId id="270" r:id="rId15"/>
    <p:sldId id="271" r:id="rId16"/>
    <p:sldId id="27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C50BCB-97E8-4CA1-8498-AFD7AF6F6FF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FA1CA-459B-40A3-8FB8-1EF70C29BB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34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C50BCB-97E8-4CA1-8498-AFD7AF6F6FF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FA1CA-459B-40A3-8FB8-1EF70C29BB84}" type="slidenum">
              <a:rPr lang="en-US" smtClean="0"/>
              <a:t>‹#›</a:t>
            </a:fld>
            <a:endParaRPr lang="en-US"/>
          </a:p>
        </p:txBody>
      </p:sp>
    </p:spTree>
    <p:extLst>
      <p:ext uri="{BB962C8B-B14F-4D97-AF65-F5344CB8AC3E}">
        <p14:creationId xmlns:p14="http://schemas.microsoft.com/office/powerpoint/2010/main" val="253348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C50BCB-97E8-4CA1-8498-AFD7AF6F6FF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FA1CA-459B-40A3-8FB8-1EF70C29BB84}" type="slidenum">
              <a:rPr lang="en-US" smtClean="0"/>
              <a:t>‹#›</a:t>
            </a:fld>
            <a:endParaRPr lang="en-US"/>
          </a:p>
        </p:txBody>
      </p:sp>
    </p:spTree>
    <p:extLst>
      <p:ext uri="{BB962C8B-B14F-4D97-AF65-F5344CB8AC3E}">
        <p14:creationId xmlns:p14="http://schemas.microsoft.com/office/powerpoint/2010/main" val="285760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C50BCB-97E8-4CA1-8498-AFD7AF6F6FF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FA1CA-459B-40A3-8FB8-1EF70C29BB84}" type="slidenum">
              <a:rPr lang="en-US" smtClean="0"/>
              <a:t>‹#›</a:t>
            </a:fld>
            <a:endParaRPr lang="en-US"/>
          </a:p>
        </p:txBody>
      </p:sp>
    </p:spTree>
    <p:extLst>
      <p:ext uri="{BB962C8B-B14F-4D97-AF65-F5344CB8AC3E}">
        <p14:creationId xmlns:p14="http://schemas.microsoft.com/office/powerpoint/2010/main" val="384358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C50BCB-97E8-4CA1-8498-AFD7AF6F6FF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FA1CA-459B-40A3-8FB8-1EF70C29BB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08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C50BCB-97E8-4CA1-8498-AFD7AF6F6FFB}"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FA1CA-459B-40A3-8FB8-1EF70C29BB84}" type="slidenum">
              <a:rPr lang="en-US" smtClean="0"/>
              <a:t>‹#›</a:t>
            </a:fld>
            <a:endParaRPr lang="en-US"/>
          </a:p>
        </p:txBody>
      </p:sp>
    </p:spTree>
    <p:extLst>
      <p:ext uri="{BB962C8B-B14F-4D97-AF65-F5344CB8AC3E}">
        <p14:creationId xmlns:p14="http://schemas.microsoft.com/office/powerpoint/2010/main" val="234279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C50BCB-97E8-4CA1-8498-AFD7AF6F6FFB}"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FA1CA-459B-40A3-8FB8-1EF70C29BB84}" type="slidenum">
              <a:rPr lang="en-US" smtClean="0"/>
              <a:t>‹#›</a:t>
            </a:fld>
            <a:endParaRPr lang="en-US"/>
          </a:p>
        </p:txBody>
      </p:sp>
    </p:spTree>
    <p:extLst>
      <p:ext uri="{BB962C8B-B14F-4D97-AF65-F5344CB8AC3E}">
        <p14:creationId xmlns:p14="http://schemas.microsoft.com/office/powerpoint/2010/main" val="66540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C50BCB-97E8-4CA1-8498-AFD7AF6F6FFB}"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FA1CA-459B-40A3-8FB8-1EF70C29BB84}" type="slidenum">
              <a:rPr lang="en-US" smtClean="0"/>
              <a:t>‹#›</a:t>
            </a:fld>
            <a:endParaRPr lang="en-US"/>
          </a:p>
        </p:txBody>
      </p:sp>
    </p:spTree>
    <p:extLst>
      <p:ext uri="{BB962C8B-B14F-4D97-AF65-F5344CB8AC3E}">
        <p14:creationId xmlns:p14="http://schemas.microsoft.com/office/powerpoint/2010/main" val="234949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C50BCB-97E8-4CA1-8498-AFD7AF6F6FFB}" type="datetimeFigureOut">
              <a:rPr lang="en-US" smtClean="0"/>
              <a:t>11/20/2024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13FA1CA-459B-40A3-8FB8-1EF70C29BB84}" type="slidenum">
              <a:rPr lang="en-US" smtClean="0"/>
              <a:t>‹#›</a:t>
            </a:fld>
            <a:endParaRPr lang="en-US"/>
          </a:p>
        </p:txBody>
      </p:sp>
    </p:spTree>
    <p:extLst>
      <p:ext uri="{BB962C8B-B14F-4D97-AF65-F5344CB8AC3E}">
        <p14:creationId xmlns:p14="http://schemas.microsoft.com/office/powerpoint/2010/main" val="422505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0C50BCB-97E8-4CA1-8498-AFD7AF6F6FFB}" type="datetimeFigureOut">
              <a:rPr lang="en-US" smtClean="0"/>
              <a:t>11/20/2024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3FA1CA-459B-40A3-8FB8-1EF70C29BB84}" type="slidenum">
              <a:rPr lang="en-US" smtClean="0"/>
              <a:t>‹#›</a:t>
            </a:fld>
            <a:endParaRPr lang="en-US"/>
          </a:p>
        </p:txBody>
      </p:sp>
    </p:spTree>
    <p:extLst>
      <p:ext uri="{BB962C8B-B14F-4D97-AF65-F5344CB8AC3E}">
        <p14:creationId xmlns:p14="http://schemas.microsoft.com/office/powerpoint/2010/main" val="211846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C50BCB-97E8-4CA1-8498-AFD7AF6F6FFB}"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FA1CA-459B-40A3-8FB8-1EF70C29BB84}" type="slidenum">
              <a:rPr lang="en-US" smtClean="0"/>
              <a:t>‹#›</a:t>
            </a:fld>
            <a:endParaRPr lang="en-US"/>
          </a:p>
        </p:txBody>
      </p:sp>
    </p:spTree>
    <p:extLst>
      <p:ext uri="{BB962C8B-B14F-4D97-AF65-F5344CB8AC3E}">
        <p14:creationId xmlns:p14="http://schemas.microsoft.com/office/powerpoint/2010/main" val="96032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C50BCB-97E8-4CA1-8498-AFD7AF6F6FFB}" type="datetimeFigureOut">
              <a:rPr lang="en-US" smtClean="0"/>
              <a:t>11/20/2024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3FA1CA-459B-40A3-8FB8-1EF70C29BB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540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stylepf.cs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Project/style.css" TargetMode="External"/><Relationship Id="rId2" Type="http://schemas.openxmlformats.org/officeDocument/2006/relationships/hyperlink" Target="style.cs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stylepf.c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Profile Viewer</a:t>
            </a:r>
            <a:endParaRPr lang="en-US" dirty="0"/>
          </a:p>
        </p:txBody>
      </p:sp>
      <p:sp>
        <p:nvSpPr>
          <p:cNvPr id="3" name="Subtitle 2"/>
          <p:cNvSpPr>
            <a:spLocks noGrp="1"/>
          </p:cNvSpPr>
          <p:nvPr>
            <p:ph type="subTitle" idx="1"/>
          </p:nvPr>
        </p:nvSpPr>
        <p:spPr>
          <a:xfrm>
            <a:off x="1100051" y="4455620"/>
            <a:ext cx="10058400" cy="1659430"/>
          </a:xfrm>
        </p:spPr>
        <p:txBody>
          <a:bodyPr>
            <a:normAutofit fontScale="25000" lnSpcReduction="20000"/>
          </a:bodyPr>
          <a:lstStyle/>
          <a:p>
            <a:pPr algn="r"/>
            <a:r>
              <a:rPr lang="en-US" sz="5500" dirty="0" smtClean="0">
                <a:solidFill>
                  <a:schemeClr val="tx1"/>
                </a:solidFill>
              </a:rPr>
              <a:t>Made by: </a:t>
            </a:r>
          </a:p>
          <a:p>
            <a:pPr algn="r"/>
            <a:r>
              <a:rPr lang="en-US" sz="5500" dirty="0" smtClean="0">
                <a:solidFill>
                  <a:schemeClr val="tx1"/>
                </a:solidFill>
              </a:rPr>
              <a:t>                  Syed </a:t>
            </a:r>
            <a:r>
              <a:rPr lang="en-US" sz="5500" dirty="0" err="1" smtClean="0">
                <a:solidFill>
                  <a:schemeClr val="tx1"/>
                </a:solidFill>
              </a:rPr>
              <a:t>Ashar</a:t>
            </a:r>
            <a:r>
              <a:rPr lang="en-US" sz="5500" dirty="0" smtClean="0">
                <a:solidFill>
                  <a:schemeClr val="tx1"/>
                </a:solidFill>
              </a:rPr>
              <a:t> Tahir(24k-0583)</a:t>
            </a:r>
          </a:p>
          <a:p>
            <a:pPr algn="r"/>
            <a:r>
              <a:rPr lang="en-US" sz="5500" dirty="0" smtClean="0">
                <a:solidFill>
                  <a:schemeClr val="tx1"/>
                </a:solidFill>
              </a:rPr>
              <a:t>                    Bilal Ahmed(24k-0777)</a:t>
            </a:r>
          </a:p>
          <a:p>
            <a:pPr algn="r"/>
            <a:r>
              <a:rPr lang="en-US" sz="5500" dirty="0" smtClean="0">
                <a:solidFill>
                  <a:schemeClr val="tx1"/>
                </a:solidFill>
              </a:rPr>
              <a:t>                                  </a:t>
            </a:r>
            <a:r>
              <a:rPr lang="en-US" sz="5500" dirty="0" err="1" smtClean="0">
                <a:solidFill>
                  <a:schemeClr val="tx1"/>
                </a:solidFill>
              </a:rPr>
              <a:t>Asad</a:t>
            </a:r>
            <a:r>
              <a:rPr lang="en-US" sz="5500" dirty="0" smtClean="0">
                <a:solidFill>
                  <a:schemeClr val="tx1"/>
                </a:solidFill>
              </a:rPr>
              <a:t> </a:t>
            </a:r>
            <a:r>
              <a:rPr lang="en-US" sz="5500" dirty="0" err="1" smtClean="0">
                <a:solidFill>
                  <a:schemeClr val="tx1"/>
                </a:solidFill>
              </a:rPr>
              <a:t>ullah</a:t>
            </a:r>
            <a:r>
              <a:rPr lang="en-US" sz="5500" dirty="0" smtClean="0">
                <a:solidFill>
                  <a:schemeClr val="tx1"/>
                </a:solidFill>
              </a:rPr>
              <a:t> bin </a:t>
            </a:r>
            <a:r>
              <a:rPr lang="en-US" sz="5500" dirty="0" err="1" smtClean="0">
                <a:solidFill>
                  <a:schemeClr val="tx1"/>
                </a:solidFill>
              </a:rPr>
              <a:t>Tufail</a:t>
            </a:r>
            <a:r>
              <a:rPr lang="en-US" sz="5500" dirty="0" smtClean="0">
                <a:solidFill>
                  <a:schemeClr val="tx1"/>
                </a:solidFill>
              </a:rPr>
              <a:t>(24k-0801)</a:t>
            </a:r>
          </a:p>
          <a:p>
            <a:pPr algn="r"/>
            <a:r>
              <a:rPr lang="en-US" sz="5500" dirty="0" smtClean="0">
                <a:solidFill>
                  <a:schemeClr val="tx1"/>
                </a:solidFill>
              </a:rPr>
              <a:t>                                Ahmed Nadir Shah(24k-0609)</a:t>
            </a:r>
            <a:r>
              <a:rPr lang="en-US" sz="1800" dirty="0" smtClean="0"/>
              <a:t>)</a:t>
            </a:r>
            <a:endParaRPr lang="en-US" sz="1800" dirty="0"/>
          </a:p>
        </p:txBody>
      </p:sp>
    </p:spTree>
    <p:extLst>
      <p:ext uri="{BB962C8B-B14F-4D97-AF65-F5344CB8AC3E}">
        <p14:creationId xmlns:p14="http://schemas.microsoft.com/office/powerpoint/2010/main" val="762091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outlook:</a:t>
            </a:r>
            <a:endParaRPr lang="en-US" dirty="0"/>
          </a:p>
        </p:txBody>
      </p:sp>
      <p:pic>
        <p:nvPicPr>
          <p:cNvPr id="5" name="Content Placeholder 4"/>
          <p:cNvPicPr>
            <a:picLocks noGrp="1"/>
          </p:cNvPicPr>
          <p:nvPr>
            <p:ph idx="1"/>
          </p:nvPr>
        </p:nvPicPr>
        <p:blipFill>
          <a:blip r:embed="rId2"/>
          <a:stretch>
            <a:fillRect/>
          </a:stretch>
        </p:blipFill>
        <p:spPr>
          <a:xfrm>
            <a:off x="1369595" y="1846261"/>
            <a:ext cx="9144000" cy="4114800"/>
          </a:xfrm>
          <a:prstGeom prst="rect">
            <a:avLst/>
          </a:prstGeom>
        </p:spPr>
      </p:pic>
    </p:spTree>
    <p:extLst>
      <p:ext uri="{BB962C8B-B14F-4D97-AF65-F5344CB8AC3E}">
        <p14:creationId xmlns:p14="http://schemas.microsoft.com/office/powerpoint/2010/main" val="168933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Post:</a:t>
            </a:r>
            <a:endParaRPr lang="en-US" dirty="0"/>
          </a:p>
        </p:txBody>
      </p:sp>
      <p:pic>
        <p:nvPicPr>
          <p:cNvPr id="4" name="Content Placeholder 3"/>
          <p:cNvPicPr>
            <a:picLocks noGrp="1"/>
          </p:cNvPicPr>
          <p:nvPr>
            <p:ph idx="1"/>
          </p:nvPr>
        </p:nvPicPr>
        <p:blipFill rotWithShape="1">
          <a:blip r:embed="rId2"/>
          <a:srcRect l="693" t="22254"/>
          <a:stretch/>
        </p:blipFill>
        <p:spPr>
          <a:xfrm>
            <a:off x="1244020" y="2072407"/>
            <a:ext cx="9052560" cy="3749040"/>
          </a:xfrm>
          <a:prstGeom prst="rect">
            <a:avLst/>
          </a:prstGeom>
        </p:spPr>
      </p:pic>
    </p:spTree>
    <p:extLst>
      <p:ext uri="{BB962C8B-B14F-4D97-AF65-F5344CB8AC3E}">
        <p14:creationId xmlns:p14="http://schemas.microsoft.com/office/powerpoint/2010/main" val="4175766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Post:</a:t>
            </a:r>
            <a:endParaRPr lang="en-US" dirty="0"/>
          </a:p>
        </p:txBody>
      </p:sp>
      <p:pic>
        <p:nvPicPr>
          <p:cNvPr id="4" name="Content Placeholder 3"/>
          <p:cNvPicPr>
            <a:picLocks noGrp="1"/>
          </p:cNvPicPr>
          <p:nvPr>
            <p:ph idx="1"/>
          </p:nvPr>
        </p:nvPicPr>
        <p:blipFill rotWithShape="1">
          <a:blip r:embed="rId2"/>
          <a:srcRect t="1759"/>
          <a:stretch/>
        </p:blipFill>
        <p:spPr>
          <a:xfrm>
            <a:off x="1238393" y="1863148"/>
            <a:ext cx="9509760" cy="4311910"/>
          </a:xfrm>
          <a:prstGeom prst="rect">
            <a:avLst/>
          </a:prstGeom>
        </p:spPr>
      </p:pic>
    </p:spTree>
    <p:extLst>
      <p:ext uri="{BB962C8B-B14F-4D97-AF65-F5344CB8AC3E}">
        <p14:creationId xmlns:p14="http://schemas.microsoft.com/office/powerpoint/2010/main" val="1233189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Us</a:t>
            </a:r>
            <a:endParaRPr lang="en-US" dirty="0"/>
          </a:p>
        </p:txBody>
      </p:sp>
    </p:spTree>
    <p:extLst>
      <p:ext uri="{BB962C8B-B14F-4D97-AF65-F5344CB8AC3E}">
        <p14:creationId xmlns:p14="http://schemas.microsoft.com/office/powerpoint/2010/main" val="2607094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CSS link(</a:t>
            </a:r>
            <a:r>
              <a:rPr lang="en-US" dirty="0" smtClean="0">
                <a:hlinkClick r:id="rId2" action="ppaction://hlinkfile"/>
              </a:rPr>
              <a:t>stylepf.css</a:t>
            </a:r>
            <a:r>
              <a:rPr lang="en-US" dirty="0" smtClean="0"/>
              <a:t>):</a:t>
            </a:r>
            <a:endParaRPr lang="en-US" dirty="0"/>
          </a:p>
        </p:txBody>
      </p:sp>
      <p:pic>
        <p:nvPicPr>
          <p:cNvPr id="4" name="Content Placeholder 3"/>
          <p:cNvPicPr>
            <a:picLocks noGrp="1"/>
          </p:cNvPicPr>
          <p:nvPr>
            <p:ph idx="1"/>
          </p:nvPr>
        </p:nvPicPr>
        <p:blipFill>
          <a:blip r:embed="rId3"/>
          <a:stretch>
            <a:fillRect/>
          </a:stretch>
        </p:blipFill>
        <p:spPr>
          <a:xfrm>
            <a:off x="1097280" y="2328666"/>
            <a:ext cx="10149840" cy="2651760"/>
          </a:xfrm>
          <a:prstGeom prst="rect">
            <a:avLst/>
          </a:prstGeom>
        </p:spPr>
      </p:pic>
    </p:spTree>
    <p:extLst>
      <p:ext uri="{BB962C8B-B14F-4D97-AF65-F5344CB8AC3E}">
        <p14:creationId xmlns:p14="http://schemas.microsoft.com/office/powerpoint/2010/main" val="1494525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 BAR:</a:t>
            </a:r>
            <a:endParaRPr lang="en-US" dirty="0"/>
          </a:p>
        </p:txBody>
      </p:sp>
      <p:pic>
        <p:nvPicPr>
          <p:cNvPr id="4" name="Content Placeholder 3"/>
          <p:cNvPicPr>
            <a:picLocks noGrp="1"/>
          </p:cNvPicPr>
          <p:nvPr>
            <p:ph idx="1"/>
          </p:nvPr>
        </p:nvPicPr>
        <p:blipFill>
          <a:blip r:embed="rId2"/>
          <a:stretch>
            <a:fillRect/>
          </a:stretch>
        </p:blipFill>
        <p:spPr>
          <a:xfrm>
            <a:off x="1097280" y="2075191"/>
            <a:ext cx="9839845" cy="3383280"/>
          </a:xfrm>
          <a:prstGeom prst="rect">
            <a:avLst/>
          </a:prstGeom>
        </p:spPr>
      </p:pic>
    </p:spTree>
    <p:extLst>
      <p:ext uri="{BB962C8B-B14F-4D97-AF65-F5344CB8AC3E}">
        <p14:creationId xmlns:p14="http://schemas.microsoft.com/office/powerpoint/2010/main" val="4017544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a:t>
            </a:r>
            <a:endParaRPr lang="en-US" dirty="0"/>
          </a:p>
        </p:txBody>
      </p:sp>
      <p:pic>
        <p:nvPicPr>
          <p:cNvPr id="4" name="Content Placeholder 3"/>
          <p:cNvPicPr>
            <a:picLocks noGrp="1"/>
          </p:cNvPicPr>
          <p:nvPr>
            <p:ph idx="1"/>
          </p:nvPr>
        </p:nvPicPr>
        <p:blipFill>
          <a:blip r:embed="rId2"/>
          <a:stretch>
            <a:fillRect/>
          </a:stretch>
        </p:blipFill>
        <p:spPr>
          <a:xfrm>
            <a:off x="1230313" y="2007221"/>
            <a:ext cx="9144000" cy="3566160"/>
          </a:xfrm>
          <a:prstGeom prst="rect">
            <a:avLst/>
          </a:prstGeom>
        </p:spPr>
      </p:pic>
    </p:spTree>
    <p:extLst>
      <p:ext uri="{BB962C8B-B14F-4D97-AF65-F5344CB8AC3E}">
        <p14:creationId xmlns:p14="http://schemas.microsoft.com/office/powerpoint/2010/main" val="4223086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864" y="2636404"/>
            <a:ext cx="10515600" cy="1325563"/>
          </a:xfrm>
        </p:spPr>
        <p:txBody>
          <a:bodyPr>
            <a:noAutofit/>
          </a:bodyPr>
          <a:lstStyle/>
          <a:p>
            <a:pPr algn="ctr"/>
            <a:r>
              <a:rPr lang="en-US" sz="9600" b="1" dirty="0" smtClean="0"/>
              <a:t>The End</a:t>
            </a:r>
            <a:endParaRPr lang="en-US" sz="9600" b="1" dirty="0"/>
          </a:p>
        </p:txBody>
      </p:sp>
    </p:spTree>
    <p:extLst>
      <p:ext uri="{BB962C8B-B14F-4D97-AF65-F5344CB8AC3E}">
        <p14:creationId xmlns:p14="http://schemas.microsoft.com/office/powerpoint/2010/main" val="168130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200" dirty="0" smtClean="0"/>
              <a:t>This website works as social media profile viewer where you can add your profile by filling out the required information and then you can post public comments which can be interacted by other people and you can also interact with other profiles and posts.</a:t>
            </a:r>
            <a:endParaRPr lang="en-US" sz="3200" dirty="0"/>
          </a:p>
        </p:txBody>
      </p:sp>
    </p:spTree>
    <p:extLst>
      <p:ext uri="{BB962C8B-B14F-4D97-AF65-F5344CB8AC3E}">
        <p14:creationId xmlns:p14="http://schemas.microsoft.com/office/powerpoint/2010/main" val="3431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05" y="758952"/>
            <a:ext cx="10058400" cy="3566160"/>
          </a:xfrm>
        </p:spPr>
        <p:txBody>
          <a:bodyPr>
            <a:normAutofit/>
          </a:bodyPr>
          <a:lstStyle/>
          <a:p>
            <a:pPr algn="ctr"/>
            <a:r>
              <a:rPr lang="en-US" dirty="0" smtClean="0"/>
              <a:t>Main Page</a:t>
            </a:r>
            <a:endParaRPr lang="en-US" dirty="0"/>
          </a:p>
        </p:txBody>
      </p:sp>
    </p:spTree>
    <p:extLst>
      <p:ext uri="{BB962C8B-B14F-4D97-AF65-F5344CB8AC3E}">
        <p14:creationId xmlns:p14="http://schemas.microsoft.com/office/powerpoint/2010/main" val="911824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CSS link(</a:t>
            </a:r>
            <a:r>
              <a:rPr lang="en-US" u="sng" dirty="0" smtClean="0">
                <a:hlinkClick r:id="rId2" action="ppaction://hlinkfile"/>
              </a:rPr>
              <a:t>style.css</a:t>
            </a:r>
            <a:r>
              <a:rPr lang="en-US" dirty="0" smtClean="0"/>
              <a:t>):</a:t>
            </a:r>
            <a:endParaRPr lang="en-US" dirty="0"/>
          </a:p>
        </p:txBody>
      </p:sp>
      <p:pic>
        <p:nvPicPr>
          <p:cNvPr id="4" name="Content Placeholder 3">
            <a:hlinkClick r:id="rId3" action="ppaction://hlinkfile"/>
          </p:cNvPr>
          <p:cNvPicPr>
            <a:picLocks noGrp="1"/>
          </p:cNvPicPr>
          <p:nvPr>
            <p:ph idx="1"/>
          </p:nvPr>
        </p:nvPicPr>
        <p:blipFill rotWithShape="1">
          <a:blip r:embed="rId4"/>
          <a:srcRect t="1514" b="1947"/>
          <a:stretch/>
        </p:blipFill>
        <p:spPr>
          <a:xfrm>
            <a:off x="1188720" y="1833996"/>
            <a:ext cx="9966960" cy="3495675"/>
          </a:xfrm>
          <a:prstGeom prst="rect">
            <a:avLst/>
          </a:prstGeom>
        </p:spPr>
      </p:pic>
    </p:spTree>
    <p:extLst>
      <p:ext uri="{BB962C8B-B14F-4D97-AF65-F5344CB8AC3E}">
        <p14:creationId xmlns:p14="http://schemas.microsoft.com/office/powerpoint/2010/main" val="2340436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Main page:</a:t>
            </a:r>
            <a:endParaRPr lang="en-US" dirty="0"/>
          </a:p>
        </p:txBody>
      </p:sp>
      <p:pic>
        <p:nvPicPr>
          <p:cNvPr id="4" name="Content Placeholder 3"/>
          <p:cNvPicPr>
            <a:picLocks noGrp="1"/>
          </p:cNvPicPr>
          <p:nvPr>
            <p:ph idx="1"/>
          </p:nvPr>
        </p:nvPicPr>
        <p:blipFill>
          <a:blip r:embed="rId2"/>
          <a:stretch>
            <a:fillRect/>
          </a:stretch>
        </p:blipFill>
        <p:spPr>
          <a:xfrm>
            <a:off x="1562065" y="1827213"/>
            <a:ext cx="8869680" cy="4023360"/>
          </a:xfrm>
          <a:prstGeom prst="rect">
            <a:avLst/>
          </a:prstGeom>
        </p:spPr>
      </p:pic>
    </p:spTree>
    <p:extLst>
      <p:ext uri="{BB962C8B-B14F-4D97-AF65-F5344CB8AC3E}">
        <p14:creationId xmlns:p14="http://schemas.microsoft.com/office/powerpoint/2010/main" val="2639523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555" y="758952"/>
            <a:ext cx="10058400" cy="3566160"/>
          </a:xfrm>
        </p:spPr>
        <p:txBody>
          <a:bodyPr/>
          <a:lstStyle/>
          <a:p>
            <a:pPr algn="ctr"/>
            <a:r>
              <a:rPr lang="en-US" dirty="0" smtClean="0"/>
              <a:t>Profile Example</a:t>
            </a:r>
            <a:endParaRPr lang="en-US" dirty="0"/>
          </a:p>
        </p:txBody>
      </p:sp>
    </p:spTree>
    <p:extLst>
      <p:ext uri="{BB962C8B-B14F-4D97-AF65-F5344CB8AC3E}">
        <p14:creationId xmlns:p14="http://schemas.microsoft.com/office/powerpoint/2010/main" val="2996894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CSS link(</a:t>
            </a:r>
            <a:r>
              <a:rPr lang="en-US" dirty="0" smtClean="0">
                <a:hlinkClick r:id="rId2" action="ppaction://hlinkfile"/>
              </a:rPr>
              <a:t>stylepf.css</a:t>
            </a:r>
            <a:r>
              <a:rPr lang="en-US" dirty="0" smtClean="0"/>
              <a:t>):</a:t>
            </a:r>
            <a:endParaRPr lang="en-US" dirty="0"/>
          </a:p>
        </p:txBody>
      </p:sp>
      <p:pic>
        <p:nvPicPr>
          <p:cNvPr id="4" name="Content Placeholder 3"/>
          <p:cNvPicPr>
            <a:picLocks noGrp="1"/>
          </p:cNvPicPr>
          <p:nvPr>
            <p:ph idx="1"/>
          </p:nvPr>
        </p:nvPicPr>
        <p:blipFill rotWithShape="1">
          <a:blip r:embed="rId3"/>
          <a:srcRect t="2207"/>
          <a:stretch/>
        </p:blipFill>
        <p:spPr>
          <a:xfrm>
            <a:off x="1097280" y="2266950"/>
            <a:ext cx="9784080" cy="3040344"/>
          </a:xfrm>
          <a:prstGeom prst="rect">
            <a:avLst/>
          </a:prstGeom>
        </p:spPr>
      </p:pic>
    </p:spTree>
    <p:extLst>
      <p:ext uri="{BB962C8B-B14F-4D97-AF65-F5344CB8AC3E}">
        <p14:creationId xmlns:p14="http://schemas.microsoft.com/office/powerpoint/2010/main" val="409437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 BAR:</a:t>
            </a:r>
            <a:endParaRPr lang="en-US" dirty="0"/>
          </a:p>
        </p:txBody>
      </p:sp>
      <p:pic>
        <p:nvPicPr>
          <p:cNvPr id="5" name="Content Placeholder 4"/>
          <p:cNvPicPr>
            <a:picLocks noGrp="1"/>
          </p:cNvPicPr>
          <p:nvPr>
            <p:ph idx="1"/>
          </p:nvPr>
        </p:nvPicPr>
        <p:blipFill rotWithShape="1">
          <a:blip r:embed="rId2"/>
          <a:srcRect t="1190"/>
          <a:stretch/>
        </p:blipFill>
        <p:spPr>
          <a:xfrm>
            <a:off x="1573213" y="2105025"/>
            <a:ext cx="8229600" cy="3474720"/>
          </a:xfrm>
          <a:prstGeom prst="rect">
            <a:avLst/>
          </a:prstGeom>
        </p:spPr>
      </p:pic>
    </p:spTree>
    <p:extLst>
      <p:ext uri="{BB962C8B-B14F-4D97-AF65-F5344CB8AC3E}">
        <p14:creationId xmlns:p14="http://schemas.microsoft.com/office/powerpoint/2010/main" val="2305010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profile Image:</a:t>
            </a:r>
            <a:endParaRPr lang="en-US" dirty="0"/>
          </a:p>
        </p:txBody>
      </p:sp>
      <p:pic>
        <p:nvPicPr>
          <p:cNvPr id="4" name="Content Placeholder 3"/>
          <p:cNvPicPr>
            <a:picLocks noGrp="1" noChangeAspect="1"/>
          </p:cNvPicPr>
          <p:nvPr>
            <p:ph idx="1"/>
          </p:nvPr>
        </p:nvPicPr>
        <p:blipFill>
          <a:blip r:embed="rId2"/>
          <a:stretch>
            <a:fillRect/>
          </a:stretch>
        </p:blipFill>
        <p:spPr>
          <a:xfrm>
            <a:off x="1209674" y="2148676"/>
            <a:ext cx="9509760" cy="2981357"/>
          </a:xfrm>
          <a:prstGeom prst="rect">
            <a:avLst/>
          </a:prstGeom>
        </p:spPr>
      </p:pic>
    </p:spTree>
    <p:extLst>
      <p:ext uri="{BB962C8B-B14F-4D97-AF65-F5344CB8AC3E}">
        <p14:creationId xmlns:p14="http://schemas.microsoft.com/office/powerpoint/2010/main" val="929566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116</TotalTime>
  <Words>119</Words>
  <Application>Microsoft Office PowerPoint</Application>
  <PresentationFormat>Widescreen</PresentationFormat>
  <Paragraphs>23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Calibri Light</vt:lpstr>
      <vt:lpstr>Retrospect</vt:lpstr>
      <vt:lpstr>Social Media Profile Viewer</vt:lpstr>
      <vt:lpstr>Introduction:</vt:lpstr>
      <vt:lpstr>Main Page</vt:lpstr>
      <vt:lpstr>Adding CSS link(style.css):</vt:lpstr>
      <vt:lpstr>Profile Main page:</vt:lpstr>
      <vt:lpstr>Profile Example</vt:lpstr>
      <vt:lpstr>Adding CSS link(stylepf.css):</vt:lpstr>
      <vt:lpstr>NAV BAR:</vt:lpstr>
      <vt:lpstr>Adding profile Image:</vt:lpstr>
      <vt:lpstr>Profile outlook:</vt:lpstr>
      <vt:lpstr>First Post:</vt:lpstr>
      <vt:lpstr>Second Post:</vt:lpstr>
      <vt:lpstr>About Us</vt:lpstr>
      <vt:lpstr>Adding CSS link(stylepf.css):</vt:lpstr>
      <vt:lpstr>NAV BAR:</vt:lpstr>
      <vt:lpstr>Outlook: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Profile Viewer</dc:title>
  <dc:creator>WAJIZ.PK</dc:creator>
  <cp:lastModifiedBy>WAJIZ.PK</cp:lastModifiedBy>
  <cp:revision>14</cp:revision>
  <dcterms:created xsi:type="dcterms:W3CDTF">2024-11-18T18:20:32Z</dcterms:created>
  <dcterms:modified xsi:type="dcterms:W3CDTF">2024-11-20T15:44:30Z</dcterms:modified>
</cp:coreProperties>
</file>