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353535"/>
    <a:srgbClr val="1E0300"/>
    <a:srgbClr val="284B63"/>
    <a:srgbClr val="D9D9D9"/>
    <a:srgbClr val="6ECFD4"/>
    <a:srgbClr val="3B6E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8"/>
    <p:restoredTop sz="96327"/>
  </p:normalViewPr>
  <p:slideViewPr>
    <p:cSldViewPr snapToGrid="0" snapToObjects="1">
      <p:cViewPr varScale="1">
        <p:scale>
          <a:sx n="86" d="100"/>
          <a:sy n="86" d="100"/>
        </p:scale>
        <p:origin x="38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4EBF-91CD-3C4B-94F5-D0C79DAA4961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A06D-09EC-D742-83ED-64BA57441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4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4EBF-91CD-3C4B-94F5-D0C79DAA4961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A06D-09EC-D742-83ED-64BA57441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8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4EBF-91CD-3C4B-94F5-D0C79DAA4961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A06D-09EC-D742-83ED-64BA57441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0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4EBF-91CD-3C4B-94F5-D0C79DAA4961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A06D-09EC-D742-83ED-64BA57441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7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4EBF-91CD-3C4B-94F5-D0C79DAA4961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A06D-09EC-D742-83ED-64BA57441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3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4EBF-91CD-3C4B-94F5-D0C79DAA4961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A06D-09EC-D742-83ED-64BA57441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1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4EBF-91CD-3C4B-94F5-D0C79DAA4961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A06D-09EC-D742-83ED-64BA57441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4EBF-91CD-3C4B-94F5-D0C79DAA4961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A06D-09EC-D742-83ED-64BA57441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3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4EBF-91CD-3C4B-94F5-D0C79DAA4961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A06D-09EC-D742-83ED-64BA57441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4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4EBF-91CD-3C4B-94F5-D0C79DAA4961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A06D-09EC-D742-83ED-64BA57441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7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4EBF-91CD-3C4B-94F5-D0C79DAA4961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A06D-09EC-D742-83ED-64BA57441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6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54EBF-91CD-3C4B-94F5-D0C79DAA4961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A06D-09EC-D742-83ED-64BA57441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709639-038D-F741-8A85-EA02B2BDE405}"/>
              </a:ext>
            </a:extLst>
          </p:cNvPr>
          <p:cNvSpPr/>
          <p:nvPr/>
        </p:nvSpPr>
        <p:spPr>
          <a:xfrm>
            <a:off x="-1" y="-1"/>
            <a:ext cx="7559676" cy="19490864"/>
          </a:xfrm>
          <a:prstGeom prst="rect">
            <a:avLst/>
          </a:prstGeom>
          <a:solidFill>
            <a:srgbClr val="1E0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waterfall chart&#10;&#10;Description automatically generated">
            <a:extLst>
              <a:ext uri="{FF2B5EF4-FFF2-40B4-BE49-F238E27FC236}">
                <a16:creationId xmlns:a16="http://schemas.microsoft.com/office/drawing/2014/main" id="{F06F4F7E-4161-EA46-853A-D58780E03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514939" y="759874"/>
            <a:ext cx="7301379" cy="54760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A09FC1-2EB5-284B-98EF-5CADF018C678}"/>
              </a:ext>
            </a:extLst>
          </p:cNvPr>
          <p:cNvSpPr txBox="1"/>
          <p:nvPr/>
        </p:nvSpPr>
        <p:spPr>
          <a:xfrm>
            <a:off x="362123" y="149105"/>
            <a:ext cx="6820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Natural Disasters and Their </a:t>
            </a:r>
            <a:r>
              <a:rPr lang="en-US" sz="2800" b="1" dirty="0">
                <a:solidFill>
                  <a:schemeClr val="accent2"/>
                </a:solidFill>
              </a:rPr>
              <a:t>Effects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F54D17-B1FD-934B-AFAD-7EDBC115DFE2}"/>
              </a:ext>
            </a:extLst>
          </p:cNvPr>
          <p:cNvSpPr txBox="1"/>
          <p:nvPr/>
        </p:nvSpPr>
        <p:spPr>
          <a:xfrm>
            <a:off x="254833" y="759874"/>
            <a:ext cx="712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9D9D9"/>
                </a:solidFill>
              </a:rPr>
              <a:t>Body Body Body Body Body Body Body Body Body Body Body Body Body Body Body Body Body Body Body Body</a:t>
            </a:r>
          </a:p>
          <a:p>
            <a:r>
              <a:rPr lang="en-US" sz="1200" dirty="0">
                <a:solidFill>
                  <a:srgbClr val="D9D9D9"/>
                </a:solidFill>
              </a:rPr>
              <a:t>Body Body Body Body Body Body Body Body Body Body Body Body Body Body Body Body Body Body Body Body</a:t>
            </a:r>
          </a:p>
          <a:p>
            <a:r>
              <a:rPr lang="en-US" sz="1200" dirty="0">
                <a:solidFill>
                  <a:srgbClr val="D9D9D9"/>
                </a:solidFill>
              </a:rPr>
              <a:t>Body Body Body Body Body Body Body Body Body Body Body Body Body Body Body Body Body Body Body Body,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B1840C-4E62-F64F-9580-E8C0486A12D8}"/>
              </a:ext>
            </a:extLst>
          </p:cNvPr>
          <p:cNvSpPr txBox="1"/>
          <p:nvPr/>
        </p:nvSpPr>
        <p:spPr>
          <a:xfrm>
            <a:off x="1695046" y="1909189"/>
            <a:ext cx="4239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Occurrences of Natural Disasters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6CA67A-4DC6-F446-AE95-2534DF96D1A7}"/>
              </a:ext>
            </a:extLst>
          </p:cNvPr>
          <p:cNvSpPr/>
          <p:nvPr/>
        </p:nvSpPr>
        <p:spPr>
          <a:xfrm>
            <a:off x="362123" y="4238922"/>
            <a:ext cx="6820525" cy="2375941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WORLD MAP OF ALL NATURAL DISASTERS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5C90C1-BDD5-7542-B5EF-B49EA3B704B7}"/>
              </a:ext>
            </a:extLst>
          </p:cNvPr>
          <p:cNvSpPr/>
          <p:nvPr/>
        </p:nvSpPr>
        <p:spPr>
          <a:xfrm>
            <a:off x="362124" y="6672943"/>
            <a:ext cx="3375102" cy="1695757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WORLD MAP OF HYDROLOGEICAL NATURAL DISASTERS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0C410C-1211-BD40-BCE4-EB9AFAFA0B68}"/>
              </a:ext>
            </a:extLst>
          </p:cNvPr>
          <p:cNvSpPr/>
          <p:nvPr/>
        </p:nvSpPr>
        <p:spPr>
          <a:xfrm>
            <a:off x="3807546" y="6672943"/>
            <a:ext cx="3375102" cy="1695757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WORLD MAP OF GEOLOGICAL NATURAL DISASTERS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89A84DA-813B-4E41-A498-07A29C76889B}"/>
              </a:ext>
            </a:extLst>
          </p:cNvPr>
          <p:cNvSpPr/>
          <p:nvPr/>
        </p:nvSpPr>
        <p:spPr>
          <a:xfrm>
            <a:off x="3004351" y="2447883"/>
            <a:ext cx="1465749" cy="1465749"/>
          </a:xfrm>
          <a:prstGeom prst="ellipse">
            <a:avLst/>
          </a:prstGeom>
          <a:solidFill>
            <a:srgbClr val="3535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Radial chart (count of disasters per continent)</a:t>
            </a:r>
          </a:p>
        </p:txBody>
      </p:sp>
      <p:pic>
        <p:nvPicPr>
          <p:cNvPr id="16" name="Picture 15" descr="Chart, bubble chart&#10;&#10;Description automatically generated">
            <a:extLst>
              <a:ext uri="{FF2B5EF4-FFF2-40B4-BE49-F238E27FC236}">
                <a16:creationId xmlns:a16="http://schemas.microsoft.com/office/drawing/2014/main" id="{2843DCCF-A70E-2149-8971-FCA75A95A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84576" y="2161131"/>
            <a:ext cx="5098570" cy="328370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961CD48-2808-BA40-90CE-2C7E3C20C68A}"/>
              </a:ext>
            </a:extLst>
          </p:cNvPr>
          <p:cNvSpPr txBox="1"/>
          <p:nvPr/>
        </p:nvSpPr>
        <p:spPr>
          <a:xfrm>
            <a:off x="1695046" y="9457290"/>
            <a:ext cx="423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Effect of Natural Disasters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7A2594-D790-BF4B-A61B-426BB0981627}"/>
              </a:ext>
            </a:extLst>
          </p:cNvPr>
          <p:cNvSpPr txBox="1"/>
          <p:nvPr/>
        </p:nvSpPr>
        <p:spPr>
          <a:xfrm>
            <a:off x="254833" y="8584974"/>
            <a:ext cx="712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9D9D9"/>
                </a:solidFill>
              </a:rPr>
              <a:t>Body Body Body Body Body Body Body Body Body Body Body Body Body Body Body Body Body Body Body Body</a:t>
            </a:r>
          </a:p>
          <a:p>
            <a:r>
              <a:rPr lang="en-US" sz="1200" dirty="0">
                <a:solidFill>
                  <a:srgbClr val="D9D9D9"/>
                </a:solidFill>
              </a:rPr>
              <a:t>Body Body Body Body Body Body Body Body Body Body Body Body Body Body Body Body Body Body Body Body</a:t>
            </a:r>
          </a:p>
          <a:p>
            <a:r>
              <a:rPr lang="en-US" sz="1200" dirty="0">
                <a:solidFill>
                  <a:srgbClr val="D9D9D9"/>
                </a:solidFill>
              </a:rPr>
              <a:t>Body Body Body Body Body Body Body Body Body Body Body Body Body Body Body Body Body Body Body Body,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163CE3-3E3E-1C41-A6FF-3D446594E50F}"/>
              </a:ext>
            </a:extLst>
          </p:cNvPr>
          <p:cNvSpPr/>
          <p:nvPr/>
        </p:nvSpPr>
        <p:spPr>
          <a:xfrm>
            <a:off x="326962" y="9876972"/>
            <a:ext cx="6820525" cy="2375941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Proportional Global Map of deaths per country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E4CDB0-3614-924A-BC18-9547E2EA309D}"/>
              </a:ext>
            </a:extLst>
          </p:cNvPr>
          <p:cNvSpPr/>
          <p:nvPr/>
        </p:nvSpPr>
        <p:spPr>
          <a:xfrm>
            <a:off x="326963" y="12404861"/>
            <a:ext cx="3410261" cy="2375941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Deaths caused by the top 4 occurring subgroups of natural disasters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914C84-F7D3-A442-B461-A649054B930F}"/>
              </a:ext>
            </a:extLst>
          </p:cNvPr>
          <p:cNvSpPr/>
          <p:nvPr/>
        </p:nvSpPr>
        <p:spPr>
          <a:xfrm>
            <a:off x="3822448" y="12404861"/>
            <a:ext cx="3325039" cy="2375941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Financial Damage caused by the top 4 occurring subgroups of natural disasters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50D00-240E-AA4E-8C50-5FCE75E14AD5}"/>
              </a:ext>
            </a:extLst>
          </p:cNvPr>
          <p:cNvSpPr txBox="1"/>
          <p:nvPr/>
        </p:nvSpPr>
        <p:spPr>
          <a:xfrm>
            <a:off x="362123" y="14919461"/>
            <a:ext cx="3325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Body Body Body Body Body Body Body Body Body Body Body Body Body Body Body Body Body Body Body Body Body Body Body Body Body Body Body</a:t>
            </a:r>
          </a:p>
          <a:p>
            <a:pPr algn="ctr"/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E90217-0B92-8649-B831-C91555097700}"/>
              </a:ext>
            </a:extLst>
          </p:cNvPr>
          <p:cNvSpPr txBox="1"/>
          <p:nvPr/>
        </p:nvSpPr>
        <p:spPr>
          <a:xfrm>
            <a:off x="3851965" y="14919461"/>
            <a:ext cx="3325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Body Body Body Body Body Body Body Body Body Body Body Body Body Body Body Body Body Body Body Body Body Body Body Body Body Body Body</a:t>
            </a:r>
          </a:p>
          <a:p>
            <a:pPr algn="ctr"/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3D299A-D0A9-354F-BD31-4F07EDDCC767}"/>
              </a:ext>
            </a:extLst>
          </p:cNvPr>
          <p:cNvSpPr txBox="1"/>
          <p:nvPr/>
        </p:nvSpPr>
        <p:spPr>
          <a:xfrm>
            <a:off x="1652434" y="15736305"/>
            <a:ext cx="423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Observable Patterns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CF6214-ED4E-6D49-869F-D08B0F4BE20C}"/>
              </a:ext>
            </a:extLst>
          </p:cNvPr>
          <p:cNvSpPr/>
          <p:nvPr/>
        </p:nvSpPr>
        <p:spPr>
          <a:xfrm>
            <a:off x="362124" y="16194781"/>
            <a:ext cx="3410261" cy="2375941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Subgroup vs Year Vs Deaths </a:t>
            </a:r>
          </a:p>
          <a:p>
            <a:pPr algn="ctr"/>
            <a:r>
              <a:rPr lang="en-US" dirty="0"/>
              <a:t>(Bubble Plot)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FC7B1F-22B9-514E-AE49-36B78567C66E}"/>
              </a:ext>
            </a:extLst>
          </p:cNvPr>
          <p:cNvSpPr/>
          <p:nvPr/>
        </p:nvSpPr>
        <p:spPr>
          <a:xfrm>
            <a:off x="3857609" y="16194781"/>
            <a:ext cx="3325039" cy="2375941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CPI vs Number of Deaths</a:t>
            </a:r>
          </a:p>
          <a:p>
            <a:pPr algn="ctr"/>
            <a:r>
              <a:rPr lang="en-US" dirty="0"/>
              <a:t>(Scatter plot)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DE0CE5-1DE4-4A46-B8D3-DF74992AACF8}"/>
              </a:ext>
            </a:extLst>
          </p:cNvPr>
          <p:cNvSpPr txBox="1"/>
          <p:nvPr/>
        </p:nvSpPr>
        <p:spPr>
          <a:xfrm>
            <a:off x="367767" y="18659866"/>
            <a:ext cx="3325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Body Body Body Body Body Body Body Body Body Body Body Body Body Body Body Body Body Body Body Body Body Body Body Body Body Body Body</a:t>
            </a:r>
          </a:p>
          <a:p>
            <a:pPr algn="ctr"/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0CA0BC-D5B4-D248-98EF-55EB14EB6ADE}"/>
              </a:ext>
            </a:extLst>
          </p:cNvPr>
          <p:cNvSpPr txBox="1"/>
          <p:nvPr/>
        </p:nvSpPr>
        <p:spPr>
          <a:xfrm>
            <a:off x="3857609" y="18659866"/>
            <a:ext cx="3325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Body Body Body Body Body Body Body Body Body Body Body Body Body Body Body Body Body Body Body Body Body Body Body Body Body Body Body</a:t>
            </a:r>
          </a:p>
          <a:p>
            <a:pPr algn="ctr"/>
            <a:endParaRPr lang="en-US" sz="1200" dirty="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387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320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Nassar</dc:creator>
  <cp:lastModifiedBy>Ahmed Nassar</cp:lastModifiedBy>
  <cp:revision>3</cp:revision>
  <dcterms:created xsi:type="dcterms:W3CDTF">2021-10-08T07:09:55Z</dcterms:created>
  <dcterms:modified xsi:type="dcterms:W3CDTF">2021-10-14T16:32:01Z</dcterms:modified>
</cp:coreProperties>
</file>