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57" r:id="rId6"/>
    <p:sldId id="258" r:id="rId7"/>
    <p:sldId id="259" r:id="rId8"/>
    <p:sldId id="264" r:id="rId9"/>
    <p:sldId id="260"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CCACA2-8CCB-49F3-9845-84E53BA7FA1A}">
          <p14:sldIdLst>
            <p14:sldId id="256"/>
            <p14:sldId id="257"/>
            <p14:sldId id="258"/>
            <p14:sldId id="259"/>
            <p14:sldId id="264"/>
            <p14:sldId id="260"/>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79E21-512E-4117-944D-F13BB1EA80A1}" type="datetimeFigureOut">
              <a:rPr lang="ar-EG" smtClean="0"/>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E1A084A-B1FF-4485-917E-3A13D522EA3C}" type="slidenum">
              <a:rPr lang="ar-EG" smtClean="0"/>
              <a:t>‹#›</a:t>
            </a:fld>
            <a:endParaRPr lang="ar-EG"/>
          </a:p>
        </p:txBody>
      </p:sp>
    </p:spTree>
    <p:extLst>
      <p:ext uri="{BB962C8B-B14F-4D97-AF65-F5344CB8AC3E}">
        <p14:creationId xmlns:p14="http://schemas.microsoft.com/office/powerpoint/2010/main" val="92553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79E21-512E-4117-944D-F13BB1EA80A1}" type="datetimeFigureOut">
              <a:rPr lang="ar-EG" smtClean="0"/>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322266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79E21-512E-4117-944D-F13BB1EA80A1}" type="datetimeFigureOut">
              <a:rPr lang="ar-EG" smtClean="0"/>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290499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79E21-512E-4117-944D-F13BB1EA80A1}" type="datetimeFigureOut">
              <a:rPr lang="ar-EG" smtClean="0"/>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321133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F179E21-512E-4117-944D-F13BB1EA80A1}" type="datetimeFigureOut">
              <a:rPr lang="ar-EG" smtClean="0"/>
              <a:t>24/01/1444</a:t>
            </a:fld>
            <a:endParaRPr lang="ar-EG"/>
          </a:p>
        </p:txBody>
      </p:sp>
      <p:sp>
        <p:nvSpPr>
          <p:cNvPr id="5" name="Footer Placeholder 4"/>
          <p:cNvSpPr>
            <a:spLocks noGrp="1"/>
          </p:cNvSpPr>
          <p:nvPr>
            <p:ph type="ftr" sz="quarter" idx="11"/>
          </p:nvPr>
        </p:nvSpPr>
        <p:spPr>
          <a:xfrm>
            <a:off x="2182708" y="6272784"/>
            <a:ext cx="6327648" cy="365125"/>
          </a:xfrm>
        </p:spPr>
        <p:txBody>
          <a:bodyPr/>
          <a:lstStyle/>
          <a:p>
            <a:endParaRPr lang="ar-E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E1A084A-B1FF-4485-917E-3A13D522EA3C}" type="slidenum">
              <a:rPr lang="ar-EG" smtClean="0"/>
              <a:t>‹#›</a:t>
            </a:fld>
            <a:endParaRPr lang="ar-EG"/>
          </a:p>
        </p:txBody>
      </p:sp>
    </p:spTree>
    <p:extLst>
      <p:ext uri="{BB962C8B-B14F-4D97-AF65-F5344CB8AC3E}">
        <p14:creationId xmlns:p14="http://schemas.microsoft.com/office/powerpoint/2010/main" val="39497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79E21-512E-4117-944D-F13BB1EA80A1}" type="datetimeFigureOut">
              <a:rPr lang="ar-EG" smtClean="0"/>
              <a:t>24/01/1444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104380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79E21-512E-4117-944D-F13BB1EA80A1}" type="datetimeFigureOut">
              <a:rPr lang="ar-EG" smtClean="0"/>
              <a:t>24/01/1444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170674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79E21-512E-4117-944D-F13BB1EA80A1}" type="datetimeFigureOut">
              <a:rPr lang="ar-EG" smtClean="0"/>
              <a:t>24/01/1444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279357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79E21-512E-4117-944D-F13BB1EA80A1}" type="datetimeFigureOut">
              <a:rPr lang="ar-EG" smtClean="0"/>
              <a:t>24/01/1444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76988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79E21-512E-4117-944D-F13BB1EA80A1}" type="datetimeFigureOut">
              <a:rPr lang="ar-EG" smtClean="0"/>
              <a:t>24/01/1444</a:t>
            </a:fld>
            <a:endParaRPr lang="ar-EG"/>
          </a:p>
        </p:txBody>
      </p:sp>
      <p:sp>
        <p:nvSpPr>
          <p:cNvPr id="6" name="Footer Placeholder 5"/>
          <p:cNvSpPr>
            <a:spLocks noGrp="1"/>
          </p:cNvSpPr>
          <p:nvPr>
            <p:ph type="ftr" sz="quarter" idx="11"/>
          </p:nvPr>
        </p:nvSpPr>
        <p:spPr/>
        <p:txBody>
          <a:bodyPr/>
          <a:lstStyle/>
          <a:p>
            <a:endParaRPr lang="ar-E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33973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79E21-512E-4117-944D-F13BB1EA80A1}" type="datetimeFigureOut">
              <a:rPr lang="ar-EG" smtClean="0"/>
              <a:t>24/01/1444</a:t>
            </a:fld>
            <a:endParaRPr lang="ar-E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1A084A-B1FF-4485-917E-3A13D522EA3C}" type="slidenum">
              <a:rPr lang="ar-EG" smtClean="0"/>
              <a:t>‹#›</a:t>
            </a:fld>
            <a:endParaRPr lang="ar-EG"/>
          </a:p>
        </p:txBody>
      </p:sp>
    </p:spTree>
    <p:extLst>
      <p:ext uri="{BB962C8B-B14F-4D97-AF65-F5344CB8AC3E}">
        <p14:creationId xmlns:p14="http://schemas.microsoft.com/office/powerpoint/2010/main" val="71872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F179E21-512E-4117-944D-F13BB1EA80A1}" type="datetimeFigureOut">
              <a:rPr lang="ar-EG" smtClean="0"/>
              <a:t>24/01/1444</a:t>
            </a:fld>
            <a:endParaRPr lang="ar-E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ar-E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E1A084A-B1FF-4485-917E-3A13D522EA3C}" type="slidenum">
              <a:rPr lang="ar-EG" smtClean="0"/>
              <a:t>‹#›</a:t>
            </a:fld>
            <a:endParaRPr lang="ar-EG"/>
          </a:p>
        </p:txBody>
      </p:sp>
    </p:spTree>
    <p:extLst>
      <p:ext uri="{BB962C8B-B14F-4D97-AF65-F5344CB8AC3E}">
        <p14:creationId xmlns:p14="http://schemas.microsoft.com/office/powerpoint/2010/main" val="27850252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6F6E-6342-0A92-3422-E86B274C3E05}"/>
              </a:ext>
            </a:extLst>
          </p:cNvPr>
          <p:cNvSpPr>
            <a:spLocks noGrp="1"/>
          </p:cNvSpPr>
          <p:nvPr>
            <p:ph type="ctrTitle"/>
          </p:nvPr>
        </p:nvSpPr>
        <p:spPr>
          <a:xfrm>
            <a:off x="-260059" y="1518407"/>
            <a:ext cx="9144000" cy="2387600"/>
          </a:xfrm>
        </p:spPr>
        <p:txBody>
          <a:bodyPr>
            <a:normAutofit/>
          </a:bodyPr>
          <a:lstStyle/>
          <a:p>
            <a:pPr algn="l"/>
            <a:r>
              <a:rPr lang="en-US" sz="6600" b="1" dirty="0">
                <a:solidFill>
                  <a:schemeClr val="accent6">
                    <a:lumMod val="75000"/>
                  </a:schemeClr>
                </a:solidFill>
              </a:rPr>
              <a:t>				</a:t>
            </a:r>
            <a:r>
              <a:rPr lang="en-US" sz="9500" b="1" u="sng" dirty="0">
                <a:solidFill>
                  <a:schemeClr val="accent6">
                    <a:lumMod val="75000"/>
                  </a:schemeClr>
                </a:solidFill>
                <a:latin typeface="Aldhabi" panose="01000000000000000000" pitchFamily="2" charset="-78"/>
                <a:cs typeface="Aldhabi" panose="01000000000000000000" pitchFamily="2" charset="-78"/>
              </a:rPr>
              <a:t>BFCAI LIBRARY</a:t>
            </a:r>
            <a:endParaRPr lang="ar-EG" sz="9500" b="1" u="sng" dirty="0">
              <a:solidFill>
                <a:schemeClr val="accent6">
                  <a:lumMod val="75000"/>
                </a:schemeClr>
              </a:solidFill>
              <a:latin typeface="Aldhabi" panose="01000000000000000000" pitchFamily="2" charset="-78"/>
              <a:cs typeface="Aldhabi" panose="01000000000000000000" pitchFamily="2" charset="-78"/>
            </a:endParaRPr>
          </a:p>
        </p:txBody>
      </p:sp>
      <p:sp>
        <p:nvSpPr>
          <p:cNvPr id="3" name="Subtitle 2">
            <a:extLst>
              <a:ext uri="{FF2B5EF4-FFF2-40B4-BE49-F238E27FC236}">
                <a16:creationId xmlns:a16="http://schemas.microsoft.com/office/drawing/2014/main" id="{530AC0D3-3F77-206D-63A4-7F75B57466A6}"/>
              </a:ext>
            </a:extLst>
          </p:cNvPr>
          <p:cNvSpPr>
            <a:spLocks noGrp="1"/>
          </p:cNvSpPr>
          <p:nvPr>
            <p:ph type="subTitle" idx="1"/>
          </p:nvPr>
        </p:nvSpPr>
        <p:spPr>
          <a:xfrm>
            <a:off x="433610" y="4470401"/>
            <a:ext cx="9144000" cy="2613938"/>
          </a:xfrm>
        </p:spPr>
        <p:txBody>
          <a:bodyPr>
            <a:normAutofit/>
          </a:bodyPr>
          <a:lstStyle/>
          <a:p>
            <a:pPr algn="l"/>
            <a:r>
              <a:rPr lang="en-US" sz="2800" b="1" u="sng" dirty="0"/>
              <a:t>TEAM MEMBERS:</a:t>
            </a:r>
          </a:p>
          <a:p>
            <a:pPr algn="l"/>
            <a:r>
              <a:rPr lang="en-US" sz="2000" i="1" dirty="0"/>
              <a:t>1. Ahmed Nasser Emam           		 4.Eslam Ahmed </a:t>
            </a:r>
            <a:r>
              <a:rPr lang="en-US" sz="2000" i="1" dirty="0" err="1"/>
              <a:t>Lotfy</a:t>
            </a:r>
            <a:endParaRPr lang="en-US" sz="2000" i="1" dirty="0"/>
          </a:p>
          <a:p>
            <a:r>
              <a:rPr lang="en-US" sz="2000" i="1" dirty="0"/>
              <a:t>2. Eslam Hany  Zoghla             		5.Esraa Mohamed Salem</a:t>
            </a:r>
          </a:p>
          <a:p>
            <a:r>
              <a:rPr lang="en-US" sz="2000" i="1" dirty="0"/>
              <a:t>3. Ashraf Hamed Abdallah		6. Alaa Abdelmaksoud Mohamed</a:t>
            </a:r>
          </a:p>
          <a:p>
            <a:pPr algn="l"/>
            <a:endParaRPr lang="en-US" sz="20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a:p>
            <a:pPr algn="l"/>
            <a:endParaRPr lang="en-US" sz="4500" i="1" dirty="0"/>
          </a:p>
        </p:txBody>
      </p:sp>
    </p:spTree>
    <p:extLst>
      <p:ext uri="{BB962C8B-B14F-4D97-AF65-F5344CB8AC3E}">
        <p14:creationId xmlns:p14="http://schemas.microsoft.com/office/powerpoint/2010/main" val="358525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449708-A5EF-8430-45C8-FFB9C02AA1D3}"/>
              </a:ext>
            </a:extLst>
          </p:cNvPr>
          <p:cNvSpPr>
            <a:spLocks noGrp="1"/>
          </p:cNvSpPr>
          <p:nvPr>
            <p:ph type="ctrTitle"/>
          </p:nvPr>
        </p:nvSpPr>
        <p:spPr/>
        <p:txBody>
          <a:bodyPr/>
          <a:lstStyle/>
          <a:p>
            <a:r>
              <a:rPr lang="en-US" dirty="0"/>
              <a:t>		  Thank You </a:t>
            </a:r>
          </a:p>
        </p:txBody>
      </p:sp>
    </p:spTree>
    <p:extLst>
      <p:ext uri="{BB962C8B-B14F-4D97-AF65-F5344CB8AC3E}">
        <p14:creationId xmlns:p14="http://schemas.microsoft.com/office/powerpoint/2010/main" val="161427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DA7F-FFAD-C1F0-A0B8-2B09F0530C3D}"/>
              </a:ext>
            </a:extLst>
          </p:cNvPr>
          <p:cNvSpPr>
            <a:spLocks noGrp="1"/>
          </p:cNvSpPr>
          <p:nvPr>
            <p:ph type="title"/>
          </p:nvPr>
        </p:nvSpPr>
        <p:spPr>
          <a:xfrm>
            <a:off x="292916" y="646778"/>
            <a:ext cx="10515600" cy="1325563"/>
          </a:xfrm>
        </p:spPr>
        <p:txBody>
          <a:bodyPr>
            <a:normAutofit/>
          </a:bodyPr>
          <a:lstStyle/>
          <a:p>
            <a:pPr algn="l"/>
            <a:r>
              <a:rPr lang="en-US" b="1" u="sng" dirty="0">
                <a:solidFill>
                  <a:schemeClr val="accent6">
                    <a:lumMod val="75000"/>
                  </a:schemeClr>
                </a:solidFill>
              </a:rPr>
              <a:t>PROJEC OVERVIEW</a:t>
            </a:r>
            <a:endParaRPr lang="ar-EG" b="1" u="sng" dirty="0">
              <a:solidFill>
                <a:schemeClr val="accent6">
                  <a:lumMod val="75000"/>
                </a:schemeClr>
              </a:solidFill>
            </a:endParaRPr>
          </a:p>
        </p:txBody>
      </p:sp>
      <p:sp>
        <p:nvSpPr>
          <p:cNvPr id="3" name="Content Placeholder 2">
            <a:extLst>
              <a:ext uri="{FF2B5EF4-FFF2-40B4-BE49-F238E27FC236}">
                <a16:creationId xmlns:a16="http://schemas.microsoft.com/office/drawing/2014/main" id="{21E89F10-18BB-0F38-CE8B-A52D0C020F31}"/>
              </a:ext>
            </a:extLst>
          </p:cNvPr>
          <p:cNvSpPr>
            <a:spLocks noGrp="1"/>
          </p:cNvSpPr>
          <p:nvPr>
            <p:ph idx="1"/>
          </p:nvPr>
        </p:nvSpPr>
        <p:spPr>
          <a:xfrm>
            <a:off x="1098259" y="2274346"/>
            <a:ext cx="10515600" cy="5032375"/>
          </a:xfrm>
        </p:spPr>
        <p:txBody>
          <a:bodyPr>
            <a:normAutofit/>
          </a:bodyPr>
          <a:lstStyle/>
          <a:p>
            <a:pPr algn="just">
              <a:lnSpc>
                <a:spcPct val="100000"/>
              </a:lnSpc>
            </a:pPr>
            <a:r>
              <a:rPr lang="en-US" sz="2400" b="1" dirty="0"/>
              <a:t>This system helps the librarian in managing the library and converting it to the digital system.  It provides some features, for example, adding books to the database and modifying them, or searching for a book request from the student, controlling and managing students and adding them to the database.</a:t>
            </a:r>
            <a:endParaRPr lang="ar-EG" sz="2400" dirty="0"/>
          </a:p>
        </p:txBody>
      </p:sp>
    </p:spTree>
    <p:extLst>
      <p:ext uri="{BB962C8B-B14F-4D97-AF65-F5344CB8AC3E}">
        <p14:creationId xmlns:p14="http://schemas.microsoft.com/office/powerpoint/2010/main" val="231020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6E883284-BA43-3015-2DB0-FA5812DF79D4}"/>
              </a:ext>
            </a:extLst>
          </p:cNvPr>
          <p:cNvPicPr>
            <a:picLocks noChangeAspect="1"/>
          </p:cNvPicPr>
          <p:nvPr/>
        </p:nvPicPr>
        <p:blipFill rotWithShape="1">
          <a:blip r:embed="rId2">
            <a:extLst>
              <a:ext uri="{28A0092B-C50C-407E-A947-70E740481C1C}">
                <a14:useLocalDpi xmlns:a14="http://schemas.microsoft.com/office/drawing/2010/main" val="0"/>
              </a:ext>
            </a:extLst>
          </a:blip>
          <a:srcRect r="-1" b="13698"/>
          <a:stretch/>
        </p:blipFill>
        <p:spPr>
          <a:xfrm>
            <a:off x="20" y="431"/>
            <a:ext cx="8115280" cy="6408311"/>
          </a:xfrm>
          <a:prstGeom prst="rect">
            <a:avLst/>
          </a:prstGeom>
        </p:spPr>
      </p:pic>
      <p:sp>
        <p:nvSpPr>
          <p:cNvPr id="6" name="Text Placeholder 5">
            <a:extLst>
              <a:ext uri="{FF2B5EF4-FFF2-40B4-BE49-F238E27FC236}">
                <a16:creationId xmlns:a16="http://schemas.microsoft.com/office/drawing/2014/main" id="{660C4649-638D-5149-A891-3B8F6BAADF82}"/>
              </a:ext>
            </a:extLst>
          </p:cNvPr>
          <p:cNvSpPr>
            <a:spLocks noGrp="1"/>
          </p:cNvSpPr>
          <p:nvPr>
            <p:ph type="body" sz="half" idx="2"/>
          </p:nvPr>
        </p:nvSpPr>
        <p:spPr>
          <a:xfrm>
            <a:off x="8549640" y="795696"/>
            <a:ext cx="3200400" cy="3291840"/>
          </a:xfrm>
        </p:spPr>
        <p:txBody>
          <a:bodyPr>
            <a:normAutofit/>
          </a:bodyPr>
          <a:lstStyle/>
          <a:p>
            <a:pPr marL="285750" indent="-285750">
              <a:buFont typeface="Arial" panose="020B0604020202020204" pitchFamily="34" charset="0"/>
              <a:buChar char="•"/>
            </a:pPr>
            <a:r>
              <a:rPr lang="en-US" sz="2000" dirty="0"/>
              <a:t>This is first frame of a project</a:t>
            </a:r>
          </a:p>
          <a:p>
            <a:pPr marL="285750" indent="-285750">
              <a:buFont typeface="Arial" panose="020B0604020202020204" pitchFamily="34" charset="0"/>
              <a:buChar char="•"/>
            </a:pPr>
            <a:r>
              <a:rPr lang="en-US" sz="2000" dirty="0"/>
              <a:t>Its content 4 buttons </a:t>
            </a:r>
            <a:br>
              <a:rPr lang="en-US" sz="2000" dirty="0"/>
            </a:br>
            <a:r>
              <a:rPr lang="en-US" sz="2000" dirty="0"/>
              <a:t>each button leads to his screen</a:t>
            </a:r>
          </a:p>
          <a:p>
            <a:pPr marL="285750" indent="-285750">
              <a:buFont typeface="Arial" panose="020B0604020202020204" pitchFamily="34" charset="0"/>
              <a:buChar char="•"/>
            </a:pPr>
            <a:r>
              <a:rPr lang="en-US" sz="2000" dirty="0"/>
              <a:t>And finally Exit button</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51603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96EF55C-8467-45DD-57A6-E8D046F52260}"/>
              </a:ext>
            </a:extLst>
          </p:cNvPr>
          <p:cNvSpPr>
            <a:spLocks noGrp="1"/>
          </p:cNvSpPr>
          <p:nvPr>
            <p:ph idx="1"/>
          </p:nvPr>
        </p:nvSpPr>
        <p:spPr/>
        <p:txBody>
          <a:bodyPr>
            <a:normAutofit/>
          </a:bodyPr>
          <a:lstStyle/>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980C6416-64F9-D1BE-77A1-5155099446AA}"/>
              </a:ext>
            </a:extLst>
          </p:cNvPr>
          <p:cNvSpPr>
            <a:spLocks noGrp="1"/>
          </p:cNvSpPr>
          <p:nvPr>
            <p:ph type="body" sz="half" idx="2"/>
          </p:nvPr>
        </p:nvSpPr>
        <p:spPr>
          <a:xfrm>
            <a:off x="8700642" y="1626206"/>
            <a:ext cx="3200400" cy="3291840"/>
          </a:xfrm>
        </p:spPr>
        <p:txBody>
          <a:bodyPr>
            <a:normAutofit/>
          </a:bodyPr>
          <a:lstStyle/>
          <a:p>
            <a:pPr marL="285750" indent="-285750">
              <a:buFont typeface="Arial" panose="020B0604020202020204" pitchFamily="34" charset="0"/>
              <a:buChar char="•"/>
            </a:pPr>
            <a:r>
              <a:rPr lang="en-US" sz="2000" dirty="0"/>
              <a:t>This frame gather information about the book ,and added it to database by click ‘Insert’</a:t>
            </a:r>
          </a:p>
          <a:p>
            <a:pPr marL="285750" indent="-285750">
              <a:buFont typeface="Arial" panose="020B0604020202020204" pitchFamily="34" charset="0"/>
              <a:buChar char="•"/>
            </a:pPr>
            <a:endParaRPr lang="en-US" sz="2000" dirty="0"/>
          </a:p>
        </p:txBody>
      </p:sp>
      <p:pic>
        <p:nvPicPr>
          <p:cNvPr id="5" name="Content Placeholder 4" descr="A picture containing text, monitor, screen, screenshot&#10;&#10;Description automatically generated">
            <a:extLst>
              <a:ext uri="{FF2B5EF4-FFF2-40B4-BE49-F238E27FC236}">
                <a16:creationId xmlns:a16="http://schemas.microsoft.com/office/drawing/2014/main" id="{0580EEDF-010D-D1C6-4472-160232FA7A7C}"/>
              </a:ext>
            </a:extLst>
          </p:cNvPr>
          <p:cNvPicPr>
            <a:picLocks noChangeAspect="1"/>
          </p:cNvPicPr>
          <p:nvPr/>
        </p:nvPicPr>
        <p:blipFill rotWithShape="1">
          <a:blip r:embed="rId2">
            <a:extLst>
              <a:ext uri="{28A0092B-C50C-407E-A947-70E740481C1C}">
                <a14:useLocalDpi xmlns:a14="http://schemas.microsoft.com/office/drawing/2010/main" val="0"/>
              </a:ext>
            </a:extLst>
          </a:blip>
          <a:srcRect r="-1" b="18169"/>
          <a:stretch/>
        </p:blipFill>
        <p:spPr>
          <a:xfrm>
            <a:off x="20" y="431"/>
            <a:ext cx="8115280" cy="6408311"/>
          </a:xfrm>
          <a:prstGeom prst="rect">
            <a:avLst/>
          </a:prstGeom>
        </p:spPr>
      </p:pic>
    </p:spTree>
    <p:extLst>
      <p:ext uri="{BB962C8B-B14F-4D97-AF65-F5344CB8AC3E}">
        <p14:creationId xmlns:p14="http://schemas.microsoft.com/office/powerpoint/2010/main" val="245756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C299487-0706-7500-AB5E-E586E4FB5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296711" cy="6880036"/>
          </a:xfrm>
        </p:spPr>
      </p:pic>
      <p:sp>
        <p:nvSpPr>
          <p:cNvPr id="5" name="Text Placeholder 4">
            <a:extLst>
              <a:ext uri="{FF2B5EF4-FFF2-40B4-BE49-F238E27FC236}">
                <a16:creationId xmlns:a16="http://schemas.microsoft.com/office/drawing/2014/main" id="{3CC1A38E-5736-294E-B8BE-AEF0D8EA7AE9}"/>
              </a:ext>
            </a:extLst>
          </p:cNvPr>
          <p:cNvSpPr>
            <a:spLocks noGrp="1"/>
          </p:cNvSpPr>
          <p:nvPr>
            <p:ph type="body" sz="half" idx="2"/>
          </p:nvPr>
        </p:nvSpPr>
        <p:spPr>
          <a:xfrm>
            <a:off x="8650308" y="1549908"/>
            <a:ext cx="3200400" cy="3291840"/>
          </a:xfrm>
        </p:spPr>
        <p:txBody>
          <a:bodyPr>
            <a:normAutofit/>
          </a:bodyPr>
          <a:lstStyle/>
          <a:p>
            <a:pPr marL="285750" indent="-285750">
              <a:buFont typeface="Arial" panose="020B0604020202020204" pitchFamily="34" charset="0"/>
              <a:buChar char="•"/>
            </a:pPr>
            <a:r>
              <a:rPr lang="en-US" sz="2000" dirty="0"/>
              <a:t>This frame used when </a:t>
            </a:r>
            <a:r>
              <a:rPr lang="en-US" sz="2000" dirty="0" err="1"/>
              <a:t>i</a:t>
            </a:r>
            <a:r>
              <a:rPr lang="en-US" sz="2000" dirty="0"/>
              <a:t> need to show, search, update or delete specific book from database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8158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screenshot of a computer&#10;&#10;Description automatically generated with medium confidence">
            <a:extLst>
              <a:ext uri="{FF2B5EF4-FFF2-40B4-BE49-F238E27FC236}">
                <a16:creationId xmlns:a16="http://schemas.microsoft.com/office/drawing/2014/main" id="{FE8CA522-9912-0E45-D8A9-59DE8BBBC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206"/>
            <a:ext cx="12192000" cy="5989587"/>
          </a:xfrm>
          <a:prstGeom prst="rect">
            <a:avLst/>
          </a:prstGeom>
        </p:spPr>
      </p:pic>
    </p:spTree>
    <p:extLst>
      <p:ext uri="{BB962C8B-B14F-4D97-AF65-F5344CB8AC3E}">
        <p14:creationId xmlns:p14="http://schemas.microsoft.com/office/powerpoint/2010/main" val="114067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4E8D83-E890-7D80-E352-CEB3805634D6}"/>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24318628-FD35-861B-E23B-98BDAB98782B}"/>
              </a:ext>
            </a:extLst>
          </p:cNvPr>
          <p:cNvSpPr>
            <a:spLocks noGrp="1"/>
          </p:cNvSpPr>
          <p:nvPr>
            <p:ph type="body" sz="half" idx="2"/>
          </p:nvPr>
        </p:nvSpPr>
        <p:spPr>
          <a:xfrm>
            <a:off x="8574807" y="1038977"/>
            <a:ext cx="3200400" cy="3291840"/>
          </a:xfrm>
        </p:spPr>
        <p:txBody>
          <a:bodyPr>
            <a:normAutofit/>
          </a:bodyPr>
          <a:lstStyle/>
          <a:p>
            <a:pPr marL="342900" indent="-342900">
              <a:buFont typeface="Arial" panose="020B0604020202020204" pitchFamily="34" charset="0"/>
              <a:buChar char="•"/>
            </a:pPr>
            <a:r>
              <a:rPr lang="en-US" sz="2000" dirty="0"/>
              <a:t>This frame gather information about student ,and added it to database by click ‘Insert’</a:t>
            </a:r>
          </a:p>
          <a:p>
            <a:pPr marL="342900" indent="-342900">
              <a:buFont typeface="Arial" panose="020B0604020202020204" pitchFamily="34" charset="0"/>
              <a:buChar char="•"/>
            </a:pPr>
            <a:r>
              <a:rPr lang="en-US" sz="2000" dirty="0"/>
              <a:t>Registration date and return date added by default</a:t>
            </a:r>
          </a:p>
          <a:p>
            <a:pPr marL="342900" indent="-342900">
              <a:buFont typeface="Arial" panose="020B0604020202020204" pitchFamily="34" charset="0"/>
              <a:buChar char="•"/>
            </a:pPr>
            <a:endParaRPr lang="en-US" sz="2000" dirty="0"/>
          </a:p>
        </p:txBody>
      </p:sp>
      <p:pic>
        <p:nvPicPr>
          <p:cNvPr id="5" name="Content Placeholder 4" descr="Graphical user interface&#10;&#10;Description automatically generated">
            <a:extLst>
              <a:ext uri="{FF2B5EF4-FFF2-40B4-BE49-F238E27FC236}">
                <a16:creationId xmlns:a16="http://schemas.microsoft.com/office/drawing/2014/main" id="{47499B44-18C6-A025-4BDA-E7BB7A85683F}"/>
              </a:ext>
            </a:extLst>
          </p:cNvPr>
          <p:cNvPicPr>
            <a:picLocks noChangeAspect="1"/>
          </p:cNvPicPr>
          <p:nvPr/>
        </p:nvPicPr>
        <p:blipFill rotWithShape="1">
          <a:blip r:embed="rId2">
            <a:extLst>
              <a:ext uri="{28A0092B-C50C-407E-A947-70E740481C1C}">
                <a14:useLocalDpi xmlns:a14="http://schemas.microsoft.com/office/drawing/2010/main" val="0"/>
              </a:ext>
            </a:extLst>
          </a:blip>
          <a:srcRect r="-1" b="13698"/>
          <a:stretch/>
        </p:blipFill>
        <p:spPr>
          <a:xfrm>
            <a:off x="20" y="431"/>
            <a:ext cx="8115280" cy="6408311"/>
          </a:xfrm>
          <a:prstGeom prst="rect">
            <a:avLst/>
          </a:prstGeom>
        </p:spPr>
      </p:pic>
    </p:spTree>
    <p:extLst>
      <p:ext uri="{BB962C8B-B14F-4D97-AF65-F5344CB8AC3E}">
        <p14:creationId xmlns:p14="http://schemas.microsoft.com/office/powerpoint/2010/main" val="167880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F41DE47-F1B8-8E6E-8690-499CCCAF7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2431"/>
            <a:ext cx="8295018" cy="6753138"/>
          </a:xfrm>
        </p:spPr>
      </p:pic>
      <p:sp>
        <p:nvSpPr>
          <p:cNvPr id="12" name="Text Placeholder 11">
            <a:extLst>
              <a:ext uri="{FF2B5EF4-FFF2-40B4-BE49-F238E27FC236}">
                <a16:creationId xmlns:a16="http://schemas.microsoft.com/office/drawing/2014/main" id="{706E5688-836C-EDCD-D76A-9F8FBB0B67E6}"/>
              </a:ext>
            </a:extLst>
          </p:cNvPr>
          <p:cNvSpPr>
            <a:spLocks noGrp="1"/>
          </p:cNvSpPr>
          <p:nvPr>
            <p:ph type="body" sz="half" idx="2"/>
          </p:nvPr>
        </p:nvSpPr>
        <p:spPr/>
        <p:txBody>
          <a:bodyPr/>
          <a:lstStyle/>
          <a:p>
            <a:pPr marL="342900" indent="-342900">
              <a:buFont typeface="Arial" panose="020B0604020202020204" pitchFamily="34" charset="0"/>
              <a:buChar char="•"/>
            </a:pPr>
            <a:r>
              <a:rPr lang="en-US" sz="2000" dirty="0"/>
              <a:t>This frame used when </a:t>
            </a:r>
            <a:r>
              <a:rPr lang="en-US" sz="2000" dirty="0" err="1"/>
              <a:t>i</a:t>
            </a:r>
            <a:r>
              <a:rPr lang="en-US" sz="2000" dirty="0"/>
              <a:t> need to show, search, update or delete specific student from database</a:t>
            </a:r>
          </a:p>
          <a:p>
            <a:endParaRPr lang="en-US" dirty="0"/>
          </a:p>
        </p:txBody>
      </p:sp>
    </p:spTree>
    <p:extLst>
      <p:ext uri="{BB962C8B-B14F-4D97-AF65-F5344CB8AC3E}">
        <p14:creationId xmlns:p14="http://schemas.microsoft.com/office/powerpoint/2010/main" val="302943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76E4E8D-7210-C12C-8411-E70ED9EAE3FD}"/>
              </a:ext>
            </a:extLst>
          </p:cNvPr>
          <p:cNvSpPr>
            <a:spLocks noGrp="1"/>
          </p:cNvSpPr>
          <p:nvPr>
            <p:ph type="ctrTitle"/>
          </p:nvPr>
        </p:nvSpPr>
        <p:spPr/>
        <p:txBody>
          <a:bodyPr/>
          <a:lstStyle/>
          <a:p>
            <a:endParaRPr lang="en-US" sz="1200" dirty="0"/>
          </a:p>
        </p:txBody>
      </p:sp>
      <p:pic>
        <p:nvPicPr>
          <p:cNvPr id="16" name="Picture 15">
            <a:extLst>
              <a:ext uri="{FF2B5EF4-FFF2-40B4-BE49-F238E27FC236}">
                <a16:creationId xmlns:a16="http://schemas.microsoft.com/office/drawing/2014/main" id="{9A59704A-6DC6-F569-D57F-28CB62859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6"/>
            <a:ext cx="12192000" cy="6782468"/>
          </a:xfrm>
          <a:prstGeom prst="rect">
            <a:avLst/>
          </a:prstGeom>
        </p:spPr>
      </p:pic>
    </p:spTree>
    <p:extLst>
      <p:ext uri="{BB962C8B-B14F-4D97-AF65-F5344CB8AC3E}">
        <p14:creationId xmlns:p14="http://schemas.microsoft.com/office/powerpoint/2010/main" val="1229882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99EBEAB1B6084BB2562B71C488213F" ma:contentTypeVersion="4" ma:contentTypeDescription="Create a new document." ma:contentTypeScope="" ma:versionID="caffbd59852f2fe81df55ac0aa1f0ef3">
  <xsd:schema xmlns:xsd="http://www.w3.org/2001/XMLSchema" xmlns:xs="http://www.w3.org/2001/XMLSchema" xmlns:p="http://schemas.microsoft.com/office/2006/metadata/properties" xmlns:ns3="8eb015ac-bdae-4c86-a1bf-66a1fd522813" targetNamespace="http://schemas.microsoft.com/office/2006/metadata/properties" ma:root="true" ma:fieldsID="7500ae877be730f5b2b71670cbd83c31" ns3:_="">
    <xsd:import namespace="8eb015ac-bdae-4c86-a1bf-66a1fd52281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b015ac-bdae-4c86-a1bf-66a1fd5228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DCFD4D-7892-4453-8F1E-0E873AE9C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b015ac-bdae-4c86-a1bf-66a1fd5228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A521B6-EAF5-4889-915B-8FD91BFA648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b015ac-bdae-4c86-a1bf-66a1fd522813"/>
    <ds:schemaRef ds:uri="http://www.w3.org/XML/1998/namespace"/>
    <ds:schemaRef ds:uri="http://purl.org/dc/dcmitype/"/>
  </ds:schemaRefs>
</ds:datastoreItem>
</file>

<file path=customXml/itemProps3.xml><?xml version="1.0" encoding="utf-8"?>
<ds:datastoreItem xmlns:ds="http://schemas.openxmlformats.org/officeDocument/2006/customXml" ds:itemID="{54BB0D7F-17E2-49B4-B65B-D17CFDC34A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425</TotalTime>
  <Words>209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Aldhabi</vt:lpstr>
      <vt:lpstr>Arial</vt:lpstr>
      <vt:lpstr>Rockwell</vt:lpstr>
      <vt:lpstr>Rockwell Condensed</vt:lpstr>
      <vt:lpstr>Wingdings</vt:lpstr>
      <vt:lpstr>Wood Type</vt:lpstr>
      <vt:lpstr>    BFCAI LIBRARY</vt:lpstr>
      <vt:lpstr>PROJEC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BFCAI LIBRARY</dc:title>
  <dc:creator>اسراء محمد سالم سالم على</dc:creator>
  <cp:lastModifiedBy>eslam zoghla</cp:lastModifiedBy>
  <cp:revision>6</cp:revision>
  <dcterms:created xsi:type="dcterms:W3CDTF">2022-08-20T09:59:42Z</dcterms:created>
  <dcterms:modified xsi:type="dcterms:W3CDTF">2022-08-21T10:59:45Z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0x010100D699EBEAB1B6084BB2562B71C488213F</vt:lpwstr>
  </property>
</Properties>
</file>