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0e91a313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0e91a31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0e91a313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0e91a3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0e91a313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0e91a31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40e91a313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40e91a31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0e91a31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0e91a31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0e91a313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0e91a3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0e91a313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0e91a31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0e91a31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0e91a3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40e91a313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40e91a31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0e91a313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0e91a3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0e91a313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0e91a31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0e91a313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0e91a31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0e91a313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0e91a31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Premier league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24,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milestone we have tried to tune the number of hidden layers and the number of units as much as possible.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hidden layers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(10,10,10,10) units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18600" y="724200"/>
            <a:ext cx="3858000" cy="19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 = 1e-4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75" y="189622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and graphs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866325" y="724200"/>
            <a:ext cx="39102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logarithmic mean square error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100" y="14413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866325" y="724200"/>
            <a:ext cx="39102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mean square error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100" y="159005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866325" y="724200"/>
            <a:ext cx="39102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mean absolute percentage error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100" y="161482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</a:t>
            </a:r>
            <a:r>
              <a:rPr b="1" lang="en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will try to modify the calculate score function which we use to get the ground truth.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details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build a NN to get the score function.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we need to look about users who get high ranks every gameweek.</a:t>
            </a:r>
            <a:endParaRPr sz="1600"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</a:t>
            </a: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Testing our model against the current season to check our model performance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details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2019-2020 saeson data till the last played gameweek.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compare our top 5 players which are produced from our model to the top players in each week the user can transfer them without violating any constraints.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</a:t>
            </a:r>
            <a:endParaRPr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milestone we have split our training data into the 4 main positions (Goalkeeper, Defence, Midfield, Attack) to make 4 models one for each position trying to capture better pattern for each position.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deliverables</a:t>
            </a:r>
            <a:endParaRPr/>
          </a:p>
        </p:txBody>
      </p:sp>
      <p:grpSp>
        <p:nvGrpSpPr>
          <p:cNvPr id="184" name="Google Shape;184;p3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85" name="Google Shape;185;p3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3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3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Initial model, no tuning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Small training data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9" name="Google Shape;189;p3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90" name="Google Shape;190;p3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3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Hyper parameter tuning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More data to train.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4" name="Google Shape;194;p3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95" name="Google Shape;195;p3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31"/>
          <p:cNvSpPr txBox="1"/>
          <p:nvPr>
            <p:ph idx="4294967295" type="body"/>
          </p:nvPr>
        </p:nvSpPr>
        <p:spPr>
          <a:xfrm>
            <a:off x="539675" y="30007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1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Try to modify the score function.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Testing the model.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over 6 million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Fantasy Premier League is the biggest Fantasy Football game in the world.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FREE to play and you can win great prizes!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Rules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Constraints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win?</a:t>
            </a:r>
            <a:endParaRPr sz="16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*v *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features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previous milestone we have trained our model using two groups of features which describing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form of the player.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difficulty of the current gameweek.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features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milestone we have trained our model using another two groups of features which describing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of the player in general.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difficulty of the future 3 gameweeks for this player.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more data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previous milestone we have trained our model using 2016-2017 season only.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training examples = 1176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more data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milestone we have trained our model using 3 seasons (2016-17,2017-18,2018-19)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training examples = 3798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previous milestone we have trained our model using initial number of hidden layers and initial number of units.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hidden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(24,36,64) units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