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86bd208f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86bd20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486bd208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486bd20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86bd208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86bd20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06a53991d_1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06a53991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6a53991d_1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06a53991d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6a53991d_12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6a53991d_1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486bd208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486bd20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86bd208f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486bd208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486bd208f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486bd208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86bd208f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86bd208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6f329c7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6f329c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6a53991d_13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6a53991d_1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86bd208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86bd20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86bd208f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86bd208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86bd208f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86bd20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86bd208f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86bd20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86bd208f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86bd20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k7x3_PLutuTOjaZtYuRNEetoUAaVeRvj/view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519950" y="630225"/>
            <a:ext cx="7183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Report:</a:t>
            </a:r>
            <a:br>
              <a:rPr lang="en"/>
            </a:br>
            <a:r>
              <a:rPr lang="en"/>
              <a:t>Fantasy Premier League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076250" y="2470600"/>
            <a:ext cx="25359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Nasser Abdelkareem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6097075" y="2470600"/>
            <a:ext cx="27939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Abdelrahman Ahmed Mohamed Abdelfattah Omran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(36)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550" y="2571750"/>
            <a:ext cx="2180125" cy="21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976300" y="2485050"/>
            <a:ext cx="38433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|							       |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|-----------					 -----------|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|							       |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|							       |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and plots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1237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GK Model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DF Model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75" y="2071425"/>
            <a:ext cx="39814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150" y="2080950"/>
            <a:ext cx="38671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and plots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1237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MD Model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 Model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75" y="2002513"/>
            <a:ext cx="40576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275" y="1959663"/>
            <a:ext cx="41719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Game !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Completing the process till the end.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Unity game to be published when the PL returns .</a:t>
            </a:r>
            <a:endParaRPr sz="16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53" y="956725"/>
            <a:ext cx="3367498" cy="323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05691">
            <a:off x="3668525" y="3799624"/>
            <a:ext cx="1257901" cy="7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875" y="3804250"/>
            <a:ext cx="555899" cy="5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Game !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get the score of each player in the league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send the user the best substitution for each player in team.</a:t>
            </a:r>
            <a:endParaRPr sz="16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53" y="894913"/>
            <a:ext cx="3367498" cy="335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Game !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3.	We calculate the ratio between the players in the team and their substitutions 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 = </a:t>
            </a:r>
            <a:r>
              <a:rPr lang="en" sz="1200"/>
              <a:t>score of the best substitute/the score of the player (the ratio is the green bar)</a:t>
            </a:r>
            <a:endParaRPr sz="16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53" y="897163"/>
            <a:ext cx="3367498" cy="334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Game !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4.	Then we suggest to substitute the highest n ratios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5.	Finally we suggest to captain the player with the highest score in the team.</a:t>
            </a:r>
            <a:endParaRPr sz="16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53" y="899438"/>
            <a:ext cx="3367498" cy="3344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contribution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Abdelrahman Omran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extraction.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the base model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 Tuning.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Creating client side part for the game.</a:t>
            </a:r>
            <a:endParaRPr sz="1600"/>
          </a:p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Ahmed Nasser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Data preprocessing.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Parameter tuning.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to model for each line.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 sz="1800"/>
              <a:t>Building the server for the game.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Technical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the weights of each feature to determine the best Input for each model per position.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8" name="Google Shape;198;p2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Non-Technical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Publish The game.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Lesson </a:t>
            </a:r>
            <a:r>
              <a:rPr b="1" lang="en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if the train and test data have the same shape and from the same distribution.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Lesson </a:t>
            </a: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Study the importance of each features well.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Where machines and humans team up to win at FPL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465422" y="1381300"/>
            <a:ext cx="6102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want to suggest the best substitutions for the user’s team. </a:t>
            </a:r>
            <a:endParaRPr sz="1600"/>
          </a:p>
        </p:txBody>
      </p:sp>
      <p:pic>
        <p:nvPicPr>
          <p:cNvPr id="83" name="Google Shape;83;p14" title="offeo-offeo-video-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781" y="2110500"/>
            <a:ext cx="4424600" cy="24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model from literature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Note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no model from literature.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There is no related work the same as us.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 architecture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5412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Note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model for all players.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With random hidden layers and random number of units.</a:t>
            </a:r>
            <a:endParaRPr sz="1600"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00" y="1513200"/>
            <a:ext cx="50101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model architecture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5412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Note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Goalkeeper </a:t>
            </a:r>
            <a:r>
              <a:rPr lang="en" sz="1600"/>
              <a:t>Model</a:t>
            </a:r>
            <a:endParaRPr sz="1600"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363" y="1318938"/>
            <a:ext cx="49434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architecture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412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Note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Defender </a:t>
            </a:r>
            <a:r>
              <a:rPr lang="en" sz="1600"/>
              <a:t>Model</a:t>
            </a:r>
            <a:endParaRPr sz="1600"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375" y="1350950"/>
            <a:ext cx="5029200" cy="32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architecture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5412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Note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Midfield </a:t>
            </a:r>
            <a:r>
              <a:rPr lang="en" sz="1600"/>
              <a:t>Model</a:t>
            </a:r>
            <a:endParaRPr sz="1600"/>
          </a:p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338" y="1318938"/>
            <a:ext cx="50006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architecture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5412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Note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Stricker Model</a:t>
            </a:r>
            <a:endParaRPr sz="1600"/>
          </a:p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900" y="1375725"/>
            <a:ext cx="5033075" cy="32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and plots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Optimizer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Adam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Learnin_rate = 0.0001</a:t>
            </a:r>
            <a:endParaRPr sz="1600"/>
          </a:p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Loss Function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 absolute error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