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001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8e58a79-6dd2-4ea0-a2b0-3456c3b4e78c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0ea3943a-5946-42b1-a6e4-5731f2d5d26a/948ae6a378d531505be5?bookmarkGuid=a30cd5d5-fab4-448c-a683-40e24f65fef2&amp;bookmarkUsage=1&amp;ctid=f00f2f39-2ff1-431f-aba9-3273f8ad190e&amp;fromEntryPoint=export&quot;"/>
    <we:property name="reportState" value="&quot;CONNECTED&quot;"/>
    <we:property name="artifactViewState" value="&quot;live&quot;"/>
    <we:property name="reportEmbeddedTime" value="&quot;2025-10-13T09:03:41.084Z&quot;"/>
    <we:property name="creatorSessionId" value="&quot;95d89d7a-fc38-4746-b5bf-65db2e7bd8a6&quot;"/>
    <we:property name="creatorUserId" value="&quot;1003200196E4AE6B&quot;"/>
    <we:property name="creatorTenantId" value="&quot;f00f2f39-2ff1-431f-aba9-3273f8ad190e&quot;"/>
    <we:property name="pageDisplayName" value="&quot;Airline Dashboard&quot;"/>
    <we:property name="pageName" value="&quot;948ae6a378d531505be5&quot;"/>
    <we:property name="reportName" value="&quot;Airline Flights Dashboard&quot;"/>
    <we:property name="isVisualContainerHeaderHidden" value="false"/>
    <we:property name="isFiltersActionButtonVisible" value="true"/>
    <we:property name="initialStateBookmark" value="&quot;H4sIAAAAAAAAA+1abW/bNhD+K4aAfTMGUSIlMt+SNAWGLi+Lg2zAEBQn8uSokSVNL1m9wP99J1FOm9ROstWp7G4f4kjH0/G5h3fHF+nOMUlVpDA/gRk6e85Bnt/MoLwZMWfsZL3s9PTd8f75u/cn+8dHJM6LOsmzytm7c2oop1hfJlUDaWuBhL9fjR1I0zOYtncxpBWOnQLLKs8gTf5Cq0xNddngYuzgxyLNS2hNTmqosTV7S+p0T32zH33qEXSd3OIEdW2likvAAPxQGuEz4YoIBalVVqFDtlKlNd11f5hnNSQZddPK0LgRE7EXRMghcCMtldfKqySbpj3gT89ezIuWleoa6D+xEX2gbls7iwW54/ouC1EJz4+lMCA5F2H7bJykdd9dND/6WJTEFPFnbe2bW8g0Gqejo8TKen/nHCNUTdlxcvSgYZI3pcZzjLumrE7qOdl5mybTa8LSAjkrc2K9E7suu8hrSEeft1/nfx6WSIQbZ89dXJHkSXc1lKZveuAz3ZQGy4N558+bpFwOkjd+BPnVfCHwpBMJyTjXEoRREiJfSyGGJ96zYM/xFrMGd5v4L3yxxCPnQIkjJA+Bkk7HvjDDE6+O938bnZWJ3nHSH/hhCZcYxQGIKFJRHIPnSx3J4QmXx0n2PRD+wA9LuAmNjDX9GRR+hMxHbwsinO/TNEmz7OhNY6fP3eZ9lTuWfi2ZdH0Tcq44ExhIA97w9PtLvBeJvsH6ewj9dS71E6xGn0mjlYshV2EYiFAPPgzMO2iIXXp8dFuNjnSe5bP56IedHof1PvUDwdww8FBgLGi6lYZJ2IUl5vgeyyGJpjkFV0f1QziHedrMsq9EA0mZEoFPgtieyPx2mDZYtNKmomBDcwDl4TWU9dC1a8WuYLlvJL0Pn+0M++iz0DYcblfdHlAowzhzkYfcUK7GYNznE/QiL06IRKvTqlwuN8HE2dsyn3XK/Ta9aqI/GiQfHtM5WTbQ9S/Li6csxa2Jx/6NHTvMbkviBFNi7+Vs2ZvO9COezvOG9vckW/adYGqcto/TjUbLegRr4oS4d/ZEN3bWca9Nyhcz9Os1tpg6gjKT1D2mnx4xVW2Qww41RCmuf/Q+RhaLbuZ4lUq7hDNgTfsHE8/w2/3/a/2O1/r7/OuqBVNKQUhLMe4J36UNORfBs5X+P7H82aZU2Mql2AaOZJd5aYNmK1JzxRnhYMsw32c6UAFwiOLI1YZ+tiA5qzovBp6lNjYzmDxr6q2Iu/VHF98s/JYDa4NPqzgMXI9FOnJ5KAMl1PN7gFcPPp1C9a9qDfQxOUmJ13LVMUmXcVpKLdB3A2FiZUTIJA7vtMGCIpSi7H2dzLZ9sfrsSLQlbitSbshV2BdDapPOQ9/TInAj31dSCMmCbUi6Ldgjff1ryBkUjwNukBU35xhoFQgZ+hEKHaKE7uXXk+CTGU0NK8qVil2FMWgQzMdQCBU98V6n/xrC057hjIEbSw3UeYygyPTQy4eNVPCOlU8SZ4bltAs+GoKqAI1nkNmDjsIiStB+QPGxgMyg6a+746ufE+LQ4riEtGkhtF98OF0fhCzpDy9eoG/HfvE3zulml6wiAAA=&quot;"/>
    <we:property name="bookmark" value="&quot;H4sIAAAAAAAAA+1abW/bNhD+K4aAfTMGUiQlMt+SNAX2IV1WB92AIRiO5ClRI0ueXrJmgf/7TpKd1a6ddKtT2d0+xLHI0/G5h/fCk/wQ+LSaZXD/BqYYHAUnRXE7hfJ2xINxkPdjaEIRMQbSOxF7hpFWnmaLWZ0WeRUcPQQ1lNdYv0urBrJWEQ3+ejUOIMsu4Lq9SiCrcBzMsKyKHLL0T+yFaaouG5yPA/wwy4oSWpWTGmps1d6ROF0TBP69oBXB1ekdTtDV/aiRGjACEWuvBFdMWVQkVvUCHbKNIq3qbvnTIq8hzWmZdgw9s1wlYWRRQsSs0yZsx6s0v84WgP++9/J+1pJT3QD9Jzbse1q21TOfkzlMMB6jUaFIiC3QUqq4vTdJs3qxnL0/+zAriSnir9d17O8gd9iSS3SUWPXWPwTnCFVTdpycrUxMiqZ0+BaTbiqv0/qe9LzO0usbwtICuSgLYr0bZoxfFjVko4/nb4o/Tkskwn1wxOZXNPKkuQ5Kv5hasZkuSo/lyX1nz6u0XG5SOF6D/GK2EHiSsUpzKZ0G5Y0GK5xWanjiwx7sW7zDvMHDJv4TW3riUUqgwFFaxkBB5xJBWWJw4s358S+jizJ1B076ih094RptEoGy1tgkgVBoZ/XwhOvzNP8WCF+xoyfcx14njv48KmGRCwz3wMPlMZVJqrKjV01fPg+b903m9PQ7zTUTPpbSSK7oFOIhHJ5+scR7mbpbrL8F199m0qLAOhRce2cYxtLEcaRiN/g28PCkIXbp9tFdNTpzRV5M70ffHfQ+bLdpsRGcxVGIChNF5VZ7ruEQjpjjRyynNHRdkHN1VK/COS2yZpp/IRpIy4wIfBLE/njm18O0w6SVNRU5G/oTKE9voKyHzl0buoJl30hy7z/qDBfe10PbsbtddT2gMp5LzlDG0lOsJuDZ8wF6WczeEIm9TCvybtkEE2evy2LaCS+69aqxvzdINqzTOVlO0Pefll+e0pS0KtbtGwf9NrOWxAlmxN7ns9VfdKrXeHpbNNTf09hy7RQzH7Rr/LhTb9mOYIufEPfBker2rjc8bIPysxn6+QZbTB1BuU/rBaYf1piqdshhhxpshttvffSR+byrHC+SaZdwBsxp/6DwDN/u/5/rDzzXP8Zfly24MQZiOorJUAlGDblU0bOZ/j9x/NmnUNjLo9gOHsku47J3mr0IzQ3PCAc7hgnBXWQikGATy5ynjz0IzqouZgNXqZ1VBl/kTb0Xfrf90cVXc7/lxvbO50wSRyzk1lkmYx0ZZZ7vAV7c+VwG1b/KNbDwyUlGvJabHpN0Eee0dgoFi5RPjFcx1zi80R5n5KHkZb/V6XTfD6vP7kSb4vYi5IY8hX2ypX3QhShCpyJmhTBaKc2jfQi6PeiRvvw15BRm6w43yIlbSoyciZSOhUXlYtTQvfx6Enw6pdKwIV2ZhBlMwIHiAmOljH3ivc7iRxGhC73kHFiiHdDiCYIh1UMfH3aSwTtWVkb+Am8GGWwnIgAA&quot;"/>
    <we:property name="datasetId" value="&quot;558dfc12-4674-400a-8f43-3270b9425f73&quot;"/>
    <we:property name="embedUrl" value="&quot;/reportEmbed?reportId=0ea3943a-5946-42b1-a6e4-5731f2d5d26a&amp;config=eyJjbHVzdGVyVXJsIjoiaHR0cHM6Ly9XQUJJLVdFU1QtRVVST1BFLUItUFJJTUFSWS1yZWRpcmVjdC5hbmFseXNpcy53aW5kb3dzLm5ldCIsImVtYmVkRmVhdHVyZXMiOnsidXNhZ2VNZXRyaWNzVk5leHQiOnRydWV9fQ%3D%3D&amp;disableSensitivityBanner=true&amp;storytellingChangeViewModeShortcutKeys=true&quot;"/>
    <we:property name="backgroundColor" value="&quot;#C0D0E1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Naser Nawar</cp:lastModifiedBy>
  <cp:revision>3</cp:revision>
  <dcterms:created xsi:type="dcterms:W3CDTF">2018-06-07T21:39:02Z</dcterms:created>
  <dcterms:modified xsi:type="dcterms:W3CDTF">2025-10-13T09:04:12Z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