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6ED6F0-98FD-4AB9-A94D-EF71BFD7B15B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F75887-8E30-4938-B701-F70D8B4FE890}">
      <dgm:prSet/>
      <dgm:spPr/>
      <dgm:t>
        <a:bodyPr/>
        <a:lstStyle/>
        <a:p>
          <a:r>
            <a:rPr lang="en-US"/>
            <a:t>airline – Airline operating the flight.</a:t>
          </a:r>
        </a:p>
      </dgm:t>
    </dgm:pt>
    <dgm:pt modelId="{B9229061-C378-4350-8C2C-D5F48BD225C4}" type="parTrans" cxnId="{86EAC9B3-B369-407D-BC56-133C0AC8CDB3}">
      <dgm:prSet/>
      <dgm:spPr/>
      <dgm:t>
        <a:bodyPr/>
        <a:lstStyle/>
        <a:p>
          <a:endParaRPr lang="en-US"/>
        </a:p>
      </dgm:t>
    </dgm:pt>
    <dgm:pt modelId="{CB66CE2C-DAA1-483F-B5E2-2D36B884EB6A}" type="sibTrans" cxnId="{86EAC9B3-B369-407D-BC56-133C0AC8CDB3}">
      <dgm:prSet/>
      <dgm:spPr/>
      <dgm:t>
        <a:bodyPr/>
        <a:lstStyle/>
        <a:p>
          <a:endParaRPr lang="en-US"/>
        </a:p>
      </dgm:t>
    </dgm:pt>
    <dgm:pt modelId="{EBC8B594-0483-4FA6-9D6A-825B309CB5BA}">
      <dgm:prSet/>
      <dgm:spPr/>
      <dgm:t>
        <a:bodyPr/>
        <a:lstStyle/>
        <a:p>
          <a:r>
            <a:rPr lang="en-US"/>
            <a:t>flight – Flight code or identifier.</a:t>
          </a:r>
        </a:p>
      </dgm:t>
    </dgm:pt>
    <dgm:pt modelId="{F7B7B27D-4623-4530-B198-2020FEC7DFAD}" type="parTrans" cxnId="{C66DAEBD-CA80-40E8-8763-7D258C9DAB00}">
      <dgm:prSet/>
      <dgm:spPr/>
      <dgm:t>
        <a:bodyPr/>
        <a:lstStyle/>
        <a:p>
          <a:endParaRPr lang="en-US"/>
        </a:p>
      </dgm:t>
    </dgm:pt>
    <dgm:pt modelId="{F2435146-326C-403C-B955-3A747BF88AE5}" type="sibTrans" cxnId="{C66DAEBD-CA80-40E8-8763-7D258C9DAB00}">
      <dgm:prSet/>
      <dgm:spPr/>
      <dgm:t>
        <a:bodyPr/>
        <a:lstStyle/>
        <a:p>
          <a:endParaRPr lang="en-US"/>
        </a:p>
      </dgm:t>
    </dgm:pt>
    <dgm:pt modelId="{B4450D47-1292-4AC4-A516-A9241788576B}">
      <dgm:prSet/>
      <dgm:spPr/>
      <dgm:t>
        <a:bodyPr/>
        <a:lstStyle/>
        <a:p>
          <a:r>
            <a:rPr lang="en-US"/>
            <a:t>source_city – Departure city.</a:t>
          </a:r>
        </a:p>
      </dgm:t>
    </dgm:pt>
    <dgm:pt modelId="{577E9317-7487-4036-B514-9AFDA58202B7}" type="parTrans" cxnId="{56C48B9E-2874-499C-94D5-7602731382F2}">
      <dgm:prSet/>
      <dgm:spPr/>
      <dgm:t>
        <a:bodyPr/>
        <a:lstStyle/>
        <a:p>
          <a:endParaRPr lang="en-US"/>
        </a:p>
      </dgm:t>
    </dgm:pt>
    <dgm:pt modelId="{29DFEF38-57B4-49B0-80A6-EB5A0C73FB74}" type="sibTrans" cxnId="{56C48B9E-2874-499C-94D5-7602731382F2}">
      <dgm:prSet/>
      <dgm:spPr/>
      <dgm:t>
        <a:bodyPr/>
        <a:lstStyle/>
        <a:p>
          <a:endParaRPr lang="en-US"/>
        </a:p>
      </dgm:t>
    </dgm:pt>
    <dgm:pt modelId="{ED61FFB7-910D-467D-A703-55436ACF86EA}">
      <dgm:prSet/>
      <dgm:spPr/>
      <dgm:t>
        <a:bodyPr/>
        <a:lstStyle/>
        <a:p>
          <a:r>
            <a:rPr lang="en-US"/>
            <a:t>destination_city – Arrival city.</a:t>
          </a:r>
        </a:p>
      </dgm:t>
    </dgm:pt>
    <dgm:pt modelId="{293EDE27-598F-4629-A388-585748D525D8}" type="parTrans" cxnId="{B204CDC9-34E9-4607-BDF0-F60D7AE1B551}">
      <dgm:prSet/>
      <dgm:spPr/>
      <dgm:t>
        <a:bodyPr/>
        <a:lstStyle/>
        <a:p>
          <a:endParaRPr lang="en-US"/>
        </a:p>
      </dgm:t>
    </dgm:pt>
    <dgm:pt modelId="{EB2F3678-058F-4B5A-8F1D-F9DEDAAB9EC4}" type="sibTrans" cxnId="{B204CDC9-34E9-4607-BDF0-F60D7AE1B551}">
      <dgm:prSet/>
      <dgm:spPr/>
      <dgm:t>
        <a:bodyPr/>
        <a:lstStyle/>
        <a:p>
          <a:endParaRPr lang="en-US"/>
        </a:p>
      </dgm:t>
    </dgm:pt>
    <dgm:pt modelId="{E420D3AF-C724-42B4-8006-D5423A4968F2}">
      <dgm:prSet/>
      <dgm:spPr/>
      <dgm:t>
        <a:bodyPr/>
        <a:lstStyle/>
        <a:p>
          <a:r>
            <a:rPr lang="en-US"/>
            <a:t>departure_time – Scheduled departure period (Morning, Evening, etc.).</a:t>
          </a:r>
        </a:p>
      </dgm:t>
    </dgm:pt>
    <dgm:pt modelId="{CF260B7A-1546-44A1-BBDA-B287089F9B8D}" type="parTrans" cxnId="{0DF29658-8D4E-4063-9AC8-D653A371DD8D}">
      <dgm:prSet/>
      <dgm:spPr/>
      <dgm:t>
        <a:bodyPr/>
        <a:lstStyle/>
        <a:p>
          <a:endParaRPr lang="en-US"/>
        </a:p>
      </dgm:t>
    </dgm:pt>
    <dgm:pt modelId="{C2E47809-0838-44B7-9493-54711C16DEB7}" type="sibTrans" cxnId="{0DF29658-8D4E-4063-9AC8-D653A371DD8D}">
      <dgm:prSet/>
      <dgm:spPr/>
      <dgm:t>
        <a:bodyPr/>
        <a:lstStyle/>
        <a:p>
          <a:endParaRPr lang="en-US"/>
        </a:p>
      </dgm:t>
    </dgm:pt>
    <dgm:pt modelId="{E192981F-BDDD-4D1D-8353-3DECF13B2E1C}">
      <dgm:prSet/>
      <dgm:spPr/>
      <dgm:t>
        <a:bodyPr/>
        <a:lstStyle/>
        <a:p>
          <a:r>
            <a:rPr lang="en-US"/>
            <a:t>arrival_time – Scheduled arrival period.</a:t>
          </a:r>
        </a:p>
      </dgm:t>
    </dgm:pt>
    <dgm:pt modelId="{094AFB4C-2096-4ECF-9258-096E0988B8D8}" type="parTrans" cxnId="{D160188C-0749-4FB2-919D-CEA503ECC7D7}">
      <dgm:prSet/>
      <dgm:spPr/>
      <dgm:t>
        <a:bodyPr/>
        <a:lstStyle/>
        <a:p>
          <a:endParaRPr lang="en-US"/>
        </a:p>
      </dgm:t>
    </dgm:pt>
    <dgm:pt modelId="{986B69F5-B591-42FA-B95F-358A141214FF}" type="sibTrans" cxnId="{D160188C-0749-4FB2-919D-CEA503ECC7D7}">
      <dgm:prSet/>
      <dgm:spPr/>
      <dgm:t>
        <a:bodyPr/>
        <a:lstStyle/>
        <a:p>
          <a:endParaRPr lang="en-US"/>
        </a:p>
      </dgm:t>
    </dgm:pt>
    <dgm:pt modelId="{0E9E4D08-7B9C-4263-BE48-CECAB7ED3A55}">
      <dgm:prSet/>
      <dgm:spPr/>
      <dgm:t>
        <a:bodyPr/>
        <a:lstStyle/>
        <a:p>
          <a:r>
            <a:rPr lang="en-US"/>
            <a:t>stops – Number of stops (Non-stop, 1 stop, etc.).</a:t>
          </a:r>
        </a:p>
      </dgm:t>
    </dgm:pt>
    <dgm:pt modelId="{0F202A23-E378-425C-A43D-58A612C54ADF}" type="parTrans" cxnId="{B77E504D-E6DB-444B-BF32-1B5782BC6DA4}">
      <dgm:prSet/>
      <dgm:spPr/>
      <dgm:t>
        <a:bodyPr/>
        <a:lstStyle/>
        <a:p>
          <a:endParaRPr lang="en-US"/>
        </a:p>
      </dgm:t>
    </dgm:pt>
    <dgm:pt modelId="{E2F5F8AC-BE4F-45AC-B168-1B58AC7F5C3B}" type="sibTrans" cxnId="{B77E504D-E6DB-444B-BF32-1B5782BC6DA4}">
      <dgm:prSet/>
      <dgm:spPr/>
      <dgm:t>
        <a:bodyPr/>
        <a:lstStyle/>
        <a:p>
          <a:endParaRPr lang="en-US"/>
        </a:p>
      </dgm:t>
    </dgm:pt>
    <dgm:pt modelId="{B8DF1EF5-580D-42AD-8F56-6EB6BB8F3F17}">
      <dgm:prSet/>
      <dgm:spPr/>
      <dgm:t>
        <a:bodyPr/>
        <a:lstStyle/>
        <a:p>
          <a:r>
            <a:rPr lang="en-US"/>
            <a:t>class – Flight class (Economy or Business).</a:t>
          </a:r>
        </a:p>
      </dgm:t>
    </dgm:pt>
    <dgm:pt modelId="{02711054-2413-4B8A-BBA5-0FD0BAEE76FD}" type="parTrans" cxnId="{F8EB7249-4FDE-4F00-A3BC-6D40ECE685C7}">
      <dgm:prSet/>
      <dgm:spPr/>
      <dgm:t>
        <a:bodyPr/>
        <a:lstStyle/>
        <a:p>
          <a:endParaRPr lang="en-US"/>
        </a:p>
      </dgm:t>
    </dgm:pt>
    <dgm:pt modelId="{2D1F9786-DD3B-4198-996E-B0DD7EF86F1A}" type="sibTrans" cxnId="{F8EB7249-4FDE-4F00-A3BC-6D40ECE685C7}">
      <dgm:prSet/>
      <dgm:spPr/>
      <dgm:t>
        <a:bodyPr/>
        <a:lstStyle/>
        <a:p>
          <a:endParaRPr lang="en-US"/>
        </a:p>
      </dgm:t>
    </dgm:pt>
    <dgm:pt modelId="{52518ABD-510A-410F-BC32-55857CBAE67F}">
      <dgm:prSet/>
      <dgm:spPr/>
      <dgm:t>
        <a:bodyPr/>
        <a:lstStyle/>
        <a:p>
          <a:r>
            <a:rPr lang="en-US"/>
            <a:t>duration – Total flight time (in hours).</a:t>
          </a:r>
        </a:p>
      </dgm:t>
    </dgm:pt>
    <dgm:pt modelId="{84C5A418-7514-43D6-8EE8-40D435420A94}" type="parTrans" cxnId="{17548027-528F-4BD5-9DA0-AE2F35C7E5D7}">
      <dgm:prSet/>
      <dgm:spPr/>
      <dgm:t>
        <a:bodyPr/>
        <a:lstStyle/>
        <a:p>
          <a:endParaRPr lang="en-US"/>
        </a:p>
      </dgm:t>
    </dgm:pt>
    <dgm:pt modelId="{5954B9F4-38DC-41FC-9DD9-6303E8E11C49}" type="sibTrans" cxnId="{17548027-528F-4BD5-9DA0-AE2F35C7E5D7}">
      <dgm:prSet/>
      <dgm:spPr/>
      <dgm:t>
        <a:bodyPr/>
        <a:lstStyle/>
        <a:p>
          <a:endParaRPr lang="en-US"/>
        </a:p>
      </dgm:t>
    </dgm:pt>
    <dgm:pt modelId="{67A84831-BB5C-47E4-B2E9-43A75C045D9A}">
      <dgm:prSet/>
      <dgm:spPr/>
      <dgm:t>
        <a:bodyPr/>
        <a:lstStyle/>
        <a:p>
          <a:r>
            <a:rPr lang="en-US"/>
            <a:t>days_left – Days between booking and departure.</a:t>
          </a:r>
        </a:p>
      </dgm:t>
    </dgm:pt>
    <dgm:pt modelId="{920BB9B5-8197-408E-B0F3-E9FB4D340A76}" type="parTrans" cxnId="{F2B5F231-25AA-4250-909A-12C7D2EABD1E}">
      <dgm:prSet/>
      <dgm:spPr/>
      <dgm:t>
        <a:bodyPr/>
        <a:lstStyle/>
        <a:p>
          <a:endParaRPr lang="en-US"/>
        </a:p>
      </dgm:t>
    </dgm:pt>
    <dgm:pt modelId="{EC9428CE-F606-44E7-A614-42FD656C5F60}" type="sibTrans" cxnId="{F2B5F231-25AA-4250-909A-12C7D2EABD1E}">
      <dgm:prSet/>
      <dgm:spPr/>
      <dgm:t>
        <a:bodyPr/>
        <a:lstStyle/>
        <a:p>
          <a:endParaRPr lang="en-US"/>
        </a:p>
      </dgm:t>
    </dgm:pt>
    <dgm:pt modelId="{F82024D9-7A94-402D-9E34-BD2E9BBAE870}">
      <dgm:prSet/>
      <dgm:spPr/>
      <dgm:t>
        <a:bodyPr/>
        <a:lstStyle/>
        <a:p>
          <a:r>
            <a:rPr lang="en-US"/>
            <a:t>price – Ticket price in INR.</a:t>
          </a:r>
        </a:p>
      </dgm:t>
    </dgm:pt>
    <dgm:pt modelId="{A2A57E6F-F59D-4AC4-BC9F-17C84B5D17AA}" type="parTrans" cxnId="{439495AB-B3E3-4849-8CC2-F3662FE1622B}">
      <dgm:prSet/>
      <dgm:spPr/>
      <dgm:t>
        <a:bodyPr/>
        <a:lstStyle/>
        <a:p>
          <a:endParaRPr lang="en-US"/>
        </a:p>
      </dgm:t>
    </dgm:pt>
    <dgm:pt modelId="{BA305E61-206C-4872-A142-DF665637B1FC}" type="sibTrans" cxnId="{439495AB-B3E3-4849-8CC2-F3662FE1622B}">
      <dgm:prSet/>
      <dgm:spPr/>
      <dgm:t>
        <a:bodyPr/>
        <a:lstStyle/>
        <a:p>
          <a:endParaRPr lang="en-US"/>
        </a:p>
      </dgm:t>
    </dgm:pt>
    <dgm:pt modelId="{14B51AB8-0A30-4641-93CF-D5FEBF0F5468}" type="pres">
      <dgm:prSet presAssocID="{2B6ED6F0-98FD-4AB9-A94D-EF71BFD7B15B}" presName="Name0" presStyleCnt="0">
        <dgm:presLayoutVars>
          <dgm:dir/>
          <dgm:resizeHandles val="exact"/>
        </dgm:presLayoutVars>
      </dgm:prSet>
      <dgm:spPr/>
    </dgm:pt>
    <dgm:pt modelId="{FABD3118-C325-43BA-B6E9-9DB1BEFAB4AC}" type="pres">
      <dgm:prSet presAssocID="{35F75887-8E30-4938-B701-F70D8B4FE890}" presName="node" presStyleLbl="node1" presStyleIdx="0" presStyleCnt="11">
        <dgm:presLayoutVars>
          <dgm:bulletEnabled val="1"/>
        </dgm:presLayoutVars>
      </dgm:prSet>
      <dgm:spPr/>
    </dgm:pt>
    <dgm:pt modelId="{99DE5F5D-4ABD-426F-A45D-C8B0F5631ACE}" type="pres">
      <dgm:prSet presAssocID="{CB66CE2C-DAA1-483F-B5E2-2D36B884EB6A}" presName="sibTrans" presStyleLbl="sibTrans1D1" presStyleIdx="0" presStyleCnt="10"/>
      <dgm:spPr/>
    </dgm:pt>
    <dgm:pt modelId="{A92A6D14-BD21-4AA8-805F-D1B198BA769F}" type="pres">
      <dgm:prSet presAssocID="{CB66CE2C-DAA1-483F-B5E2-2D36B884EB6A}" presName="connectorText" presStyleLbl="sibTrans1D1" presStyleIdx="0" presStyleCnt="10"/>
      <dgm:spPr/>
    </dgm:pt>
    <dgm:pt modelId="{712CB124-BEEC-43FC-997A-79173A702C2F}" type="pres">
      <dgm:prSet presAssocID="{EBC8B594-0483-4FA6-9D6A-825B309CB5BA}" presName="node" presStyleLbl="node1" presStyleIdx="1" presStyleCnt="11">
        <dgm:presLayoutVars>
          <dgm:bulletEnabled val="1"/>
        </dgm:presLayoutVars>
      </dgm:prSet>
      <dgm:spPr/>
    </dgm:pt>
    <dgm:pt modelId="{94C30F46-F444-4C84-BF39-2839701219D8}" type="pres">
      <dgm:prSet presAssocID="{F2435146-326C-403C-B955-3A747BF88AE5}" presName="sibTrans" presStyleLbl="sibTrans1D1" presStyleIdx="1" presStyleCnt="10"/>
      <dgm:spPr/>
    </dgm:pt>
    <dgm:pt modelId="{E8910C96-CE9B-4754-BF15-80FF6184F717}" type="pres">
      <dgm:prSet presAssocID="{F2435146-326C-403C-B955-3A747BF88AE5}" presName="connectorText" presStyleLbl="sibTrans1D1" presStyleIdx="1" presStyleCnt="10"/>
      <dgm:spPr/>
    </dgm:pt>
    <dgm:pt modelId="{7C30B91B-D1BB-44D2-B6A7-5F3D1D8574C8}" type="pres">
      <dgm:prSet presAssocID="{B4450D47-1292-4AC4-A516-A9241788576B}" presName="node" presStyleLbl="node1" presStyleIdx="2" presStyleCnt="11">
        <dgm:presLayoutVars>
          <dgm:bulletEnabled val="1"/>
        </dgm:presLayoutVars>
      </dgm:prSet>
      <dgm:spPr/>
    </dgm:pt>
    <dgm:pt modelId="{C245DC47-77E9-4101-B568-85B7DC2644F8}" type="pres">
      <dgm:prSet presAssocID="{29DFEF38-57B4-49B0-80A6-EB5A0C73FB74}" presName="sibTrans" presStyleLbl="sibTrans1D1" presStyleIdx="2" presStyleCnt="10"/>
      <dgm:spPr/>
    </dgm:pt>
    <dgm:pt modelId="{E6A441E6-56F2-44FC-9889-6E3084143A06}" type="pres">
      <dgm:prSet presAssocID="{29DFEF38-57B4-49B0-80A6-EB5A0C73FB74}" presName="connectorText" presStyleLbl="sibTrans1D1" presStyleIdx="2" presStyleCnt="10"/>
      <dgm:spPr/>
    </dgm:pt>
    <dgm:pt modelId="{DAB8839A-483D-4621-A686-FD2F98CF99D2}" type="pres">
      <dgm:prSet presAssocID="{ED61FFB7-910D-467D-A703-55436ACF86EA}" presName="node" presStyleLbl="node1" presStyleIdx="3" presStyleCnt="11">
        <dgm:presLayoutVars>
          <dgm:bulletEnabled val="1"/>
        </dgm:presLayoutVars>
      </dgm:prSet>
      <dgm:spPr/>
    </dgm:pt>
    <dgm:pt modelId="{F112C227-F26D-4B36-B646-CF0E6C0B0127}" type="pres">
      <dgm:prSet presAssocID="{EB2F3678-058F-4B5A-8F1D-F9DEDAAB9EC4}" presName="sibTrans" presStyleLbl="sibTrans1D1" presStyleIdx="3" presStyleCnt="10"/>
      <dgm:spPr/>
    </dgm:pt>
    <dgm:pt modelId="{7F427882-2FA4-44E6-9AE5-74B7341E2656}" type="pres">
      <dgm:prSet presAssocID="{EB2F3678-058F-4B5A-8F1D-F9DEDAAB9EC4}" presName="connectorText" presStyleLbl="sibTrans1D1" presStyleIdx="3" presStyleCnt="10"/>
      <dgm:spPr/>
    </dgm:pt>
    <dgm:pt modelId="{1116848C-D77F-447E-9DE1-7EDE840A3A19}" type="pres">
      <dgm:prSet presAssocID="{E420D3AF-C724-42B4-8006-D5423A4968F2}" presName="node" presStyleLbl="node1" presStyleIdx="4" presStyleCnt="11">
        <dgm:presLayoutVars>
          <dgm:bulletEnabled val="1"/>
        </dgm:presLayoutVars>
      </dgm:prSet>
      <dgm:spPr/>
    </dgm:pt>
    <dgm:pt modelId="{EE274CAB-5CD2-4F04-AF68-B9931EB81E6A}" type="pres">
      <dgm:prSet presAssocID="{C2E47809-0838-44B7-9493-54711C16DEB7}" presName="sibTrans" presStyleLbl="sibTrans1D1" presStyleIdx="4" presStyleCnt="10"/>
      <dgm:spPr/>
    </dgm:pt>
    <dgm:pt modelId="{941C5092-AB60-40A9-914B-7ED706C832D4}" type="pres">
      <dgm:prSet presAssocID="{C2E47809-0838-44B7-9493-54711C16DEB7}" presName="connectorText" presStyleLbl="sibTrans1D1" presStyleIdx="4" presStyleCnt="10"/>
      <dgm:spPr/>
    </dgm:pt>
    <dgm:pt modelId="{8DB280E4-F55B-44E4-9F0C-3761CAF43E61}" type="pres">
      <dgm:prSet presAssocID="{E192981F-BDDD-4D1D-8353-3DECF13B2E1C}" presName="node" presStyleLbl="node1" presStyleIdx="5" presStyleCnt="11">
        <dgm:presLayoutVars>
          <dgm:bulletEnabled val="1"/>
        </dgm:presLayoutVars>
      </dgm:prSet>
      <dgm:spPr/>
    </dgm:pt>
    <dgm:pt modelId="{C0296D9A-46C6-4CDF-B166-424FFC900446}" type="pres">
      <dgm:prSet presAssocID="{986B69F5-B591-42FA-B95F-358A141214FF}" presName="sibTrans" presStyleLbl="sibTrans1D1" presStyleIdx="5" presStyleCnt="10"/>
      <dgm:spPr/>
    </dgm:pt>
    <dgm:pt modelId="{83FE9D7B-6A6B-4E49-BE52-419DC9A5C887}" type="pres">
      <dgm:prSet presAssocID="{986B69F5-B591-42FA-B95F-358A141214FF}" presName="connectorText" presStyleLbl="sibTrans1D1" presStyleIdx="5" presStyleCnt="10"/>
      <dgm:spPr/>
    </dgm:pt>
    <dgm:pt modelId="{83992D80-377C-42AE-BB45-0DAC56AD5761}" type="pres">
      <dgm:prSet presAssocID="{0E9E4D08-7B9C-4263-BE48-CECAB7ED3A55}" presName="node" presStyleLbl="node1" presStyleIdx="6" presStyleCnt="11">
        <dgm:presLayoutVars>
          <dgm:bulletEnabled val="1"/>
        </dgm:presLayoutVars>
      </dgm:prSet>
      <dgm:spPr/>
    </dgm:pt>
    <dgm:pt modelId="{F2BD5DDA-D695-4EB6-8C07-D8BB54D288FF}" type="pres">
      <dgm:prSet presAssocID="{E2F5F8AC-BE4F-45AC-B168-1B58AC7F5C3B}" presName="sibTrans" presStyleLbl="sibTrans1D1" presStyleIdx="6" presStyleCnt="10"/>
      <dgm:spPr/>
    </dgm:pt>
    <dgm:pt modelId="{6B9DE233-0D8E-471E-8401-A0E43A26356C}" type="pres">
      <dgm:prSet presAssocID="{E2F5F8AC-BE4F-45AC-B168-1B58AC7F5C3B}" presName="connectorText" presStyleLbl="sibTrans1D1" presStyleIdx="6" presStyleCnt="10"/>
      <dgm:spPr/>
    </dgm:pt>
    <dgm:pt modelId="{AC1BAD43-9E92-4766-B69A-B02FB7D227D1}" type="pres">
      <dgm:prSet presAssocID="{B8DF1EF5-580D-42AD-8F56-6EB6BB8F3F17}" presName="node" presStyleLbl="node1" presStyleIdx="7" presStyleCnt="11">
        <dgm:presLayoutVars>
          <dgm:bulletEnabled val="1"/>
        </dgm:presLayoutVars>
      </dgm:prSet>
      <dgm:spPr/>
    </dgm:pt>
    <dgm:pt modelId="{12509AC1-A798-4B1A-814C-2086C869F217}" type="pres">
      <dgm:prSet presAssocID="{2D1F9786-DD3B-4198-996E-B0DD7EF86F1A}" presName="sibTrans" presStyleLbl="sibTrans1D1" presStyleIdx="7" presStyleCnt="10"/>
      <dgm:spPr/>
    </dgm:pt>
    <dgm:pt modelId="{A0CA363F-B9B3-467C-9F83-6B1F9C313FA8}" type="pres">
      <dgm:prSet presAssocID="{2D1F9786-DD3B-4198-996E-B0DD7EF86F1A}" presName="connectorText" presStyleLbl="sibTrans1D1" presStyleIdx="7" presStyleCnt="10"/>
      <dgm:spPr/>
    </dgm:pt>
    <dgm:pt modelId="{24EF0770-5EB1-4ACD-B384-5E9F3839EB1F}" type="pres">
      <dgm:prSet presAssocID="{52518ABD-510A-410F-BC32-55857CBAE67F}" presName="node" presStyleLbl="node1" presStyleIdx="8" presStyleCnt="11">
        <dgm:presLayoutVars>
          <dgm:bulletEnabled val="1"/>
        </dgm:presLayoutVars>
      </dgm:prSet>
      <dgm:spPr/>
    </dgm:pt>
    <dgm:pt modelId="{6B971870-541C-4317-A53D-59BCFD40ED5C}" type="pres">
      <dgm:prSet presAssocID="{5954B9F4-38DC-41FC-9DD9-6303E8E11C49}" presName="sibTrans" presStyleLbl="sibTrans1D1" presStyleIdx="8" presStyleCnt="10"/>
      <dgm:spPr/>
    </dgm:pt>
    <dgm:pt modelId="{577DEDC3-D5A5-456C-B49E-6DA79E27ECB5}" type="pres">
      <dgm:prSet presAssocID="{5954B9F4-38DC-41FC-9DD9-6303E8E11C49}" presName="connectorText" presStyleLbl="sibTrans1D1" presStyleIdx="8" presStyleCnt="10"/>
      <dgm:spPr/>
    </dgm:pt>
    <dgm:pt modelId="{1E4552AF-F8C6-49CB-9C0A-AD8D2B232D65}" type="pres">
      <dgm:prSet presAssocID="{67A84831-BB5C-47E4-B2E9-43A75C045D9A}" presName="node" presStyleLbl="node1" presStyleIdx="9" presStyleCnt="11">
        <dgm:presLayoutVars>
          <dgm:bulletEnabled val="1"/>
        </dgm:presLayoutVars>
      </dgm:prSet>
      <dgm:spPr/>
    </dgm:pt>
    <dgm:pt modelId="{27A27D28-9790-4F7D-8CD6-23BE169F5738}" type="pres">
      <dgm:prSet presAssocID="{EC9428CE-F606-44E7-A614-42FD656C5F60}" presName="sibTrans" presStyleLbl="sibTrans1D1" presStyleIdx="9" presStyleCnt="10"/>
      <dgm:spPr/>
    </dgm:pt>
    <dgm:pt modelId="{213AB196-1655-43CB-B503-2E203B17D447}" type="pres">
      <dgm:prSet presAssocID="{EC9428CE-F606-44E7-A614-42FD656C5F60}" presName="connectorText" presStyleLbl="sibTrans1D1" presStyleIdx="9" presStyleCnt="10"/>
      <dgm:spPr/>
    </dgm:pt>
    <dgm:pt modelId="{74F5893F-7D20-4715-A849-8FBC03DFAE1A}" type="pres">
      <dgm:prSet presAssocID="{F82024D9-7A94-402D-9E34-BD2E9BBAE870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66B1B1A-4024-48B2-A197-B5720B33CF92}" type="presOf" srcId="{C2E47809-0838-44B7-9493-54711C16DEB7}" destId="{EE274CAB-5CD2-4F04-AF68-B9931EB81E6A}" srcOrd="0" destOrd="0" presId="urn:microsoft.com/office/officeart/2016/7/layout/RepeatingBendingProcessNew"/>
    <dgm:cxn modelId="{F822F721-D65F-47FD-8DF0-08AA7EAC75B4}" type="presOf" srcId="{E420D3AF-C724-42B4-8006-D5423A4968F2}" destId="{1116848C-D77F-447E-9DE1-7EDE840A3A19}" srcOrd="0" destOrd="0" presId="urn:microsoft.com/office/officeart/2016/7/layout/RepeatingBendingProcessNew"/>
    <dgm:cxn modelId="{EF877A26-8CA7-463D-853B-631C0E85F835}" type="presOf" srcId="{F2435146-326C-403C-B955-3A747BF88AE5}" destId="{E8910C96-CE9B-4754-BF15-80FF6184F717}" srcOrd="1" destOrd="0" presId="urn:microsoft.com/office/officeart/2016/7/layout/RepeatingBendingProcessNew"/>
    <dgm:cxn modelId="{17548027-528F-4BD5-9DA0-AE2F35C7E5D7}" srcId="{2B6ED6F0-98FD-4AB9-A94D-EF71BFD7B15B}" destId="{52518ABD-510A-410F-BC32-55857CBAE67F}" srcOrd="8" destOrd="0" parTransId="{84C5A418-7514-43D6-8EE8-40D435420A94}" sibTransId="{5954B9F4-38DC-41FC-9DD9-6303E8E11C49}"/>
    <dgm:cxn modelId="{F2B5F231-25AA-4250-909A-12C7D2EABD1E}" srcId="{2B6ED6F0-98FD-4AB9-A94D-EF71BFD7B15B}" destId="{67A84831-BB5C-47E4-B2E9-43A75C045D9A}" srcOrd="9" destOrd="0" parTransId="{920BB9B5-8197-408E-B0F3-E9FB4D340A76}" sibTransId="{EC9428CE-F606-44E7-A614-42FD656C5F60}"/>
    <dgm:cxn modelId="{3A814139-C48A-4FBC-8534-ADA6E5CFD512}" type="presOf" srcId="{F82024D9-7A94-402D-9E34-BD2E9BBAE870}" destId="{74F5893F-7D20-4715-A849-8FBC03DFAE1A}" srcOrd="0" destOrd="0" presId="urn:microsoft.com/office/officeart/2016/7/layout/RepeatingBendingProcessNew"/>
    <dgm:cxn modelId="{7324323F-07D5-4CC3-8647-01D966CA585D}" type="presOf" srcId="{5954B9F4-38DC-41FC-9DD9-6303E8E11C49}" destId="{6B971870-541C-4317-A53D-59BCFD40ED5C}" srcOrd="0" destOrd="0" presId="urn:microsoft.com/office/officeart/2016/7/layout/RepeatingBendingProcessNew"/>
    <dgm:cxn modelId="{AC6EF05D-6A0B-4693-ADE7-30C59D7CAC39}" type="presOf" srcId="{ED61FFB7-910D-467D-A703-55436ACF86EA}" destId="{DAB8839A-483D-4621-A686-FD2F98CF99D2}" srcOrd="0" destOrd="0" presId="urn:microsoft.com/office/officeart/2016/7/layout/RepeatingBendingProcessNew"/>
    <dgm:cxn modelId="{FE708361-1AD0-4D90-8429-B605DC0CF376}" type="presOf" srcId="{EBC8B594-0483-4FA6-9D6A-825B309CB5BA}" destId="{712CB124-BEEC-43FC-997A-79173A702C2F}" srcOrd="0" destOrd="0" presId="urn:microsoft.com/office/officeart/2016/7/layout/RepeatingBendingProcessNew"/>
    <dgm:cxn modelId="{A1A2CF42-87B8-48F8-B1AE-E44602CC0897}" type="presOf" srcId="{E2F5F8AC-BE4F-45AC-B168-1B58AC7F5C3B}" destId="{6B9DE233-0D8E-471E-8401-A0E43A26356C}" srcOrd="1" destOrd="0" presId="urn:microsoft.com/office/officeart/2016/7/layout/RepeatingBendingProcessNew"/>
    <dgm:cxn modelId="{2E41E242-2136-4452-BD46-22EBA4FC99CC}" type="presOf" srcId="{35F75887-8E30-4938-B701-F70D8B4FE890}" destId="{FABD3118-C325-43BA-B6E9-9DB1BEFAB4AC}" srcOrd="0" destOrd="0" presId="urn:microsoft.com/office/officeart/2016/7/layout/RepeatingBendingProcessNew"/>
    <dgm:cxn modelId="{39C7D964-9E76-4141-837E-EF841AAD99B4}" type="presOf" srcId="{52518ABD-510A-410F-BC32-55857CBAE67F}" destId="{24EF0770-5EB1-4ACD-B384-5E9F3839EB1F}" srcOrd="0" destOrd="0" presId="urn:microsoft.com/office/officeart/2016/7/layout/RepeatingBendingProcessNew"/>
    <dgm:cxn modelId="{B882B866-902A-4F1B-96CA-E4A03359089D}" type="presOf" srcId="{0E9E4D08-7B9C-4263-BE48-CECAB7ED3A55}" destId="{83992D80-377C-42AE-BB45-0DAC56AD5761}" srcOrd="0" destOrd="0" presId="urn:microsoft.com/office/officeart/2016/7/layout/RepeatingBendingProcessNew"/>
    <dgm:cxn modelId="{F8EB7249-4FDE-4F00-A3BC-6D40ECE685C7}" srcId="{2B6ED6F0-98FD-4AB9-A94D-EF71BFD7B15B}" destId="{B8DF1EF5-580D-42AD-8F56-6EB6BB8F3F17}" srcOrd="7" destOrd="0" parTransId="{02711054-2413-4B8A-BBA5-0FD0BAEE76FD}" sibTransId="{2D1F9786-DD3B-4198-996E-B0DD7EF86F1A}"/>
    <dgm:cxn modelId="{B77E504D-E6DB-444B-BF32-1B5782BC6DA4}" srcId="{2B6ED6F0-98FD-4AB9-A94D-EF71BFD7B15B}" destId="{0E9E4D08-7B9C-4263-BE48-CECAB7ED3A55}" srcOrd="6" destOrd="0" parTransId="{0F202A23-E378-425C-A43D-58A612C54ADF}" sibTransId="{E2F5F8AC-BE4F-45AC-B168-1B58AC7F5C3B}"/>
    <dgm:cxn modelId="{0DF29658-8D4E-4063-9AC8-D653A371DD8D}" srcId="{2B6ED6F0-98FD-4AB9-A94D-EF71BFD7B15B}" destId="{E420D3AF-C724-42B4-8006-D5423A4968F2}" srcOrd="4" destOrd="0" parTransId="{CF260B7A-1546-44A1-BBDA-B287089F9B8D}" sibTransId="{C2E47809-0838-44B7-9493-54711C16DEB7}"/>
    <dgm:cxn modelId="{B4030482-5917-417A-B15F-F7216C7DF6CF}" type="presOf" srcId="{EC9428CE-F606-44E7-A614-42FD656C5F60}" destId="{27A27D28-9790-4F7D-8CD6-23BE169F5738}" srcOrd="0" destOrd="0" presId="urn:microsoft.com/office/officeart/2016/7/layout/RepeatingBendingProcessNew"/>
    <dgm:cxn modelId="{D1135583-147C-4829-8F13-A78089D2F619}" type="presOf" srcId="{67A84831-BB5C-47E4-B2E9-43A75C045D9A}" destId="{1E4552AF-F8C6-49CB-9C0A-AD8D2B232D65}" srcOrd="0" destOrd="0" presId="urn:microsoft.com/office/officeart/2016/7/layout/RepeatingBendingProcessNew"/>
    <dgm:cxn modelId="{A732DE83-523C-4B4C-8887-BE7B6AAD033A}" type="presOf" srcId="{29DFEF38-57B4-49B0-80A6-EB5A0C73FB74}" destId="{C245DC47-77E9-4101-B568-85B7DC2644F8}" srcOrd="0" destOrd="0" presId="urn:microsoft.com/office/officeart/2016/7/layout/RepeatingBendingProcessNew"/>
    <dgm:cxn modelId="{4A802F88-57A2-49E4-AF08-EF672EE6730A}" type="presOf" srcId="{2B6ED6F0-98FD-4AB9-A94D-EF71BFD7B15B}" destId="{14B51AB8-0A30-4641-93CF-D5FEBF0F5468}" srcOrd="0" destOrd="0" presId="urn:microsoft.com/office/officeart/2016/7/layout/RepeatingBendingProcessNew"/>
    <dgm:cxn modelId="{D160188C-0749-4FB2-919D-CEA503ECC7D7}" srcId="{2B6ED6F0-98FD-4AB9-A94D-EF71BFD7B15B}" destId="{E192981F-BDDD-4D1D-8353-3DECF13B2E1C}" srcOrd="5" destOrd="0" parTransId="{094AFB4C-2096-4ECF-9258-096E0988B8D8}" sibTransId="{986B69F5-B591-42FA-B95F-358A141214FF}"/>
    <dgm:cxn modelId="{AA979394-446A-4E84-B794-217F0DD2BD00}" type="presOf" srcId="{29DFEF38-57B4-49B0-80A6-EB5A0C73FB74}" destId="{E6A441E6-56F2-44FC-9889-6E3084143A06}" srcOrd="1" destOrd="0" presId="urn:microsoft.com/office/officeart/2016/7/layout/RepeatingBendingProcessNew"/>
    <dgm:cxn modelId="{56C48B9E-2874-499C-94D5-7602731382F2}" srcId="{2B6ED6F0-98FD-4AB9-A94D-EF71BFD7B15B}" destId="{B4450D47-1292-4AC4-A516-A9241788576B}" srcOrd="2" destOrd="0" parTransId="{577E9317-7487-4036-B514-9AFDA58202B7}" sibTransId="{29DFEF38-57B4-49B0-80A6-EB5A0C73FB74}"/>
    <dgm:cxn modelId="{2453E7A0-80FF-4A40-BE2A-014FE9B865E5}" type="presOf" srcId="{EB2F3678-058F-4B5A-8F1D-F9DEDAAB9EC4}" destId="{F112C227-F26D-4B36-B646-CF0E6C0B0127}" srcOrd="0" destOrd="0" presId="urn:microsoft.com/office/officeart/2016/7/layout/RepeatingBendingProcessNew"/>
    <dgm:cxn modelId="{0F6BE6A1-06B8-4D70-BD74-098A3F3270C7}" type="presOf" srcId="{B8DF1EF5-580D-42AD-8F56-6EB6BB8F3F17}" destId="{AC1BAD43-9E92-4766-B69A-B02FB7D227D1}" srcOrd="0" destOrd="0" presId="urn:microsoft.com/office/officeart/2016/7/layout/RepeatingBendingProcessNew"/>
    <dgm:cxn modelId="{D26845A5-5006-4004-AC71-DECF499E1D22}" type="presOf" srcId="{E192981F-BDDD-4D1D-8353-3DECF13B2E1C}" destId="{8DB280E4-F55B-44E4-9F0C-3761CAF43E61}" srcOrd="0" destOrd="0" presId="urn:microsoft.com/office/officeart/2016/7/layout/RepeatingBendingProcessNew"/>
    <dgm:cxn modelId="{311026A8-D4C9-4074-9063-247D48027AC0}" type="presOf" srcId="{F2435146-326C-403C-B955-3A747BF88AE5}" destId="{94C30F46-F444-4C84-BF39-2839701219D8}" srcOrd="0" destOrd="0" presId="urn:microsoft.com/office/officeart/2016/7/layout/RepeatingBendingProcessNew"/>
    <dgm:cxn modelId="{439495AB-B3E3-4849-8CC2-F3662FE1622B}" srcId="{2B6ED6F0-98FD-4AB9-A94D-EF71BFD7B15B}" destId="{F82024D9-7A94-402D-9E34-BD2E9BBAE870}" srcOrd="10" destOrd="0" parTransId="{A2A57E6F-F59D-4AC4-BC9F-17C84B5D17AA}" sibTransId="{BA305E61-206C-4872-A142-DF665637B1FC}"/>
    <dgm:cxn modelId="{F59B17AD-F1D1-4263-B69E-941C45C25472}" type="presOf" srcId="{986B69F5-B591-42FA-B95F-358A141214FF}" destId="{C0296D9A-46C6-4CDF-B166-424FFC900446}" srcOrd="0" destOrd="0" presId="urn:microsoft.com/office/officeart/2016/7/layout/RepeatingBendingProcessNew"/>
    <dgm:cxn modelId="{D8887CB0-37D6-45EF-88C6-ABF415BB588D}" type="presOf" srcId="{C2E47809-0838-44B7-9493-54711C16DEB7}" destId="{941C5092-AB60-40A9-914B-7ED706C832D4}" srcOrd="1" destOrd="0" presId="urn:microsoft.com/office/officeart/2016/7/layout/RepeatingBendingProcessNew"/>
    <dgm:cxn modelId="{86EAC9B3-B369-407D-BC56-133C0AC8CDB3}" srcId="{2B6ED6F0-98FD-4AB9-A94D-EF71BFD7B15B}" destId="{35F75887-8E30-4938-B701-F70D8B4FE890}" srcOrd="0" destOrd="0" parTransId="{B9229061-C378-4350-8C2C-D5F48BD225C4}" sibTransId="{CB66CE2C-DAA1-483F-B5E2-2D36B884EB6A}"/>
    <dgm:cxn modelId="{3CF85AB4-2284-4EA6-84C7-57324FF84DF6}" type="presOf" srcId="{2D1F9786-DD3B-4198-996E-B0DD7EF86F1A}" destId="{A0CA363F-B9B3-467C-9F83-6B1F9C313FA8}" srcOrd="1" destOrd="0" presId="urn:microsoft.com/office/officeart/2016/7/layout/RepeatingBendingProcessNew"/>
    <dgm:cxn modelId="{43AD4EBC-390A-4712-8297-F49DADE56769}" type="presOf" srcId="{B4450D47-1292-4AC4-A516-A9241788576B}" destId="{7C30B91B-D1BB-44D2-B6A7-5F3D1D8574C8}" srcOrd="0" destOrd="0" presId="urn:microsoft.com/office/officeart/2016/7/layout/RepeatingBendingProcessNew"/>
    <dgm:cxn modelId="{C66DAEBD-CA80-40E8-8763-7D258C9DAB00}" srcId="{2B6ED6F0-98FD-4AB9-A94D-EF71BFD7B15B}" destId="{EBC8B594-0483-4FA6-9D6A-825B309CB5BA}" srcOrd="1" destOrd="0" parTransId="{F7B7B27D-4623-4530-B198-2020FEC7DFAD}" sibTransId="{F2435146-326C-403C-B955-3A747BF88AE5}"/>
    <dgm:cxn modelId="{B204CDC9-34E9-4607-BDF0-F60D7AE1B551}" srcId="{2B6ED6F0-98FD-4AB9-A94D-EF71BFD7B15B}" destId="{ED61FFB7-910D-467D-A703-55436ACF86EA}" srcOrd="3" destOrd="0" parTransId="{293EDE27-598F-4629-A388-585748D525D8}" sibTransId="{EB2F3678-058F-4B5A-8F1D-F9DEDAAB9EC4}"/>
    <dgm:cxn modelId="{7A9454D0-E2D9-454D-BC97-781218187781}" type="presOf" srcId="{EB2F3678-058F-4B5A-8F1D-F9DEDAAB9EC4}" destId="{7F427882-2FA4-44E6-9AE5-74B7341E2656}" srcOrd="1" destOrd="0" presId="urn:microsoft.com/office/officeart/2016/7/layout/RepeatingBendingProcessNew"/>
    <dgm:cxn modelId="{DBED65D4-F5B7-41F3-9F24-F505BB42FCEF}" type="presOf" srcId="{2D1F9786-DD3B-4198-996E-B0DD7EF86F1A}" destId="{12509AC1-A798-4B1A-814C-2086C869F217}" srcOrd="0" destOrd="0" presId="urn:microsoft.com/office/officeart/2016/7/layout/RepeatingBendingProcessNew"/>
    <dgm:cxn modelId="{A6ED78D7-1660-4D47-A535-B920E277CEDF}" type="presOf" srcId="{EC9428CE-F606-44E7-A614-42FD656C5F60}" destId="{213AB196-1655-43CB-B503-2E203B17D447}" srcOrd="1" destOrd="0" presId="urn:microsoft.com/office/officeart/2016/7/layout/RepeatingBendingProcessNew"/>
    <dgm:cxn modelId="{60064DE3-20E5-491F-8147-4D7C47AC5A55}" type="presOf" srcId="{CB66CE2C-DAA1-483F-B5E2-2D36B884EB6A}" destId="{99DE5F5D-4ABD-426F-A45D-C8B0F5631ACE}" srcOrd="0" destOrd="0" presId="urn:microsoft.com/office/officeart/2016/7/layout/RepeatingBendingProcessNew"/>
    <dgm:cxn modelId="{B44DB3E9-7FA4-49FB-A73C-79CBBEF70C9B}" type="presOf" srcId="{E2F5F8AC-BE4F-45AC-B168-1B58AC7F5C3B}" destId="{F2BD5DDA-D695-4EB6-8C07-D8BB54D288FF}" srcOrd="0" destOrd="0" presId="urn:microsoft.com/office/officeart/2016/7/layout/RepeatingBendingProcessNew"/>
    <dgm:cxn modelId="{101E2EF1-DC57-4E3B-B958-50624F4342C7}" type="presOf" srcId="{986B69F5-B591-42FA-B95F-358A141214FF}" destId="{83FE9D7B-6A6B-4E49-BE52-419DC9A5C887}" srcOrd="1" destOrd="0" presId="urn:microsoft.com/office/officeart/2016/7/layout/RepeatingBendingProcessNew"/>
    <dgm:cxn modelId="{150EB7F2-3D8B-48E4-9E0C-D69643806915}" type="presOf" srcId="{5954B9F4-38DC-41FC-9DD9-6303E8E11C49}" destId="{577DEDC3-D5A5-456C-B49E-6DA79E27ECB5}" srcOrd="1" destOrd="0" presId="urn:microsoft.com/office/officeart/2016/7/layout/RepeatingBendingProcessNew"/>
    <dgm:cxn modelId="{A87ABBF3-1BC6-40E4-864F-CA73FA2C2435}" type="presOf" srcId="{CB66CE2C-DAA1-483F-B5E2-2D36B884EB6A}" destId="{A92A6D14-BD21-4AA8-805F-D1B198BA769F}" srcOrd="1" destOrd="0" presId="urn:microsoft.com/office/officeart/2016/7/layout/RepeatingBendingProcessNew"/>
    <dgm:cxn modelId="{0D44DB71-C912-44BA-A334-0572A3670585}" type="presParOf" srcId="{14B51AB8-0A30-4641-93CF-D5FEBF0F5468}" destId="{FABD3118-C325-43BA-B6E9-9DB1BEFAB4AC}" srcOrd="0" destOrd="0" presId="urn:microsoft.com/office/officeart/2016/7/layout/RepeatingBendingProcessNew"/>
    <dgm:cxn modelId="{EAF1628F-7F8F-45FD-BC7F-42A6D655C4C8}" type="presParOf" srcId="{14B51AB8-0A30-4641-93CF-D5FEBF0F5468}" destId="{99DE5F5D-4ABD-426F-A45D-C8B0F5631ACE}" srcOrd="1" destOrd="0" presId="urn:microsoft.com/office/officeart/2016/7/layout/RepeatingBendingProcessNew"/>
    <dgm:cxn modelId="{BA6C354B-D958-4AB2-AB9E-EC16BC4EA5EF}" type="presParOf" srcId="{99DE5F5D-4ABD-426F-A45D-C8B0F5631ACE}" destId="{A92A6D14-BD21-4AA8-805F-D1B198BA769F}" srcOrd="0" destOrd="0" presId="urn:microsoft.com/office/officeart/2016/7/layout/RepeatingBendingProcessNew"/>
    <dgm:cxn modelId="{AC0A1CC8-C4F0-4DC8-B76D-BCFFA4600C41}" type="presParOf" srcId="{14B51AB8-0A30-4641-93CF-D5FEBF0F5468}" destId="{712CB124-BEEC-43FC-997A-79173A702C2F}" srcOrd="2" destOrd="0" presId="urn:microsoft.com/office/officeart/2016/7/layout/RepeatingBendingProcessNew"/>
    <dgm:cxn modelId="{AA403AE3-A7AB-406D-8A88-FA17DE9F1DF5}" type="presParOf" srcId="{14B51AB8-0A30-4641-93CF-D5FEBF0F5468}" destId="{94C30F46-F444-4C84-BF39-2839701219D8}" srcOrd="3" destOrd="0" presId="urn:microsoft.com/office/officeart/2016/7/layout/RepeatingBendingProcessNew"/>
    <dgm:cxn modelId="{23A4C076-E68E-48A5-85D1-EAA195685D1F}" type="presParOf" srcId="{94C30F46-F444-4C84-BF39-2839701219D8}" destId="{E8910C96-CE9B-4754-BF15-80FF6184F717}" srcOrd="0" destOrd="0" presId="urn:microsoft.com/office/officeart/2016/7/layout/RepeatingBendingProcessNew"/>
    <dgm:cxn modelId="{00531DD4-0BB9-4FD2-B24B-C9333C69CF57}" type="presParOf" srcId="{14B51AB8-0A30-4641-93CF-D5FEBF0F5468}" destId="{7C30B91B-D1BB-44D2-B6A7-5F3D1D8574C8}" srcOrd="4" destOrd="0" presId="urn:microsoft.com/office/officeart/2016/7/layout/RepeatingBendingProcessNew"/>
    <dgm:cxn modelId="{F0E47120-D9FB-4985-81BE-EDEA8BBE63FB}" type="presParOf" srcId="{14B51AB8-0A30-4641-93CF-D5FEBF0F5468}" destId="{C245DC47-77E9-4101-B568-85B7DC2644F8}" srcOrd="5" destOrd="0" presId="urn:microsoft.com/office/officeart/2016/7/layout/RepeatingBendingProcessNew"/>
    <dgm:cxn modelId="{9F5A9982-15D3-4484-8B0C-9FE58614DF8B}" type="presParOf" srcId="{C245DC47-77E9-4101-B568-85B7DC2644F8}" destId="{E6A441E6-56F2-44FC-9889-6E3084143A06}" srcOrd="0" destOrd="0" presId="urn:microsoft.com/office/officeart/2016/7/layout/RepeatingBendingProcessNew"/>
    <dgm:cxn modelId="{5936D1F6-66CC-4D40-A544-C461B6D87FC1}" type="presParOf" srcId="{14B51AB8-0A30-4641-93CF-D5FEBF0F5468}" destId="{DAB8839A-483D-4621-A686-FD2F98CF99D2}" srcOrd="6" destOrd="0" presId="urn:microsoft.com/office/officeart/2016/7/layout/RepeatingBendingProcessNew"/>
    <dgm:cxn modelId="{130517DE-FF63-4350-9C43-61C42760B82A}" type="presParOf" srcId="{14B51AB8-0A30-4641-93CF-D5FEBF0F5468}" destId="{F112C227-F26D-4B36-B646-CF0E6C0B0127}" srcOrd="7" destOrd="0" presId="urn:microsoft.com/office/officeart/2016/7/layout/RepeatingBendingProcessNew"/>
    <dgm:cxn modelId="{93AF950B-5605-4377-914C-3244B9519D0D}" type="presParOf" srcId="{F112C227-F26D-4B36-B646-CF0E6C0B0127}" destId="{7F427882-2FA4-44E6-9AE5-74B7341E2656}" srcOrd="0" destOrd="0" presId="urn:microsoft.com/office/officeart/2016/7/layout/RepeatingBendingProcessNew"/>
    <dgm:cxn modelId="{5BC6A0B9-520D-46DB-AFCA-B48B413D835D}" type="presParOf" srcId="{14B51AB8-0A30-4641-93CF-D5FEBF0F5468}" destId="{1116848C-D77F-447E-9DE1-7EDE840A3A19}" srcOrd="8" destOrd="0" presId="urn:microsoft.com/office/officeart/2016/7/layout/RepeatingBendingProcessNew"/>
    <dgm:cxn modelId="{BEF2753D-8940-446B-95FB-52FAD369DC9E}" type="presParOf" srcId="{14B51AB8-0A30-4641-93CF-D5FEBF0F5468}" destId="{EE274CAB-5CD2-4F04-AF68-B9931EB81E6A}" srcOrd="9" destOrd="0" presId="urn:microsoft.com/office/officeart/2016/7/layout/RepeatingBendingProcessNew"/>
    <dgm:cxn modelId="{94D79C29-A1BD-4563-AB37-A4FB2E2D4956}" type="presParOf" srcId="{EE274CAB-5CD2-4F04-AF68-B9931EB81E6A}" destId="{941C5092-AB60-40A9-914B-7ED706C832D4}" srcOrd="0" destOrd="0" presId="urn:microsoft.com/office/officeart/2016/7/layout/RepeatingBendingProcessNew"/>
    <dgm:cxn modelId="{C3E947D0-5DD0-4E51-B819-850BE4BF42AB}" type="presParOf" srcId="{14B51AB8-0A30-4641-93CF-D5FEBF0F5468}" destId="{8DB280E4-F55B-44E4-9F0C-3761CAF43E61}" srcOrd="10" destOrd="0" presId="urn:microsoft.com/office/officeart/2016/7/layout/RepeatingBendingProcessNew"/>
    <dgm:cxn modelId="{4F4D516E-92EC-4A3F-82F8-62843FB4F471}" type="presParOf" srcId="{14B51AB8-0A30-4641-93CF-D5FEBF0F5468}" destId="{C0296D9A-46C6-4CDF-B166-424FFC900446}" srcOrd="11" destOrd="0" presId="urn:microsoft.com/office/officeart/2016/7/layout/RepeatingBendingProcessNew"/>
    <dgm:cxn modelId="{310E2516-80BC-4BF6-B9AB-9596B5EA946B}" type="presParOf" srcId="{C0296D9A-46C6-4CDF-B166-424FFC900446}" destId="{83FE9D7B-6A6B-4E49-BE52-419DC9A5C887}" srcOrd="0" destOrd="0" presId="urn:microsoft.com/office/officeart/2016/7/layout/RepeatingBendingProcessNew"/>
    <dgm:cxn modelId="{FB7A0843-5E4E-45D5-BDF9-DF3C474F893B}" type="presParOf" srcId="{14B51AB8-0A30-4641-93CF-D5FEBF0F5468}" destId="{83992D80-377C-42AE-BB45-0DAC56AD5761}" srcOrd="12" destOrd="0" presId="urn:microsoft.com/office/officeart/2016/7/layout/RepeatingBendingProcessNew"/>
    <dgm:cxn modelId="{8C3C8F50-A323-4332-B666-8A08A0245CD8}" type="presParOf" srcId="{14B51AB8-0A30-4641-93CF-D5FEBF0F5468}" destId="{F2BD5DDA-D695-4EB6-8C07-D8BB54D288FF}" srcOrd="13" destOrd="0" presId="urn:microsoft.com/office/officeart/2016/7/layout/RepeatingBendingProcessNew"/>
    <dgm:cxn modelId="{45216898-98FB-4703-9E28-D83598949746}" type="presParOf" srcId="{F2BD5DDA-D695-4EB6-8C07-D8BB54D288FF}" destId="{6B9DE233-0D8E-471E-8401-A0E43A26356C}" srcOrd="0" destOrd="0" presId="urn:microsoft.com/office/officeart/2016/7/layout/RepeatingBendingProcessNew"/>
    <dgm:cxn modelId="{A8F2537A-0393-48AB-9AEF-6BB32580FF40}" type="presParOf" srcId="{14B51AB8-0A30-4641-93CF-D5FEBF0F5468}" destId="{AC1BAD43-9E92-4766-B69A-B02FB7D227D1}" srcOrd="14" destOrd="0" presId="urn:microsoft.com/office/officeart/2016/7/layout/RepeatingBendingProcessNew"/>
    <dgm:cxn modelId="{B19E4BBC-1117-4743-887C-A2D256574DDD}" type="presParOf" srcId="{14B51AB8-0A30-4641-93CF-D5FEBF0F5468}" destId="{12509AC1-A798-4B1A-814C-2086C869F217}" srcOrd="15" destOrd="0" presId="urn:microsoft.com/office/officeart/2016/7/layout/RepeatingBendingProcessNew"/>
    <dgm:cxn modelId="{A3B1BFC3-7942-4E2C-9D1A-7BC70D287A83}" type="presParOf" srcId="{12509AC1-A798-4B1A-814C-2086C869F217}" destId="{A0CA363F-B9B3-467C-9F83-6B1F9C313FA8}" srcOrd="0" destOrd="0" presId="urn:microsoft.com/office/officeart/2016/7/layout/RepeatingBendingProcessNew"/>
    <dgm:cxn modelId="{7E883909-B29A-46DF-A4F3-7CB54FE6A15B}" type="presParOf" srcId="{14B51AB8-0A30-4641-93CF-D5FEBF0F5468}" destId="{24EF0770-5EB1-4ACD-B384-5E9F3839EB1F}" srcOrd="16" destOrd="0" presId="urn:microsoft.com/office/officeart/2016/7/layout/RepeatingBendingProcessNew"/>
    <dgm:cxn modelId="{AD5E9F6A-B23F-425B-9279-7642028C46D9}" type="presParOf" srcId="{14B51AB8-0A30-4641-93CF-D5FEBF0F5468}" destId="{6B971870-541C-4317-A53D-59BCFD40ED5C}" srcOrd="17" destOrd="0" presId="urn:microsoft.com/office/officeart/2016/7/layout/RepeatingBendingProcessNew"/>
    <dgm:cxn modelId="{1C801294-25CC-4BD0-8EB9-0824D11AA866}" type="presParOf" srcId="{6B971870-541C-4317-A53D-59BCFD40ED5C}" destId="{577DEDC3-D5A5-456C-B49E-6DA79E27ECB5}" srcOrd="0" destOrd="0" presId="urn:microsoft.com/office/officeart/2016/7/layout/RepeatingBendingProcessNew"/>
    <dgm:cxn modelId="{776D2A23-830A-4FA5-B92A-1F5EA88A9BB4}" type="presParOf" srcId="{14B51AB8-0A30-4641-93CF-D5FEBF0F5468}" destId="{1E4552AF-F8C6-49CB-9C0A-AD8D2B232D65}" srcOrd="18" destOrd="0" presId="urn:microsoft.com/office/officeart/2016/7/layout/RepeatingBendingProcessNew"/>
    <dgm:cxn modelId="{AC68430B-5519-4DF2-AF9C-C2D197EBB3D5}" type="presParOf" srcId="{14B51AB8-0A30-4641-93CF-D5FEBF0F5468}" destId="{27A27D28-9790-4F7D-8CD6-23BE169F5738}" srcOrd="19" destOrd="0" presId="urn:microsoft.com/office/officeart/2016/7/layout/RepeatingBendingProcessNew"/>
    <dgm:cxn modelId="{BDCBF90C-BD19-45D8-B641-62E18AFDE098}" type="presParOf" srcId="{27A27D28-9790-4F7D-8CD6-23BE169F5738}" destId="{213AB196-1655-43CB-B503-2E203B17D447}" srcOrd="0" destOrd="0" presId="urn:microsoft.com/office/officeart/2016/7/layout/RepeatingBendingProcessNew"/>
    <dgm:cxn modelId="{0470D064-5429-4F9A-9170-7C78C36EC12D}" type="presParOf" srcId="{14B51AB8-0A30-4641-93CF-D5FEBF0F5468}" destId="{74F5893F-7D20-4715-A849-8FBC03DFAE1A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717F82-0C31-4E74-94DE-BA01FB9DFA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EF6B439-8696-49E7-935E-0D9659A1C955}">
      <dgm:prSet/>
      <dgm:spPr/>
      <dgm:t>
        <a:bodyPr/>
        <a:lstStyle/>
        <a:p>
          <a:r>
            <a:rPr lang="en-US"/>
            <a:t>Major airlines dominate Indian air routes with clear pricing differences between classes.</a:t>
          </a:r>
        </a:p>
      </dgm:t>
    </dgm:pt>
    <dgm:pt modelId="{B6B24BFE-59D0-4C7D-B9A5-71BC59682928}" type="parTrans" cxnId="{7AFD130D-5F84-48B1-B6BD-CE273B2DFDC5}">
      <dgm:prSet/>
      <dgm:spPr/>
      <dgm:t>
        <a:bodyPr/>
        <a:lstStyle/>
        <a:p>
          <a:endParaRPr lang="en-US"/>
        </a:p>
      </dgm:t>
    </dgm:pt>
    <dgm:pt modelId="{C105B23E-C110-4A63-9D4C-673A95E13347}" type="sibTrans" cxnId="{7AFD130D-5F84-48B1-B6BD-CE273B2DFDC5}">
      <dgm:prSet/>
      <dgm:spPr/>
      <dgm:t>
        <a:bodyPr/>
        <a:lstStyle/>
        <a:p>
          <a:endParaRPr lang="en-US"/>
        </a:p>
      </dgm:t>
    </dgm:pt>
    <dgm:pt modelId="{7E8F8F53-0A19-40B5-8944-82CBD3921363}">
      <dgm:prSet/>
      <dgm:spPr/>
      <dgm:t>
        <a:bodyPr/>
        <a:lstStyle/>
        <a:p>
          <a:r>
            <a:rPr lang="en-US"/>
            <a:t>Early booking leads to better pricing opportunities.</a:t>
          </a:r>
        </a:p>
      </dgm:t>
    </dgm:pt>
    <dgm:pt modelId="{0EFE75E4-3139-4390-84A0-453ADACA43B0}" type="parTrans" cxnId="{D98D2BAE-A1AB-4A01-8526-B64195C2D4EC}">
      <dgm:prSet/>
      <dgm:spPr/>
      <dgm:t>
        <a:bodyPr/>
        <a:lstStyle/>
        <a:p>
          <a:endParaRPr lang="en-US"/>
        </a:p>
      </dgm:t>
    </dgm:pt>
    <dgm:pt modelId="{F3E35DEE-1E75-499E-A63E-9F8F0220475A}" type="sibTrans" cxnId="{D98D2BAE-A1AB-4A01-8526-B64195C2D4EC}">
      <dgm:prSet/>
      <dgm:spPr/>
      <dgm:t>
        <a:bodyPr/>
        <a:lstStyle/>
        <a:p>
          <a:endParaRPr lang="en-US"/>
        </a:p>
      </dgm:t>
    </dgm:pt>
    <dgm:pt modelId="{9AC95B22-B037-4531-A167-67E2A93A8B3D}">
      <dgm:prSet/>
      <dgm:spPr/>
      <dgm:t>
        <a:bodyPr/>
        <a:lstStyle/>
        <a:p>
          <a:r>
            <a:rPr lang="en-US"/>
            <a:t>Flight demand patterns reveal preferences for major metropolitan routes.</a:t>
          </a:r>
        </a:p>
      </dgm:t>
    </dgm:pt>
    <dgm:pt modelId="{359998CC-5095-453B-BEE1-40BEA5B33B15}" type="parTrans" cxnId="{6425C920-F2EE-4B2C-AD67-1802CD0A1CC2}">
      <dgm:prSet/>
      <dgm:spPr/>
      <dgm:t>
        <a:bodyPr/>
        <a:lstStyle/>
        <a:p>
          <a:endParaRPr lang="en-US"/>
        </a:p>
      </dgm:t>
    </dgm:pt>
    <dgm:pt modelId="{12FA0D87-915F-4281-86DF-C57FF9421826}" type="sibTrans" cxnId="{6425C920-F2EE-4B2C-AD67-1802CD0A1CC2}">
      <dgm:prSet/>
      <dgm:spPr/>
      <dgm:t>
        <a:bodyPr/>
        <a:lstStyle/>
        <a:p>
          <a:endParaRPr lang="en-US"/>
        </a:p>
      </dgm:t>
    </dgm:pt>
    <dgm:pt modelId="{713B40D9-9CFE-47ED-8D18-C98FD5EDF53A}" type="pres">
      <dgm:prSet presAssocID="{5A717F82-0C31-4E74-94DE-BA01FB9DFA1E}" presName="root" presStyleCnt="0">
        <dgm:presLayoutVars>
          <dgm:dir/>
          <dgm:resizeHandles val="exact"/>
        </dgm:presLayoutVars>
      </dgm:prSet>
      <dgm:spPr/>
    </dgm:pt>
    <dgm:pt modelId="{D5505FA6-F6F6-404D-8478-CE70C035613E}" type="pres">
      <dgm:prSet presAssocID="{FEF6B439-8696-49E7-935E-0D9659A1C955}" presName="compNode" presStyleCnt="0"/>
      <dgm:spPr/>
    </dgm:pt>
    <dgm:pt modelId="{85255BB4-2DB6-457B-A728-6EF32490F040}" type="pres">
      <dgm:prSet presAssocID="{FEF6B439-8696-49E7-935E-0D9659A1C955}" presName="bgRect" presStyleLbl="bgShp" presStyleIdx="0" presStyleCnt="3"/>
      <dgm:spPr/>
    </dgm:pt>
    <dgm:pt modelId="{91389415-02E7-42EF-AA1A-5C1DE4D99A43}" type="pres">
      <dgm:prSet presAssocID="{FEF6B439-8696-49E7-935E-0D9659A1C9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F98C78DD-D43D-44EB-871A-6BEEE1D73325}" type="pres">
      <dgm:prSet presAssocID="{FEF6B439-8696-49E7-935E-0D9659A1C955}" presName="spaceRect" presStyleCnt="0"/>
      <dgm:spPr/>
    </dgm:pt>
    <dgm:pt modelId="{890D2867-E204-4930-8BFF-21EF09CF5F91}" type="pres">
      <dgm:prSet presAssocID="{FEF6B439-8696-49E7-935E-0D9659A1C955}" presName="parTx" presStyleLbl="revTx" presStyleIdx="0" presStyleCnt="3">
        <dgm:presLayoutVars>
          <dgm:chMax val="0"/>
          <dgm:chPref val="0"/>
        </dgm:presLayoutVars>
      </dgm:prSet>
      <dgm:spPr/>
    </dgm:pt>
    <dgm:pt modelId="{C49BEEE3-4A4F-47E2-825D-00CF6C42DB95}" type="pres">
      <dgm:prSet presAssocID="{C105B23E-C110-4A63-9D4C-673A95E13347}" presName="sibTrans" presStyleCnt="0"/>
      <dgm:spPr/>
    </dgm:pt>
    <dgm:pt modelId="{AC5028BA-2402-47CC-B3DA-405BEAB884E6}" type="pres">
      <dgm:prSet presAssocID="{7E8F8F53-0A19-40B5-8944-82CBD3921363}" presName="compNode" presStyleCnt="0"/>
      <dgm:spPr/>
    </dgm:pt>
    <dgm:pt modelId="{442EBF0C-36CE-4831-A9D1-0C6D5F36894A}" type="pres">
      <dgm:prSet presAssocID="{7E8F8F53-0A19-40B5-8944-82CBD3921363}" presName="bgRect" presStyleLbl="bgShp" presStyleIdx="1" presStyleCnt="3"/>
      <dgm:spPr/>
    </dgm:pt>
    <dgm:pt modelId="{816D4295-5209-4A53-9388-06013D143BCE}" type="pres">
      <dgm:prSet presAssocID="{7E8F8F53-0A19-40B5-8944-82CBD39213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D828F33D-9359-4878-8350-0A638F6C26EB}" type="pres">
      <dgm:prSet presAssocID="{7E8F8F53-0A19-40B5-8944-82CBD3921363}" presName="spaceRect" presStyleCnt="0"/>
      <dgm:spPr/>
    </dgm:pt>
    <dgm:pt modelId="{43DC88DD-509C-4F65-861F-D4A42661B689}" type="pres">
      <dgm:prSet presAssocID="{7E8F8F53-0A19-40B5-8944-82CBD3921363}" presName="parTx" presStyleLbl="revTx" presStyleIdx="1" presStyleCnt="3">
        <dgm:presLayoutVars>
          <dgm:chMax val="0"/>
          <dgm:chPref val="0"/>
        </dgm:presLayoutVars>
      </dgm:prSet>
      <dgm:spPr/>
    </dgm:pt>
    <dgm:pt modelId="{3324E1E8-C5A3-4CC7-8246-7902B7BA8A74}" type="pres">
      <dgm:prSet presAssocID="{F3E35DEE-1E75-499E-A63E-9F8F0220475A}" presName="sibTrans" presStyleCnt="0"/>
      <dgm:spPr/>
    </dgm:pt>
    <dgm:pt modelId="{D7436866-2E45-4EF5-B724-714DA96A9029}" type="pres">
      <dgm:prSet presAssocID="{9AC95B22-B037-4531-A167-67E2A93A8B3D}" presName="compNode" presStyleCnt="0"/>
      <dgm:spPr/>
    </dgm:pt>
    <dgm:pt modelId="{DBD6F345-6277-403F-BDC4-9ED0E2042DBD}" type="pres">
      <dgm:prSet presAssocID="{9AC95B22-B037-4531-A167-67E2A93A8B3D}" presName="bgRect" presStyleLbl="bgShp" presStyleIdx="2" presStyleCnt="3"/>
      <dgm:spPr/>
    </dgm:pt>
    <dgm:pt modelId="{0E6C7FA0-2E60-4BDD-98B3-C29BCE59D088}" type="pres">
      <dgm:prSet presAssocID="{9AC95B22-B037-4531-A167-67E2A93A8B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90683595-D95E-49A3-B444-826E65DB3B70}" type="pres">
      <dgm:prSet presAssocID="{9AC95B22-B037-4531-A167-67E2A93A8B3D}" presName="spaceRect" presStyleCnt="0"/>
      <dgm:spPr/>
    </dgm:pt>
    <dgm:pt modelId="{160EAD2A-75A3-4BAB-B9D1-435232569C34}" type="pres">
      <dgm:prSet presAssocID="{9AC95B22-B037-4531-A167-67E2A93A8B3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FD130D-5F84-48B1-B6BD-CE273B2DFDC5}" srcId="{5A717F82-0C31-4E74-94DE-BA01FB9DFA1E}" destId="{FEF6B439-8696-49E7-935E-0D9659A1C955}" srcOrd="0" destOrd="0" parTransId="{B6B24BFE-59D0-4C7D-B9A5-71BC59682928}" sibTransId="{C105B23E-C110-4A63-9D4C-673A95E13347}"/>
    <dgm:cxn modelId="{6425C920-F2EE-4B2C-AD67-1802CD0A1CC2}" srcId="{5A717F82-0C31-4E74-94DE-BA01FB9DFA1E}" destId="{9AC95B22-B037-4531-A167-67E2A93A8B3D}" srcOrd="2" destOrd="0" parTransId="{359998CC-5095-453B-BEE1-40BEA5B33B15}" sibTransId="{12FA0D87-915F-4281-86DF-C57FF9421826}"/>
    <dgm:cxn modelId="{8F4E5A51-D6C8-4280-95C2-1B8C0FD2E7E0}" type="presOf" srcId="{FEF6B439-8696-49E7-935E-0D9659A1C955}" destId="{890D2867-E204-4930-8BFF-21EF09CF5F91}" srcOrd="0" destOrd="0" presId="urn:microsoft.com/office/officeart/2018/2/layout/IconVerticalSolidList"/>
    <dgm:cxn modelId="{07A48195-0F01-4F93-8F8D-8D49EA7ECE92}" type="presOf" srcId="{5A717F82-0C31-4E74-94DE-BA01FB9DFA1E}" destId="{713B40D9-9CFE-47ED-8D18-C98FD5EDF53A}" srcOrd="0" destOrd="0" presId="urn:microsoft.com/office/officeart/2018/2/layout/IconVerticalSolidList"/>
    <dgm:cxn modelId="{D98D2BAE-A1AB-4A01-8526-B64195C2D4EC}" srcId="{5A717F82-0C31-4E74-94DE-BA01FB9DFA1E}" destId="{7E8F8F53-0A19-40B5-8944-82CBD3921363}" srcOrd="1" destOrd="0" parTransId="{0EFE75E4-3139-4390-84A0-453ADACA43B0}" sibTransId="{F3E35DEE-1E75-499E-A63E-9F8F0220475A}"/>
    <dgm:cxn modelId="{E4BB0DD1-6C90-480A-B273-8F8EFF3221E9}" type="presOf" srcId="{9AC95B22-B037-4531-A167-67E2A93A8B3D}" destId="{160EAD2A-75A3-4BAB-B9D1-435232569C34}" srcOrd="0" destOrd="0" presId="urn:microsoft.com/office/officeart/2018/2/layout/IconVerticalSolidList"/>
    <dgm:cxn modelId="{198AFEEE-19A7-4386-B58B-0D626E06DD3F}" type="presOf" srcId="{7E8F8F53-0A19-40B5-8944-82CBD3921363}" destId="{43DC88DD-509C-4F65-861F-D4A42661B689}" srcOrd="0" destOrd="0" presId="urn:microsoft.com/office/officeart/2018/2/layout/IconVerticalSolidList"/>
    <dgm:cxn modelId="{E0C3A37B-A16F-464F-AFC6-760A24B36536}" type="presParOf" srcId="{713B40D9-9CFE-47ED-8D18-C98FD5EDF53A}" destId="{D5505FA6-F6F6-404D-8478-CE70C035613E}" srcOrd="0" destOrd="0" presId="urn:microsoft.com/office/officeart/2018/2/layout/IconVerticalSolidList"/>
    <dgm:cxn modelId="{61F752A2-F994-43E2-976C-CFD08647565A}" type="presParOf" srcId="{D5505FA6-F6F6-404D-8478-CE70C035613E}" destId="{85255BB4-2DB6-457B-A728-6EF32490F040}" srcOrd="0" destOrd="0" presId="urn:microsoft.com/office/officeart/2018/2/layout/IconVerticalSolidList"/>
    <dgm:cxn modelId="{5E5BC98E-FEC6-41DB-A7C3-F15FE446C895}" type="presParOf" srcId="{D5505FA6-F6F6-404D-8478-CE70C035613E}" destId="{91389415-02E7-42EF-AA1A-5C1DE4D99A43}" srcOrd="1" destOrd="0" presId="urn:microsoft.com/office/officeart/2018/2/layout/IconVerticalSolidList"/>
    <dgm:cxn modelId="{97096F57-7938-4BDF-84A2-82A6DA60E093}" type="presParOf" srcId="{D5505FA6-F6F6-404D-8478-CE70C035613E}" destId="{F98C78DD-D43D-44EB-871A-6BEEE1D73325}" srcOrd="2" destOrd="0" presId="urn:microsoft.com/office/officeart/2018/2/layout/IconVerticalSolidList"/>
    <dgm:cxn modelId="{9105DBA7-C5FE-4142-8D43-8D4ADE4EF420}" type="presParOf" srcId="{D5505FA6-F6F6-404D-8478-CE70C035613E}" destId="{890D2867-E204-4930-8BFF-21EF09CF5F91}" srcOrd="3" destOrd="0" presId="urn:microsoft.com/office/officeart/2018/2/layout/IconVerticalSolidList"/>
    <dgm:cxn modelId="{5CD93BAB-0F21-4319-8034-2D8BED961D90}" type="presParOf" srcId="{713B40D9-9CFE-47ED-8D18-C98FD5EDF53A}" destId="{C49BEEE3-4A4F-47E2-825D-00CF6C42DB95}" srcOrd="1" destOrd="0" presId="urn:microsoft.com/office/officeart/2018/2/layout/IconVerticalSolidList"/>
    <dgm:cxn modelId="{6451AC0B-C3F8-4166-A3A6-519AA68E7BFA}" type="presParOf" srcId="{713B40D9-9CFE-47ED-8D18-C98FD5EDF53A}" destId="{AC5028BA-2402-47CC-B3DA-405BEAB884E6}" srcOrd="2" destOrd="0" presId="urn:microsoft.com/office/officeart/2018/2/layout/IconVerticalSolidList"/>
    <dgm:cxn modelId="{23FDE1CF-04FD-4233-8031-08403928FF65}" type="presParOf" srcId="{AC5028BA-2402-47CC-B3DA-405BEAB884E6}" destId="{442EBF0C-36CE-4831-A9D1-0C6D5F36894A}" srcOrd="0" destOrd="0" presId="urn:microsoft.com/office/officeart/2018/2/layout/IconVerticalSolidList"/>
    <dgm:cxn modelId="{C4194DC6-5788-43AE-AB7A-497DD5D67CAE}" type="presParOf" srcId="{AC5028BA-2402-47CC-B3DA-405BEAB884E6}" destId="{816D4295-5209-4A53-9388-06013D143BCE}" srcOrd="1" destOrd="0" presId="urn:microsoft.com/office/officeart/2018/2/layout/IconVerticalSolidList"/>
    <dgm:cxn modelId="{02147409-3579-4C9E-A552-B0D3E2C6F036}" type="presParOf" srcId="{AC5028BA-2402-47CC-B3DA-405BEAB884E6}" destId="{D828F33D-9359-4878-8350-0A638F6C26EB}" srcOrd="2" destOrd="0" presId="urn:microsoft.com/office/officeart/2018/2/layout/IconVerticalSolidList"/>
    <dgm:cxn modelId="{833A655B-0698-41D8-98AF-1BE983C66CAE}" type="presParOf" srcId="{AC5028BA-2402-47CC-B3DA-405BEAB884E6}" destId="{43DC88DD-509C-4F65-861F-D4A42661B689}" srcOrd="3" destOrd="0" presId="urn:microsoft.com/office/officeart/2018/2/layout/IconVerticalSolidList"/>
    <dgm:cxn modelId="{DD539F74-B740-4204-91A2-92738708FCF2}" type="presParOf" srcId="{713B40D9-9CFE-47ED-8D18-C98FD5EDF53A}" destId="{3324E1E8-C5A3-4CC7-8246-7902B7BA8A74}" srcOrd="3" destOrd="0" presId="urn:microsoft.com/office/officeart/2018/2/layout/IconVerticalSolidList"/>
    <dgm:cxn modelId="{9933D4E9-F518-4AFF-AA20-7DC32EAB8F6C}" type="presParOf" srcId="{713B40D9-9CFE-47ED-8D18-C98FD5EDF53A}" destId="{D7436866-2E45-4EF5-B724-714DA96A9029}" srcOrd="4" destOrd="0" presId="urn:microsoft.com/office/officeart/2018/2/layout/IconVerticalSolidList"/>
    <dgm:cxn modelId="{BC5DBBD8-7071-4408-8AAE-20A1A441BD0F}" type="presParOf" srcId="{D7436866-2E45-4EF5-B724-714DA96A9029}" destId="{DBD6F345-6277-403F-BDC4-9ED0E2042DBD}" srcOrd="0" destOrd="0" presId="urn:microsoft.com/office/officeart/2018/2/layout/IconVerticalSolidList"/>
    <dgm:cxn modelId="{834EDF4A-6D79-48DA-A157-6348DAEAE9D4}" type="presParOf" srcId="{D7436866-2E45-4EF5-B724-714DA96A9029}" destId="{0E6C7FA0-2E60-4BDD-98B3-C29BCE59D088}" srcOrd="1" destOrd="0" presId="urn:microsoft.com/office/officeart/2018/2/layout/IconVerticalSolidList"/>
    <dgm:cxn modelId="{24CECD82-2120-4149-B028-36CD8DD1DE3E}" type="presParOf" srcId="{D7436866-2E45-4EF5-B724-714DA96A9029}" destId="{90683595-D95E-49A3-B444-826E65DB3B70}" srcOrd="2" destOrd="0" presId="urn:microsoft.com/office/officeart/2018/2/layout/IconVerticalSolidList"/>
    <dgm:cxn modelId="{B537C76F-49BA-427B-973D-38DB6149CFEE}" type="presParOf" srcId="{D7436866-2E45-4EF5-B724-714DA96A9029}" destId="{160EAD2A-75A3-4BAB-B9D1-435232569C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1257AA-8327-4ED3-B2A0-86394069C9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F009E01-4F16-4593-9E63-745CC80F86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Airlines: Focus on optimizing popular routes and provide more flexible pricing.</a:t>
          </a:r>
        </a:p>
      </dgm:t>
    </dgm:pt>
    <dgm:pt modelId="{48391019-AE8B-4D46-8B3B-9A540D50E666}" type="parTrans" cxnId="{0D7AB782-BE33-4C0D-9F37-9974AC37666C}">
      <dgm:prSet/>
      <dgm:spPr/>
      <dgm:t>
        <a:bodyPr/>
        <a:lstStyle/>
        <a:p>
          <a:endParaRPr lang="en-US"/>
        </a:p>
      </dgm:t>
    </dgm:pt>
    <dgm:pt modelId="{CA776E24-EFE6-4FB1-B86F-EA2D09F8F36D}" type="sibTrans" cxnId="{0D7AB782-BE33-4C0D-9F37-9974AC37666C}">
      <dgm:prSet/>
      <dgm:spPr/>
      <dgm:t>
        <a:bodyPr/>
        <a:lstStyle/>
        <a:p>
          <a:endParaRPr lang="en-US"/>
        </a:p>
      </dgm:t>
    </dgm:pt>
    <dgm:pt modelId="{0C0B8246-CD2D-45C1-8A56-1DD14D112B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Customers: Book in advance to get the best prices.</a:t>
          </a:r>
        </a:p>
      </dgm:t>
    </dgm:pt>
    <dgm:pt modelId="{18005EBF-CBCD-4BC9-B2EE-B2A1CF11A615}" type="parTrans" cxnId="{006858F4-925A-4317-8394-201B1385938B}">
      <dgm:prSet/>
      <dgm:spPr/>
      <dgm:t>
        <a:bodyPr/>
        <a:lstStyle/>
        <a:p>
          <a:endParaRPr lang="en-US"/>
        </a:p>
      </dgm:t>
    </dgm:pt>
    <dgm:pt modelId="{E77A4130-57FA-4E10-8243-BCDB82237213}" type="sibTrans" cxnId="{006858F4-925A-4317-8394-201B1385938B}">
      <dgm:prSet/>
      <dgm:spPr/>
      <dgm:t>
        <a:bodyPr/>
        <a:lstStyle/>
        <a:p>
          <a:endParaRPr lang="en-US"/>
        </a:p>
      </dgm:t>
    </dgm:pt>
    <dgm:pt modelId="{27121D3C-CB06-4E31-A7CB-52926986D7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Analysts: Combine flight data with weather and seasonal trends for deeper analysis.</a:t>
          </a:r>
        </a:p>
      </dgm:t>
    </dgm:pt>
    <dgm:pt modelId="{B715D54C-8F5E-4270-8469-166E959FE13F}" type="parTrans" cxnId="{CEF822FA-0D22-4CAE-BA6B-8F8E91236FF8}">
      <dgm:prSet/>
      <dgm:spPr/>
      <dgm:t>
        <a:bodyPr/>
        <a:lstStyle/>
        <a:p>
          <a:endParaRPr lang="en-US"/>
        </a:p>
      </dgm:t>
    </dgm:pt>
    <dgm:pt modelId="{F3C70A7E-2E0C-40C6-947B-48BBBCFD6F23}" type="sibTrans" cxnId="{CEF822FA-0D22-4CAE-BA6B-8F8E91236FF8}">
      <dgm:prSet/>
      <dgm:spPr/>
      <dgm:t>
        <a:bodyPr/>
        <a:lstStyle/>
        <a:p>
          <a:endParaRPr lang="en-US"/>
        </a:p>
      </dgm:t>
    </dgm:pt>
    <dgm:pt modelId="{EBFACBE8-3447-448F-A0D7-918DF983980B}" type="pres">
      <dgm:prSet presAssocID="{371257AA-8327-4ED3-B2A0-86394069C91D}" presName="root" presStyleCnt="0">
        <dgm:presLayoutVars>
          <dgm:dir/>
          <dgm:resizeHandles val="exact"/>
        </dgm:presLayoutVars>
      </dgm:prSet>
      <dgm:spPr/>
    </dgm:pt>
    <dgm:pt modelId="{91C5CB97-7F08-415A-BFDA-9030149DAE08}" type="pres">
      <dgm:prSet presAssocID="{EF009E01-4F16-4593-9E63-745CC80F864F}" presName="compNode" presStyleCnt="0"/>
      <dgm:spPr/>
    </dgm:pt>
    <dgm:pt modelId="{9C17D609-64BE-4500-9E87-9D8A5C6C1B80}" type="pres">
      <dgm:prSet presAssocID="{EF009E01-4F16-4593-9E63-745CC80F864F}" presName="bgRect" presStyleLbl="bgShp" presStyleIdx="0" presStyleCnt="3"/>
      <dgm:spPr/>
    </dgm:pt>
    <dgm:pt modelId="{B7E18F71-D663-4CCC-AEEE-2630A7E774FB}" type="pres">
      <dgm:prSet presAssocID="{EF009E01-4F16-4593-9E63-745CC80F86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7FE5D949-921B-436A-ADF5-BA1926E2C87A}" type="pres">
      <dgm:prSet presAssocID="{EF009E01-4F16-4593-9E63-745CC80F864F}" presName="spaceRect" presStyleCnt="0"/>
      <dgm:spPr/>
    </dgm:pt>
    <dgm:pt modelId="{845FD7AE-01C9-4EB2-9088-CC15FAD23891}" type="pres">
      <dgm:prSet presAssocID="{EF009E01-4F16-4593-9E63-745CC80F864F}" presName="parTx" presStyleLbl="revTx" presStyleIdx="0" presStyleCnt="3">
        <dgm:presLayoutVars>
          <dgm:chMax val="0"/>
          <dgm:chPref val="0"/>
        </dgm:presLayoutVars>
      </dgm:prSet>
      <dgm:spPr/>
    </dgm:pt>
    <dgm:pt modelId="{DBB22222-7FE3-4F62-BAC5-8835A18E6BB6}" type="pres">
      <dgm:prSet presAssocID="{CA776E24-EFE6-4FB1-B86F-EA2D09F8F36D}" presName="sibTrans" presStyleCnt="0"/>
      <dgm:spPr/>
    </dgm:pt>
    <dgm:pt modelId="{610B1453-B0EB-410A-849D-7E98B2784640}" type="pres">
      <dgm:prSet presAssocID="{0C0B8246-CD2D-45C1-8A56-1DD14D112B12}" presName="compNode" presStyleCnt="0"/>
      <dgm:spPr/>
    </dgm:pt>
    <dgm:pt modelId="{7807B24C-2084-4902-B83B-94BA4FEC9047}" type="pres">
      <dgm:prSet presAssocID="{0C0B8246-CD2D-45C1-8A56-1DD14D112B12}" presName="bgRect" presStyleLbl="bgShp" presStyleIdx="1" presStyleCnt="3"/>
      <dgm:spPr/>
    </dgm:pt>
    <dgm:pt modelId="{BF1B0039-C633-4425-A13B-8C8928A5F121}" type="pres">
      <dgm:prSet presAssocID="{0C0B8246-CD2D-45C1-8A56-1DD14D112B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0D7E79F6-A7E1-4CD6-BD81-4CF19257D1C2}" type="pres">
      <dgm:prSet presAssocID="{0C0B8246-CD2D-45C1-8A56-1DD14D112B12}" presName="spaceRect" presStyleCnt="0"/>
      <dgm:spPr/>
    </dgm:pt>
    <dgm:pt modelId="{156F7C6B-E294-4C9C-8ADD-44EAB680E03E}" type="pres">
      <dgm:prSet presAssocID="{0C0B8246-CD2D-45C1-8A56-1DD14D112B12}" presName="parTx" presStyleLbl="revTx" presStyleIdx="1" presStyleCnt="3">
        <dgm:presLayoutVars>
          <dgm:chMax val="0"/>
          <dgm:chPref val="0"/>
        </dgm:presLayoutVars>
      </dgm:prSet>
      <dgm:spPr/>
    </dgm:pt>
    <dgm:pt modelId="{80A69AAA-7012-4FA2-868B-A3CA754030DA}" type="pres">
      <dgm:prSet presAssocID="{E77A4130-57FA-4E10-8243-BCDB82237213}" presName="sibTrans" presStyleCnt="0"/>
      <dgm:spPr/>
    </dgm:pt>
    <dgm:pt modelId="{DE870986-7234-4A16-BCD5-9544F59F00D8}" type="pres">
      <dgm:prSet presAssocID="{27121D3C-CB06-4E31-A7CB-52926986D748}" presName="compNode" presStyleCnt="0"/>
      <dgm:spPr/>
    </dgm:pt>
    <dgm:pt modelId="{88298C0A-2EB8-423F-B8D1-788ADEA4CA05}" type="pres">
      <dgm:prSet presAssocID="{27121D3C-CB06-4E31-A7CB-52926986D748}" presName="bgRect" presStyleLbl="bgShp" presStyleIdx="2" presStyleCnt="3"/>
      <dgm:spPr/>
    </dgm:pt>
    <dgm:pt modelId="{2DB10076-9D6D-44F4-BF83-90E3F1F4C450}" type="pres">
      <dgm:prSet presAssocID="{27121D3C-CB06-4E31-A7CB-52926986D7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5B995A00-A7E7-4A7F-8516-72405632DB39}" type="pres">
      <dgm:prSet presAssocID="{27121D3C-CB06-4E31-A7CB-52926986D748}" presName="spaceRect" presStyleCnt="0"/>
      <dgm:spPr/>
    </dgm:pt>
    <dgm:pt modelId="{4FBA93C0-5D9D-460A-9A89-157EF87A061E}" type="pres">
      <dgm:prSet presAssocID="{27121D3C-CB06-4E31-A7CB-52926986D7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750236-70FF-4F46-94CB-9C921CA1C85B}" type="presOf" srcId="{27121D3C-CB06-4E31-A7CB-52926986D748}" destId="{4FBA93C0-5D9D-460A-9A89-157EF87A061E}" srcOrd="0" destOrd="0" presId="urn:microsoft.com/office/officeart/2018/2/layout/IconVerticalSolidList"/>
    <dgm:cxn modelId="{5C3BF35E-A6E2-4476-8A81-9F19E6E4D059}" type="presOf" srcId="{371257AA-8327-4ED3-B2A0-86394069C91D}" destId="{EBFACBE8-3447-448F-A0D7-918DF983980B}" srcOrd="0" destOrd="0" presId="urn:microsoft.com/office/officeart/2018/2/layout/IconVerticalSolidList"/>
    <dgm:cxn modelId="{0D7AB782-BE33-4C0D-9F37-9974AC37666C}" srcId="{371257AA-8327-4ED3-B2A0-86394069C91D}" destId="{EF009E01-4F16-4593-9E63-745CC80F864F}" srcOrd="0" destOrd="0" parTransId="{48391019-AE8B-4D46-8B3B-9A540D50E666}" sibTransId="{CA776E24-EFE6-4FB1-B86F-EA2D09F8F36D}"/>
    <dgm:cxn modelId="{B040F689-21EF-4EF3-94DA-E51807CD68AE}" type="presOf" srcId="{EF009E01-4F16-4593-9E63-745CC80F864F}" destId="{845FD7AE-01C9-4EB2-9088-CC15FAD23891}" srcOrd="0" destOrd="0" presId="urn:microsoft.com/office/officeart/2018/2/layout/IconVerticalSolidList"/>
    <dgm:cxn modelId="{0BF34DE0-2ED0-4632-BE6A-C7A58982F9C2}" type="presOf" srcId="{0C0B8246-CD2D-45C1-8A56-1DD14D112B12}" destId="{156F7C6B-E294-4C9C-8ADD-44EAB680E03E}" srcOrd="0" destOrd="0" presId="urn:microsoft.com/office/officeart/2018/2/layout/IconVerticalSolidList"/>
    <dgm:cxn modelId="{006858F4-925A-4317-8394-201B1385938B}" srcId="{371257AA-8327-4ED3-B2A0-86394069C91D}" destId="{0C0B8246-CD2D-45C1-8A56-1DD14D112B12}" srcOrd="1" destOrd="0" parTransId="{18005EBF-CBCD-4BC9-B2EE-B2A1CF11A615}" sibTransId="{E77A4130-57FA-4E10-8243-BCDB82237213}"/>
    <dgm:cxn modelId="{CEF822FA-0D22-4CAE-BA6B-8F8E91236FF8}" srcId="{371257AA-8327-4ED3-B2A0-86394069C91D}" destId="{27121D3C-CB06-4E31-A7CB-52926986D748}" srcOrd="2" destOrd="0" parTransId="{B715D54C-8F5E-4270-8469-166E959FE13F}" sibTransId="{F3C70A7E-2E0C-40C6-947B-48BBBCFD6F23}"/>
    <dgm:cxn modelId="{BB0133C6-4A9E-430D-B085-C75FFDD4DD0F}" type="presParOf" srcId="{EBFACBE8-3447-448F-A0D7-918DF983980B}" destId="{91C5CB97-7F08-415A-BFDA-9030149DAE08}" srcOrd="0" destOrd="0" presId="urn:microsoft.com/office/officeart/2018/2/layout/IconVerticalSolidList"/>
    <dgm:cxn modelId="{C5E7A043-D6CC-4BA8-974B-06FD1C3FB2D1}" type="presParOf" srcId="{91C5CB97-7F08-415A-BFDA-9030149DAE08}" destId="{9C17D609-64BE-4500-9E87-9D8A5C6C1B80}" srcOrd="0" destOrd="0" presId="urn:microsoft.com/office/officeart/2018/2/layout/IconVerticalSolidList"/>
    <dgm:cxn modelId="{FA695FAB-AFBB-44E1-920D-FFA4D26B197F}" type="presParOf" srcId="{91C5CB97-7F08-415A-BFDA-9030149DAE08}" destId="{B7E18F71-D663-4CCC-AEEE-2630A7E774FB}" srcOrd="1" destOrd="0" presId="urn:microsoft.com/office/officeart/2018/2/layout/IconVerticalSolidList"/>
    <dgm:cxn modelId="{FC6D36AF-A94D-4DFF-B0AC-F0BF9E705DB1}" type="presParOf" srcId="{91C5CB97-7F08-415A-BFDA-9030149DAE08}" destId="{7FE5D949-921B-436A-ADF5-BA1926E2C87A}" srcOrd="2" destOrd="0" presId="urn:microsoft.com/office/officeart/2018/2/layout/IconVerticalSolidList"/>
    <dgm:cxn modelId="{4A25215E-E7AF-4DAC-843B-A1E357E5B8C1}" type="presParOf" srcId="{91C5CB97-7F08-415A-BFDA-9030149DAE08}" destId="{845FD7AE-01C9-4EB2-9088-CC15FAD23891}" srcOrd="3" destOrd="0" presId="urn:microsoft.com/office/officeart/2018/2/layout/IconVerticalSolidList"/>
    <dgm:cxn modelId="{030CA245-C48C-4DBF-AFD5-4C80775FC6FF}" type="presParOf" srcId="{EBFACBE8-3447-448F-A0D7-918DF983980B}" destId="{DBB22222-7FE3-4F62-BAC5-8835A18E6BB6}" srcOrd="1" destOrd="0" presId="urn:microsoft.com/office/officeart/2018/2/layout/IconVerticalSolidList"/>
    <dgm:cxn modelId="{3D27FB5F-5154-4E3D-9FE7-722C31B3309D}" type="presParOf" srcId="{EBFACBE8-3447-448F-A0D7-918DF983980B}" destId="{610B1453-B0EB-410A-849D-7E98B2784640}" srcOrd="2" destOrd="0" presId="urn:microsoft.com/office/officeart/2018/2/layout/IconVerticalSolidList"/>
    <dgm:cxn modelId="{53290271-B75C-404A-829F-EA7A05DBC7DC}" type="presParOf" srcId="{610B1453-B0EB-410A-849D-7E98B2784640}" destId="{7807B24C-2084-4902-B83B-94BA4FEC9047}" srcOrd="0" destOrd="0" presId="urn:microsoft.com/office/officeart/2018/2/layout/IconVerticalSolidList"/>
    <dgm:cxn modelId="{20C92C95-1109-497E-AAC3-7EBAC00EFBEA}" type="presParOf" srcId="{610B1453-B0EB-410A-849D-7E98B2784640}" destId="{BF1B0039-C633-4425-A13B-8C8928A5F121}" srcOrd="1" destOrd="0" presId="urn:microsoft.com/office/officeart/2018/2/layout/IconVerticalSolidList"/>
    <dgm:cxn modelId="{ECCB5A90-46D9-4A43-BB36-AF9C1D547375}" type="presParOf" srcId="{610B1453-B0EB-410A-849D-7E98B2784640}" destId="{0D7E79F6-A7E1-4CD6-BD81-4CF19257D1C2}" srcOrd="2" destOrd="0" presId="urn:microsoft.com/office/officeart/2018/2/layout/IconVerticalSolidList"/>
    <dgm:cxn modelId="{065DA5EA-02D2-484C-86A0-D6925EE494CA}" type="presParOf" srcId="{610B1453-B0EB-410A-849D-7E98B2784640}" destId="{156F7C6B-E294-4C9C-8ADD-44EAB680E03E}" srcOrd="3" destOrd="0" presId="urn:microsoft.com/office/officeart/2018/2/layout/IconVerticalSolidList"/>
    <dgm:cxn modelId="{D1467F34-2359-4DD5-8DB4-95C01145ABB8}" type="presParOf" srcId="{EBFACBE8-3447-448F-A0D7-918DF983980B}" destId="{80A69AAA-7012-4FA2-868B-A3CA754030DA}" srcOrd="3" destOrd="0" presId="urn:microsoft.com/office/officeart/2018/2/layout/IconVerticalSolidList"/>
    <dgm:cxn modelId="{F4A50C06-A671-4B2E-AA74-8E020371FA69}" type="presParOf" srcId="{EBFACBE8-3447-448F-A0D7-918DF983980B}" destId="{DE870986-7234-4A16-BCD5-9544F59F00D8}" srcOrd="4" destOrd="0" presId="urn:microsoft.com/office/officeart/2018/2/layout/IconVerticalSolidList"/>
    <dgm:cxn modelId="{E2434267-65B2-4605-AAF3-29CF5B5D1000}" type="presParOf" srcId="{DE870986-7234-4A16-BCD5-9544F59F00D8}" destId="{88298C0A-2EB8-423F-B8D1-788ADEA4CA05}" srcOrd="0" destOrd="0" presId="urn:microsoft.com/office/officeart/2018/2/layout/IconVerticalSolidList"/>
    <dgm:cxn modelId="{AB100E39-333C-4866-A90A-989029247BAB}" type="presParOf" srcId="{DE870986-7234-4A16-BCD5-9544F59F00D8}" destId="{2DB10076-9D6D-44F4-BF83-90E3F1F4C450}" srcOrd="1" destOrd="0" presId="urn:microsoft.com/office/officeart/2018/2/layout/IconVerticalSolidList"/>
    <dgm:cxn modelId="{93C99F00-5200-4839-8762-90B62592849D}" type="presParOf" srcId="{DE870986-7234-4A16-BCD5-9544F59F00D8}" destId="{5B995A00-A7E7-4A7F-8516-72405632DB39}" srcOrd="2" destOrd="0" presId="urn:microsoft.com/office/officeart/2018/2/layout/IconVerticalSolidList"/>
    <dgm:cxn modelId="{903A24E2-333A-4926-AFD8-C7E15572D1CA}" type="presParOf" srcId="{DE870986-7234-4A16-BCD5-9544F59F00D8}" destId="{4FBA93C0-5D9D-460A-9A89-157EF87A06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34DE68-1FC0-4B7E-ABD3-A7DE4826CF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C2FD484-B6F6-48E9-897F-859048E03E45}">
      <dgm:prSet/>
      <dgm:spPr/>
      <dgm:t>
        <a:bodyPr/>
        <a:lstStyle/>
        <a:p>
          <a:r>
            <a:rPr lang="en-US"/>
            <a:t>Python – Data Cleaning &amp; Preparation</a:t>
          </a:r>
        </a:p>
      </dgm:t>
    </dgm:pt>
    <dgm:pt modelId="{346DCA6A-A861-4616-B1D0-F0449C5EC1BC}" type="parTrans" cxnId="{342BE3D0-1FD0-4487-A537-0A00AD9E8E06}">
      <dgm:prSet/>
      <dgm:spPr/>
      <dgm:t>
        <a:bodyPr/>
        <a:lstStyle/>
        <a:p>
          <a:endParaRPr lang="en-US"/>
        </a:p>
      </dgm:t>
    </dgm:pt>
    <dgm:pt modelId="{C9F7E079-3A82-4F15-9D6A-A84FC0C3EB1A}" type="sibTrans" cxnId="{342BE3D0-1FD0-4487-A537-0A00AD9E8E06}">
      <dgm:prSet/>
      <dgm:spPr/>
      <dgm:t>
        <a:bodyPr/>
        <a:lstStyle/>
        <a:p>
          <a:endParaRPr lang="en-US"/>
        </a:p>
      </dgm:t>
    </dgm:pt>
    <dgm:pt modelId="{89904ECF-7AA5-480E-87AE-CFB0D4629185}">
      <dgm:prSet/>
      <dgm:spPr/>
      <dgm:t>
        <a:bodyPr/>
        <a:lstStyle/>
        <a:p>
          <a:r>
            <a:rPr lang="en-US"/>
            <a:t>SQL – Data Exploration &amp; Insights</a:t>
          </a:r>
        </a:p>
      </dgm:t>
    </dgm:pt>
    <dgm:pt modelId="{1C09E0A1-9E95-414D-9F37-A8A650608704}" type="parTrans" cxnId="{BC60C7C3-D400-4A98-B651-819D9195970B}">
      <dgm:prSet/>
      <dgm:spPr/>
      <dgm:t>
        <a:bodyPr/>
        <a:lstStyle/>
        <a:p>
          <a:endParaRPr lang="en-US"/>
        </a:p>
      </dgm:t>
    </dgm:pt>
    <dgm:pt modelId="{ACB01777-E31A-486B-A2BC-D1ECAF176C82}" type="sibTrans" cxnId="{BC60C7C3-D400-4A98-B651-819D9195970B}">
      <dgm:prSet/>
      <dgm:spPr/>
      <dgm:t>
        <a:bodyPr/>
        <a:lstStyle/>
        <a:p>
          <a:endParaRPr lang="en-US"/>
        </a:p>
      </dgm:t>
    </dgm:pt>
    <dgm:pt modelId="{204569FE-9A55-470C-84C7-56B5A5156315}">
      <dgm:prSet/>
      <dgm:spPr/>
      <dgm:t>
        <a:bodyPr/>
        <a:lstStyle/>
        <a:p>
          <a:r>
            <a:rPr lang="en-US"/>
            <a:t>Power Query – Data Transformation &amp; Modeling</a:t>
          </a:r>
        </a:p>
      </dgm:t>
    </dgm:pt>
    <dgm:pt modelId="{1D50CEF0-041D-432D-972B-24402A5C2C89}" type="parTrans" cxnId="{3C75EA4C-0F53-43F7-985A-1FF275DBB69B}">
      <dgm:prSet/>
      <dgm:spPr/>
      <dgm:t>
        <a:bodyPr/>
        <a:lstStyle/>
        <a:p>
          <a:endParaRPr lang="en-US"/>
        </a:p>
      </dgm:t>
    </dgm:pt>
    <dgm:pt modelId="{7C40E516-8B8D-442A-AE8B-33A370D34E17}" type="sibTrans" cxnId="{3C75EA4C-0F53-43F7-985A-1FF275DBB69B}">
      <dgm:prSet/>
      <dgm:spPr/>
      <dgm:t>
        <a:bodyPr/>
        <a:lstStyle/>
        <a:p>
          <a:endParaRPr lang="en-US"/>
        </a:p>
      </dgm:t>
    </dgm:pt>
    <dgm:pt modelId="{C513D0C4-E2BC-4A5B-9D9A-02C836D05794}">
      <dgm:prSet/>
      <dgm:spPr/>
      <dgm:t>
        <a:bodyPr/>
        <a:lstStyle/>
        <a:p>
          <a:r>
            <a:rPr lang="en-US"/>
            <a:t>Power BI – Dashboard &amp; Visualization</a:t>
          </a:r>
        </a:p>
      </dgm:t>
    </dgm:pt>
    <dgm:pt modelId="{DCD8DA20-6D91-4298-88DA-E93C2DD18BBB}" type="parTrans" cxnId="{D4BD2E5C-D6B8-4E84-A8E9-496D221FE4B8}">
      <dgm:prSet/>
      <dgm:spPr/>
      <dgm:t>
        <a:bodyPr/>
        <a:lstStyle/>
        <a:p>
          <a:endParaRPr lang="en-US"/>
        </a:p>
      </dgm:t>
    </dgm:pt>
    <dgm:pt modelId="{9C2DEBA8-7EB6-4DDA-B769-C1A79BC7CFA6}" type="sibTrans" cxnId="{D4BD2E5C-D6B8-4E84-A8E9-496D221FE4B8}">
      <dgm:prSet/>
      <dgm:spPr/>
      <dgm:t>
        <a:bodyPr/>
        <a:lstStyle/>
        <a:p>
          <a:endParaRPr lang="en-US"/>
        </a:p>
      </dgm:t>
    </dgm:pt>
    <dgm:pt modelId="{EF31658C-2D0D-4AD7-B4AD-9C7C1832561D}" type="pres">
      <dgm:prSet presAssocID="{B834DE68-1FC0-4B7E-ABD3-A7DE4826CF46}" presName="root" presStyleCnt="0">
        <dgm:presLayoutVars>
          <dgm:dir/>
          <dgm:resizeHandles val="exact"/>
        </dgm:presLayoutVars>
      </dgm:prSet>
      <dgm:spPr/>
    </dgm:pt>
    <dgm:pt modelId="{8CFDB593-6B08-45FC-A15A-C6EE07698AF2}" type="pres">
      <dgm:prSet presAssocID="{3C2FD484-B6F6-48E9-897F-859048E03E45}" presName="compNode" presStyleCnt="0"/>
      <dgm:spPr/>
    </dgm:pt>
    <dgm:pt modelId="{6A8D53C8-D167-4C7F-B889-B5DF96649A08}" type="pres">
      <dgm:prSet presAssocID="{3C2FD484-B6F6-48E9-897F-859048E03E45}" presName="bgRect" presStyleLbl="bgShp" presStyleIdx="0" presStyleCnt="4"/>
      <dgm:spPr/>
    </dgm:pt>
    <dgm:pt modelId="{D1EF21DF-7A0A-4E7E-8F3F-B758F4FC80EC}" type="pres">
      <dgm:prSet presAssocID="{3C2FD484-B6F6-48E9-897F-859048E03E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4D9A56F9-E28F-407A-8378-48AEDF7B4EF3}" type="pres">
      <dgm:prSet presAssocID="{3C2FD484-B6F6-48E9-897F-859048E03E45}" presName="spaceRect" presStyleCnt="0"/>
      <dgm:spPr/>
    </dgm:pt>
    <dgm:pt modelId="{BCD280A7-1067-4479-804E-AFDB7328FFCE}" type="pres">
      <dgm:prSet presAssocID="{3C2FD484-B6F6-48E9-897F-859048E03E45}" presName="parTx" presStyleLbl="revTx" presStyleIdx="0" presStyleCnt="4">
        <dgm:presLayoutVars>
          <dgm:chMax val="0"/>
          <dgm:chPref val="0"/>
        </dgm:presLayoutVars>
      </dgm:prSet>
      <dgm:spPr/>
    </dgm:pt>
    <dgm:pt modelId="{1D4D30C3-AC48-4F5A-A053-35CEC19B219C}" type="pres">
      <dgm:prSet presAssocID="{C9F7E079-3A82-4F15-9D6A-A84FC0C3EB1A}" presName="sibTrans" presStyleCnt="0"/>
      <dgm:spPr/>
    </dgm:pt>
    <dgm:pt modelId="{862C0A64-E57A-42D0-82F4-24B696D33B3E}" type="pres">
      <dgm:prSet presAssocID="{89904ECF-7AA5-480E-87AE-CFB0D4629185}" presName="compNode" presStyleCnt="0"/>
      <dgm:spPr/>
    </dgm:pt>
    <dgm:pt modelId="{8E956DF5-9C5D-4906-B3D6-D7833F2C147E}" type="pres">
      <dgm:prSet presAssocID="{89904ECF-7AA5-480E-87AE-CFB0D4629185}" presName="bgRect" presStyleLbl="bgShp" presStyleIdx="1" presStyleCnt="4"/>
      <dgm:spPr/>
    </dgm:pt>
    <dgm:pt modelId="{A7A60A54-66A0-4B9F-9DDC-72F15DC401FB}" type="pres">
      <dgm:prSet presAssocID="{89904ECF-7AA5-480E-87AE-CFB0D46291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0FAC6E-6311-4CD0-805A-81C5559FAD53}" type="pres">
      <dgm:prSet presAssocID="{89904ECF-7AA5-480E-87AE-CFB0D4629185}" presName="spaceRect" presStyleCnt="0"/>
      <dgm:spPr/>
    </dgm:pt>
    <dgm:pt modelId="{EFFE01A2-BF83-4529-B413-F77D7CFC8686}" type="pres">
      <dgm:prSet presAssocID="{89904ECF-7AA5-480E-87AE-CFB0D4629185}" presName="parTx" presStyleLbl="revTx" presStyleIdx="1" presStyleCnt="4">
        <dgm:presLayoutVars>
          <dgm:chMax val="0"/>
          <dgm:chPref val="0"/>
        </dgm:presLayoutVars>
      </dgm:prSet>
      <dgm:spPr/>
    </dgm:pt>
    <dgm:pt modelId="{31F46C9D-F0C3-473B-97E1-53C195303BEE}" type="pres">
      <dgm:prSet presAssocID="{ACB01777-E31A-486B-A2BC-D1ECAF176C82}" presName="sibTrans" presStyleCnt="0"/>
      <dgm:spPr/>
    </dgm:pt>
    <dgm:pt modelId="{D34B579E-92DB-4EC7-ADB3-A41BAE8E924B}" type="pres">
      <dgm:prSet presAssocID="{204569FE-9A55-470C-84C7-56B5A5156315}" presName="compNode" presStyleCnt="0"/>
      <dgm:spPr/>
    </dgm:pt>
    <dgm:pt modelId="{EC7D1F6A-89F9-4958-BAA4-9858B2783049}" type="pres">
      <dgm:prSet presAssocID="{204569FE-9A55-470C-84C7-56B5A5156315}" presName="bgRect" presStyleLbl="bgShp" presStyleIdx="2" presStyleCnt="4"/>
      <dgm:spPr/>
    </dgm:pt>
    <dgm:pt modelId="{A3F29477-8312-4236-AC43-A33DBF9EECC0}" type="pres">
      <dgm:prSet presAssocID="{204569FE-9A55-470C-84C7-56B5A51563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ED9AD7C-D5E4-4B78-BB14-56E042C80373}" type="pres">
      <dgm:prSet presAssocID="{204569FE-9A55-470C-84C7-56B5A5156315}" presName="spaceRect" presStyleCnt="0"/>
      <dgm:spPr/>
    </dgm:pt>
    <dgm:pt modelId="{92BD8837-7BA0-43FC-AB6B-0F3211B537BD}" type="pres">
      <dgm:prSet presAssocID="{204569FE-9A55-470C-84C7-56B5A5156315}" presName="parTx" presStyleLbl="revTx" presStyleIdx="2" presStyleCnt="4">
        <dgm:presLayoutVars>
          <dgm:chMax val="0"/>
          <dgm:chPref val="0"/>
        </dgm:presLayoutVars>
      </dgm:prSet>
      <dgm:spPr/>
    </dgm:pt>
    <dgm:pt modelId="{EC741114-4564-43F8-802C-7DBF840776DF}" type="pres">
      <dgm:prSet presAssocID="{7C40E516-8B8D-442A-AE8B-33A370D34E17}" presName="sibTrans" presStyleCnt="0"/>
      <dgm:spPr/>
    </dgm:pt>
    <dgm:pt modelId="{C170C521-2F98-4366-B42E-C3CC69D04896}" type="pres">
      <dgm:prSet presAssocID="{C513D0C4-E2BC-4A5B-9D9A-02C836D05794}" presName="compNode" presStyleCnt="0"/>
      <dgm:spPr/>
    </dgm:pt>
    <dgm:pt modelId="{DB0276B4-28D2-4FEE-8E2A-31488212B95F}" type="pres">
      <dgm:prSet presAssocID="{C513D0C4-E2BC-4A5B-9D9A-02C836D05794}" presName="bgRect" presStyleLbl="bgShp" presStyleIdx="3" presStyleCnt="4"/>
      <dgm:spPr/>
    </dgm:pt>
    <dgm:pt modelId="{743BB09A-9B1C-4E56-B883-751AD2061A80}" type="pres">
      <dgm:prSet presAssocID="{C513D0C4-E2BC-4A5B-9D9A-02C836D057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2DD549D-B911-401E-A216-E2353CE76C41}" type="pres">
      <dgm:prSet presAssocID="{C513D0C4-E2BC-4A5B-9D9A-02C836D05794}" presName="spaceRect" presStyleCnt="0"/>
      <dgm:spPr/>
    </dgm:pt>
    <dgm:pt modelId="{321367BD-693F-443D-8704-F2CFCEB3367D}" type="pres">
      <dgm:prSet presAssocID="{C513D0C4-E2BC-4A5B-9D9A-02C836D0579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7E68F0C-ACCC-40F3-858B-B84E5CD2F786}" type="presOf" srcId="{204569FE-9A55-470C-84C7-56B5A5156315}" destId="{92BD8837-7BA0-43FC-AB6B-0F3211B537BD}" srcOrd="0" destOrd="0" presId="urn:microsoft.com/office/officeart/2018/2/layout/IconVerticalSolidList"/>
    <dgm:cxn modelId="{EC0F101F-711D-4B23-9415-5E31CD9C2DF9}" type="presOf" srcId="{3C2FD484-B6F6-48E9-897F-859048E03E45}" destId="{BCD280A7-1067-4479-804E-AFDB7328FFCE}" srcOrd="0" destOrd="0" presId="urn:microsoft.com/office/officeart/2018/2/layout/IconVerticalSolidList"/>
    <dgm:cxn modelId="{D4BD2E5C-D6B8-4E84-A8E9-496D221FE4B8}" srcId="{B834DE68-1FC0-4B7E-ABD3-A7DE4826CF46}" destId="{C513D0C4-E2BC-4A5B-9D9A-02C836D05794}" srcOrd="3" destOrd="0" parTransId="{DCD8DA20-6D91-4298-88DA-E93C2DD18BBB}" sibTransId="{9C2DEBA8-7EB6-4DDA-B769-C1A79BC7CFA6}"/>
    <dgm:cxn modelId="{3C75EA4C-0F53-43F7-985A-1FF275DBB69B}" srcId="{B834DE68-1FC0-4B7E-ABD3-A7DE4826CF46}" destId="{204569FE-9A55-470C-84C7-56B5A5156315}" srcOrd="2" destOrd="0" parTransId="{1D50CEF0-041D-432D-972B-24402A5C2C89}" sibTransId="{7C40E516-8B8D-442A-AE8B-33A370D34E17}"/>
    <dgm:cxn modelId="{AC36FE89-6D1F-4245-9904-A3FC75E4B3E0}" type="presOf" srcId="{89904ECF-7AA5-480E-87AE-CFB0D4629185}" destId="{EFFE01A2-BF83-4529-B413-F77D7CFC8686}" srcOrd="0" destOrd="0" presId="urn:microsoft.com/office/officeart/2018/2/layout/IconVerticalSolidList"/>
    <dgm:cxn modelId="{DC8905A8-4D82-48DD-89CD-0C11539AFDD9}" type="presOf" srcId="{B834DE68-1FC0-4B7E-ABD3-A7DE4826CF46}" destId="{EF31658C-2D0D-4AD7-B4AD-9C7C1832561D}" srcOrd="0" destOrd="0" presId="urn:microsoft.com/office/officeart/2018/2/layout/IconVerticalSolidList"/>
    <dgm:cxn modelId="{BC60C7C3-D400-4A98-B651-819D9195970B}" srcId="{B834DE68-1FC0-4B7E-ABD3-A7DE4826CF46}" destId="{89904ECF-7AA5-480E-87AE-CFB0D4629185}" srcOrd="1" destOrd="0" parTransId="{1C09E0A1-9E95-414D-9F37-A8A650608704}" sibTransId="{ACB01777-E31A-486B-A2BC-D1ECAF176C82}"/>
    <dgm:cxn modelId="{CF39BBC9-BB23-43DD-AE26-67AFEB1F53D6}" type="presOf" srcId="{C513D0C4-E2BC-4A5B-9D9A-02C836D05794}" destId="{321367BD-693F-443D-8704-F2CFCEB3367D}" srcOrd="0" destOrd="0" presId="urn:microsoft.com/office/officeart/2018/2/layout/IconVerticalSolidList"/>
    <dgm:cxn modelId="{342BE3D0-1FD0-4487-A537-0A00AD9E8E06}" srcId="{B834DE68-1FC0-4B7E-ABD3-A7DE4826CF46}" destId="{3C2FD484-B6F6-48E9-897F-859048E03E45}" srcOrd="0" destOrd="0" parTransId="{346DCA6A-A861-4616-B1D0-F0449C5EC1BC}" sibTransId="{C9F7E079-3A82-4F15-9D6A-A84FC0C3EB1A}"/>
    <dgm:cxn modelId="{A7E92C0F-0EFB-486A-96CB-B45E6188B484}" type="presParOf" srcId="{EF31658C-2D0D-4AD7-B4AD-9C7C1832561D}" destId="{8CFDB593-6B08-45FC-A15A-C6EE07698AF2}" srcOrd="0" destOrd="0" presId="urn:microsoft.com/office/officeart/2018/2/layout/IconVerticalSolidList"/>
    <dgm:cxn modelId="{8A286F8B-CDE8-4215-9755-3336B5E5F171}" type="presParOf" srcId="{8CFDB593-6B08-45FC-A15A-C6EE07698AF2}" destId="{6A8D53C8-D167-4C7F-B889-B5DF96649A08}" srcOrd="0" destOrd="0" presId="urn:microsoft.com/office/officeart/2018/2/layout/IconVerticalSolidList"/>
    <dgm:cxn modelId="{206AECCF-9815-4AA7-B0C7-0B09E4829522}" type="presParOf" srcId="{8CFDB593-6B08-45FC-A15A-C6EE07698AF2}" destId="{D1EF21DF-7A0A-4E7E-8F3F-B758F4FC80EC}" srcOrd="1" destOrd="0" presId="urn:microsoft.com/office/officeart/2018/2/layout/IconVerticalSolidList"/>
    <dgm:cxn modelId="{6B5DF09F-B04F-45A1-8DFA-867827990A1E}" type="presParOf" srcId="{8CFDB593-6B08-45FC-A15A-C6EE07698AF2}" destId="{4D9A56F9-E28F-407A-8378-48AEDF7B4EF3}" srcOrd="2" destOrd="0" presId="urn:microsoft.com/office/officeart/2018/2/layout/IconVerticalSolidList"/>
    <dgm:cxn modelId="{D8BD1014-73B4-4E0F-8E24-7E405549CAA9}" type="presParOf" srcId="{8CFDB593-6B08-45FC-A15A-C6EE07698AF2}" destId="{BCD280A7-1067-4479-804E-AFDB7328FFCE}" srcOrd="3" destOrd="0" presId="urn:microsoft.com/office/officeart/2018/2/layout/IconVerticalSolidList"/>
    <dgm:cxn modelId="{F8BE4DD0-8892-40C6-AB89-B15C61E37CA7}" type="presParOf" srcId="{EF31658C-2D0D-4AD7-B4AD-9C7C1832561D}" destId="{1D4D30C3-AC48-4F5A-A053-35CEC19B219C}" srcOrd="1" destOrd="0" presId="urn:microsoft.com/office/officeart/2018/2/layout/IconVerticalSolidList"/>
    <dgm:cxn modelId="{CD50A16A-2202-43DA-AE3B-03AB4B9FD5A0}" type="presParOf" srcId="{EF31658C-2D0D-4AD7-B4AD-9C7C1832561D}" destId="{862C0A64-E57A-42D0-82F4-24B696D33B3E}" srcOrd="2" destOrd="0" presId="urn:microsoft.com/office/officeart/2018/2/layout/IconVerticalSolidList"/>
    <dgm:cxn modelId="{6985BC31-4DFF-49B6-9ADD-BFD19F2246C1}" type="presParOf" srcId="{862C0A64-E57A-42D0-82F4-24B696D33B3E}" destId="{8E956DF5-9C5D-4906-B3D6-D7833F2C147E}" srcOrd="0" destOrd="0" presId="urn:microsoft.com/office/officeart/2018/2/layout/IconVerticalSolidList"/>
    <dgm:cxn modelId="{9B05E8F5-FFDD-45B7-B1D4-37E1A980A98E}" type="presParOf" srcId="{862C0A64-E57A-42D0-82F4-24B696D33B3E}" destId="{A7A60A54-66A0-4B9F-9DDC-72F15DC401FB}" srcOrd="1" destOrd="0" presId="urn:microsoft.com/office/officeart/2018/2/layout/IconVerticalSolidList"/>
    <dgm:cxn modelId="{FB500EC7-F7CC-4396-821C-B7254CA4FA7D}" type="presParOf" srcId="{862C0A64-E57A-42D0-82F4-24B696D33B3E}" destId="{F30FAC6E-6311-4CD0-805A-81C5559FAD53}" srcOrd="2" destOrd="0" presId="urn:microsoft.com/office/officeart/2018/2/layout/IconVerticalSolidList"/>
    <dgm:cxn modelId="{C5233FC2-BEB6-4885-8505-B00A0D8229BE}" type="presParOf" srcId="{862C0A64-E57A-42D0-82F4-24B696D33B3E}" destId="{EFFE01A2-BF83-4529-B413-F77D7CFC8686}" srcOrd="3" destOrd="0" presId="urn:microsoft.com/office/officeart/2018/2/layout/IconVerticalSolidList"/>
    <dgm:cxn modelId="{AFEBD897-A187-48E9-BB23-50C7F54EFEC4}" type="presParOf" srcId="{EF31658C-2D0D-4AD7-B4AD-9C7C1832561D}" destId="{31F46C9D-F0C3-473B-97E1-53C195303BEE}" srcOrd="3" destOrd="0" presId="urn:microsoft.com/office/officeart/2018/2/layout/IconVerticalSolidList"/>
    <dgm:cxn modelId="{3F34185E-3E43-4C93-9196-96A28C393A48}" type="presParOf" srcId="{EF31658C-2D0D-4AD7-B4AD-9C7C1832561D}" destId="{D34B579E-92DB-4EC7-ADB3-A41BAE8E924B}" srcOrd="4" destOrd="0" presId="urn:microsoft.com/office/officeart/2018/2/layout/IconVerticalSolidList"/>
    <dgm:cxn modelId="{B0EF3BA6-3529-48E4-86C2-6CBD71483A19}" type="presParOf" srcId="{D34B579E-92DB-4EC7-ADB3-A41BAE8E924B}" destId="{EC7D1F6A-89F9-4958-BAA4-9858B2783049}" srcOrd="0" destOrd="0" presId="urn:microsoft.com/office/officeart/2018/2/layout/IconVerticalSolidList"/>
    <dgm:cxn modelId="{7A5E376C-11AB-4B78-BC74-37C66E0F13CA}" type="presParOf" srcId="{D34B579E-92DB-4EC7-ADB3-A41BAE8E924B}" destId="{A3F29477-8312-4236-AC43-A33DBF9EECC0}" srcOrd="1" destOrd="0" presId="urn:microsoft.com/office/officeart/2018/2/layout/IconVerticalSolidList"/>
    <dgm:cxn modelId="{A5FE95A0-9D43-4A87-BA4F-CB6693CA78AC}" type="presParOf" srcId="{D34B579E-92DB-4EC7-ADB3-A41BAE8E924B}" destId="{8ED9AD7C-D5E4-4B78-BB14-56E042C80373}" srcOrd="2" destOrd="0" presId="urn:microsoft.com/office/officeart/2018/2/layout/IconVerticalSolidList"/>
    <dgm:cxn modelId="{A483974C-902D-4D7E-ABEC-6853D12AC293}" type="presParOf" srcId="{D34B579E-92DB-4EC7-ADB3-A41BAE8E924B}" destId="{92BD8837-7BA0-43FC-AB6B-0F3211B537BD}" srcOrd="3" destOrd="0" presId="urn:microsoft.com/office/officeart/2018/2/layout/IconVerticalSolidList"/>
    <dgm:cxn modelId="{8D597B43-4C0E-440A-93E8-81F71E711F11}" type="presParOf" srcId="{EF31658C-2D0D-4AD7-B4AD-9C7C1832561D}" destId="{EC741114-4564-43F8-802C-7DBF840776DF}" srcOrd="5" destOrd="0" presId="urn:microsoft.com/office/officeart/2018/2/layout/IconVerticalSolidList"/>
    <dgm:cxn modelId="{AEEE2299-EA87-427D-81B6-F664469711D2}" type="presParOf" srcId="{EF31658C-2D0D-4AD7-B4AD-9C7C1832561D}" destId="{C170C521-2F98-4366-B42E-C3CC69D04896}" srcOrd="6" destOrd="0" presId="urn:microsoft.com/office/officeart/2018/2/layout/IconVerticalSolidList"/>
    <dgm:cxn modelId="{5FD4995F-018B-400F-9D00-8AAFE3C9C136}" type="presParOf" srcId="{C170C521-2F98-4366-B42E-C3CC69D04896}" destId="{DB0276B4-28D2-4FEE-8E2A-31488212B95F}" srcOrd="0" destOrd="0" presId="urn:microsoft.com/office/officeart/2018/2/layout/IconVerticalSolidList"/>
    <dgm:cxn modelId="{E6956607-54A8-4207-A675-1684121D6A16}" type="presParOf" srcId="{C170C521-2F98-4366-B42E-C3CC69D04896}" destId="{743BB09A-9B1C-4E56-B883-751AD2061A80}" srcOrd="1" destOrd="0" presId="urn:microsoft.com/office/officeart/2018/2/layout/IconVerticalSolidList"/>
    <dgm:cxn modelId="{A37813A9-2050-49EB-A967-E0C54D36F178}" type="presParOf" srcId="{C170C521-2F98-4366-B42E-C3CC69D04896}" destId="{92DD549D-B911-401E-A216-E2353CE76C41}" srcOrd="2" destOrd="0" presId="urn:microsoft.com/office/officeart/2018/2/layout/IconVerticalSolidList"/>
    <dgm:cxn modelId="{55E07243-5E6D-4757-AF63-734D7BBEC8DB}" type="presParOf" srcId="{C170C521-2F98-4366-B42E-C3CC69D04896}" destId="{321367BD-693F-443D-8704-F2CFCEB336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E5F5D-4ABD-426F-A45D-C8B0F5631ACE}">
      <dsp:nvSpPr>
        <dsp:cNvPr id="0" name=""/>
        <dsp:cNvSpPr/>
      </dsp:nvSpPr>
      <dsp:spPr>
        <a:xfrm>
          <a:off x="1680699" y="734777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778564"/>
        <a:ext cx="19330" cy="3866"/>
      </dsp:txXfrm>
    </dsp:sp>
    <dsp:sp modelId="{FABD3118-C325-43BA-B6E9-9DB1BEFAB4AC}">
      <dsp:nvSpPr>
        <dsp:cNvPr id="0" name=""/>
        <dsp:cNvSpPr/>
      </dsp:nvSpPr>
      <dsp:spPr>
        <a:xfrm>
          <a:off x="1569" y="276218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airline – Airline operating the flight.</a:t>
          </a:r>
        </a:p>
      </dsp:txBody>
      <dsp:txXfrm>
        <a:off x="1569" y="276218"/>
        <a:ext cx="1680929" cy="1008557"/>
      </dsp:txXfrm>
    </dsp:sp>
    <dsp:sp modelId="{94C30F46-F444-4C84-BF39-2839701219D8}">
      <dsp:nvSpPr>
        <dsp:cNvPr id="0" name=""/>
        <dsp:cNvSpPr/>
      </dsp:nvSpPr>
      <dsp:spPr>
        <a:xfrm>
          <a:off x="3748243" y="734777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778564"/>
        <a:ext cx="19330" cy="3866"/>
      </dsp:txXfrm>
    </dsp:sp>
    <dsp:sp modelId="{712CB124-BEEC-43FC-997A-79173A702C2F}">
      <dsp:nvSpPr>
        <dsp:cNvPr id="0" name=""/>
        <dsp:cNvSpPr/>
      </dsp:nvSpPr>
      <dsp:spPr>
        <a:xfrm>
          <a:off x="2069113" y="276218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468152"/>
                <a:satOff val="-584"/>
                <a:lumOff val="13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"/>
                <a:satOff val="-584"/>
                <a:lumOff val="13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flight – Flight code or identifier.</a:t>
          </a:r>
        </a:p>
      </dsp:txBody>
      <dsp:txXfrm>
        <a:off x="2069113" y="276218"/>
        <a:ext cx="1680929" cy="1008557"/>
      </dsp:txXfrm>
    </dsp:sp>
    <dsp:sp modelId="{C245DC47-77E9-4101-B568-85B7DC2644F8}">
      <dsp:nvSpPr>
        <dsp:cNvPr id="0" name=""/>
        <dsp:cNvSpPr/>
      </dsp:nvSpPr>
      <dsp:spPr>
        <a:xfrm>
          <a:off x="5815786" y="734777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128" y="778564"/>
        <a:ext cx="19330" cy="3866"/>
      </dsp:txXfrm>
    </dsp:sp>
    <dsp:sp modelId="{7C30B91B-D1BB-44D2-B6A7-5F3D1D8574C8}">
      <dsp:nvSpPr>
        <dsp:cNvPr id="0" name=""/>
        <dsp:cNvSpPr/>
      </dsp:nvSpPr>
      <dsp:spPr>
        <a:xfrm>
          <a:off x="4136656" y="276218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source_city – Departure city.</a:t>
          </a:r>
        </a:p>
      </dsp:txBody>
      <dsp:txXfrm>
        <a:off x="4136656" y="276218"/>
        <a:ext cx="1680929" cy="1008557"/>
      </dsp:txXfrm>
    </dsp:sp>
    <dsp:sp modelId="{F112C227-F26D-4B36-B646-CF0E6C0B0127}">
      <dsp:nvSpPr>
        <dsp:cNvPr id="0" name=""/>
        <dsp:cNvSpPr/>
      </dsp:nvSpPr>
      <dsp:spPr>
        <a:xfrm>
          <a:off x="842034" y="1282976"/>
          <a:ext cx="6202631" cy="356013"/>
        </a:xfrm>
        <a:custGeom>
          <a:avLst/>
          <a:gdLst/>
          <a:ahLst/>
          <a:cxnLst/>
          <a:rect l="0" t="0" r="0" b="0"/>
          <a:pathLst>
            <a:path>
              <a:moveTo>
                <a:pt x="6202631" y="0"/>
              </a:moveTo>
              <a:lnTo>
                <a:pt x="6202631" y="195106"/>
              </a:lnTo>
              <a:lnTo>
                <a:pt x="0" y="195106"/>
              </a:lnTo>
              <a:lnTo>
                <a:pt x="0" y="356013"/>
              </a:lnTo>
            </a:path>
          </a:pathLst>
        </a:custGeom>
        <a:noFill/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7983" y="1459049"/>
        <a:ext cx="310733" cy="3866"/>
      </dsp:txXfrm>
    </dsp:sp>
    <dsp:sp modelId="{DAB8839A-483D-4621-A686-FD2F98CF99D2}">
      <dsp:nvSpPr>
        <dsp:cNvPr id="0" name=""/>
        <dsp:cNvSpPr/>
      </dsp:nvSpPr>
      <dsp:spPr>
        <a:xfrm>
          <a:off x="6204200" y="276218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1404456"/>
                <a:satOff val="-1752"/>
                <a:lumOff val="41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404456"/>
                <a:satOff val="-1752"/>
                <a:lumOff val="41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destination_city – Arrival city.</a:t>
          </a:r>
        </a:p>
      </dsp:txBody>
      <dsp:txXfrm>
        <a:off x="6204200" y="276218"/>
        <a:ext cx="1680929" cy="1008557"/>
      </dsp:txXfrm>
    </dsp:sp>
    <dsp:sp modelId="{EE274CAB-5CD2-4F04-AF68-B9931EB81E6A}">
      <dsp:nvSpPr>
        <dsp:cNvPr id="0" name=""/>
        <dsp:cNvSpPr/>
      </dsp:nvSpPr>
      <dsp:spPr>
        <a:xfrm>
          <a:off x="1680699" y="2129948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2080675"/>
              <a:satOff val="-2595"/>
              <a:lumOff val="61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2173735"/>
        <a:ext cx="19330" cy="3866"/>
      </dsp:txXfrm>
    </dsp:sp>
    <dsp:sp modelId="{1116848C-D77F-447E-9DE1-7EDE840A3A19}">
      <dsp:nvSpPr>
        <dsp:cNvPr id="0" name=""/>
        <dsp:cNvSpPr/>
      </dsp:nvSpPr>
      <dsp:spPr>
        <a:xfrm>
          <a:off x="1569" y="1671390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departure_time – Scheduled departure period (Morning, Evening, etc.).</a:t>
          </a:r>
        </a:p>
      </dsp:txBody>
      <dsp:txXfrm>
        <a:off x="1569" y="1671390"/>
        <a:ext cx="1680929" cy="1008557"/>
      </dsp:txXfrm>
    </dsp:sp>
    <dsp:sp modelId="{C0296D9A-46C6-4CDF-B166-424FFC900446}">
      <dsp:nvSpPr>
        <dsp:cNvPr id="0" name=""/>
        <dsp:cNvSpPr/>
      </dsp:nvSpPr>
      <dsp:spPr>
        <a:xfrm>
          <a:off x="3748243" y="2129948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2173735"/>
        <a:ext cx="19330" cy="3866"/>
      </dsp:txXfrm>
    </dsp:sp>
    <dsp:sp modelId="{8DB280E4-F55B-44E4-9F0C-3761CAF43E61}">
      <dsp:nvSpPr>
        <dsp:cNvPr id="0" name=""/>
        <dsp:cNvSpPr/>
      </dsp:nvSpPr>
      <dsp:spPr>
        <a:xfrm>
          <a:off x="2069113" y="1671390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arrival_time – Scheduled arrival period.</a:t>
          </a:r>
        </a:p>
      </dsp:txBody>
      <dsp:txXfrm>
        <a:off x="2069113" y="1671390"/>
        <a:ext cx="1680929" cy="1008557"/>
      </dsp:txXfrm>
    </dsp:sp>
    <dsp:sp modelId="{F2BD5DDA-D695-4EB6-8C07-D8BB54D288FF}">
      <dsp:nvSpPr>
        <dsp:cNvPr id="0" name=""/>
        <dsp:cNvSpPr/>
      </dsp:nvSpPr>
      <dsp:spPr>
        <a:xfrm>
          <a:off x="5815786" y="2129948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128" y="2173735"/>
        <a:ext cx="19330" cy="3866"/>
      </dsp:txXfrm>
    </dsp:sp>
    <dsp:sp modelId="{83992D80-377C-42AE-BB45-0DAC56AD5761}">
      <dsp:nvSpPr>
        <dsp:cNvPr id="0" name=""/>
        <dsp:cNvSpPr/>
      </dsp:nvSpPr>
      <dsp:spPr>
        <a:xfrm>
          <a:off x="4136656" y="1671390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stops – Number of stops (Non-stop, 1 stop, etc.).</a:t>
          </a:r>
        </a:p>
      </dsp:txBody>
      <dsp:txXfrm>
        <a:off x="4136656" y="1671390"/>
        <a:ext cx="1680929" cy="1008557"/>
      </dsp:txXfrm>
    </dsp:sp>
    <dsp:sp modelId="{12509AC1-A798-4B1A-814C-2086C869F217}">
      <dsp:nvSpPr>
        <dsp:cNvPr id="0" name=""/>
        <dsp:cNvSpPr/>
      </dsp:nvSpPr>
      <dsp:spPr>
        <a:xfrm>
          <a:off x="842034" y="2678147"/>
          <a:ext cx="6202631" cy="356013"/>
        </a:xfrm>
        <a:custGeom>
          <a:avLst/>
          <a:gdLst/>
          <a:ahLst/>
          <a:cxnLst/>
          <a:rect l="0" t="0" r="0" b="0"/>
          <a:pathLst>
            <a:path>
              <a:moveTo>
                <a:pt x="6202631" y="0"/>
              </a:moveTo>
              <a:lnTo>
                <a:pt x="6202631" y="195106"/>
              </a:lnTo>
              <a:lnTo>
                <a:pt x="0" y="195106"/>
              </a:lnTo>
              <a:lnTo>
                <a:pt x="0" y="356013"/>
              </a:lnTo>
            </a:path>
          </a:pathLst>
        </a:custGeom>
        <a:noFill/>
        <a:ln w="9525" cap="flat" cmpd="sng" algn="ctr">
          <a:solidFill>
            <a:schemeClr val="accent2">
              <a:hueOff val="3641181"/>
              <a:satOff val="-4541"/>
              <a:lumOff val="106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7983" y="2854221"/>
        <a:ext cx="310733" cy="3866"/>
      </dsp:txXfrm>
    </dsp:sp>
    <dsp:sp modelId="{AC1BAD43-9E92-4766-B69A-B02FB7D227D1}">
      <dsp:nvSpPr>
        <dsp:cNvPr id="0" name=""/>
        <dsp:cNvSpPr/>
      </dsp:nvSpPr>
      <dsp:spPr>
        <a:xfrm>
          <a:off x="6204200" y="1671390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3277063"/>
                <a:satOff val="-4087"/>
                <a:lumOff val="96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277063"/>
                <a:satOff val="-4087"/>
                <a:lumOff val="96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class – Flight class (Economy or Business).</a:t>
          </a:r>
        </a:p>
      </dsp:txBody>
      <dsp:txXfrm>
        <a:off x="6204200" y="1671390"/>
        <a:ext cx="1680929" cy="1008557"/>
      </dsp:txXfrm>
    </dsp:sp>
    <dsp:sp modelId="{6B971870-541C-4317-A53D-59BCFD40ED5C}">
      <dsp:nvSpPr>
        <dsp:cNvPr id="0" name=""/>
        <dsp:cNvSpPr/>
      </dsp:nvSpPr>
      <dsp:spPr>
        <a:xfrm>
          <a:off x="1680699" y="3525120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4161350"/>
              <a:satOff val="-5190"/>
              <a:lumOff val="12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3568907"/>
        <a:ext cx="19330" cy="3866"/>
      </dsp:txXfrm>
    </dsp:sp>
    <dsp:sp modelId="{24EF0770-5EB1-4ACD-B384-5E9F3839EB1F}">
      <dsp:nvSpPr>
        <dsp:cNvPr id="0" name=""/>
        <dsp:cNvSpPr/>
      </dsp:nvSpPr>
      <dsp:spPr>
        <a:xfrm>
          <a:off x="1569" y="3066561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duration – Total flight time (in hours).</a:t>
          </a:r>
        </a:p>
      </dsp:txBody>
      <dsp:txXfrm>
        <a:off x="1569" y="3066561"/>
        <a:ext cx="1680929" cy="1008557"/>
      </dsp:txXfrm>
    </dsp:sp>
    <dsp:sp modelId="{27A27D28-9790-4F7D-8CD6-23BE169F5738}">
      <dsp:nvSpPr>
        <dsp:cNvPr id="0" name=""/>
        <dsp:cNvSpPr/>
      </dsp:nvSpPr>
      <dsp:spPr>
        <a:xfrm>
          <a:off x="3748243" y="3525120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3568907"/>
        <a:ext cx="19330" cy="3866"/>
      </dsp:txXfrm>
    </dsp:sp>
    <dsp:sp modelId="{1E4552AF-F8C6-49CB-9C0A-AD8D2B232D65}">
      <dsp:nvSpPr>
        <dsp:cNvPr id="0" name=""/>
        <dsp:cNvSpPr/>
      </dsp:nvSpPr>
      <dsp:spPr>
        <a:xfrm>
          <a:off x="2069113" y="3066561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4213367"/>
                <a:satOff val="-5255"/>
                <a:lumOff val="123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213367"/>
                <a:satOff val="-5255"/>
                <a:lumOff val="123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days_left – Days between booking and departure.</a:t>
          </a:r>
        </a:p>
      </dsp:txBody>
      <dsp:txXfrm>
        <a:off x="2069113" y="3066561"/>
        <a:ext cx="1680929" cy="1008557"/>
      </dsp:txXfrm>
    </dsp:sp>
    <dsp:sp modelId="{74F5893F-7D20-4715-A849-8FBC03DFAE1A}">
      <dsp:nvSpPr>
        <dsp:cNvPr id="0" name=""/>
        <dsp:cNvSpPr/>
      </dsp:nvSpPr>
      <dsp:spPr>
        <a:xfrm>
          <a:off x="4136656" y="3066561"/>
          <a:ext cx="1680929" cy="1008557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price – Ticket price in INR.</a:t>
          </a:r>
        </a:p>
      </dsp:txBody>
      <dsp:txXfrm>
        <a:off x="4136656" y="3066561"/>
        <a:ext cx="1680929" cy="1008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55BB4-2DB6-457B-A728-6EF32490F040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89415-02E7-42EF-AA1A-5C1DE4D99A4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D2867-E204-4930-8BFF-21EF09CF5F91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Major airlines dominate Indian air routes with clear pricing differences between classes.</a:t>
          </a:r>
        </a:p>
      </dsp:txBody>
      <dsp:txXfrm>
        <a:off x="1435590" y="531"/>
        <a:ext cx="6451109" cy="1242935"/>
      </dsp:txXfrm>
    </dsp:sp>
    <dsp:sp modelId="{442EBF0C-36CE-4831-A9D1-0C6D5F36894A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D4295-5209-4A53-9388-06013D143BC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C88DD-509C-4F65-861F-D4A42661B689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Early booking leads to better pricing opportunities.</a:t>
          </a:r>
        </a:p>
      </dsp:txBody>
      <dsp:txXfrm>
        <a:off x="1435590" y="1554201"/>
        <a:ext cx="6451109" cy="1242935"/>
      </dsp:txXfrm>
    </dsp:sp>
    <dsp:sp modelId="{DBD6F345-6277-403F-BDC4-9ED0E2042DBD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C7FA0-2E60-4BDD-98B3-C29BCE59D08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EAD2A-75A3-4BAB-B9D1-435232569C34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Flight demand patterns reveal preferences for major metropolitan routes.</a:t>
          </a:r>
        </a:p>
      </dsp:txBody>
      <dsp:txXfrm>
        <a:off x="1435590" y="3107870"/>
        <a:ext cx="64511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7D609-64BE-4500-9E87-9D8A5C6C1B80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18F71-D663-4CCC-AEEE-2630A7E774FB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FD7AE-01C9-4EB2-9088-CC15FAD23891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Airlines: Focus on optimizing popular routes and provide more flexible pricing.</a:t>
          </a:r>
        </a:p>
      </dsp:txBody>
      <dsp:txXfrm>
        <a:off x="1844034" y="682"/>
        <a:ext cx="2839914" cy="1596566"/>
      </dsp:txXfrm>
    </dsp:sp>
    <dsp:sp modelId="{7807B24C-2084-4902-B83B-94BA4FEC9047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B0039-C633-4425-A13B-8C8928A5F121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F7C6B-E294-4C9C-8ADD-44EAB680E03E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Customers: Book in advance to get the best prices.</a:t>
          </a:r>
        </a:p>
      </dsp:txBody>
      <dsp:txXfrm>
        <a:off x="1844034" y="1996390"/>
        <a:ext cx="2839914" cy="1596566"/>
      </dsp:txXfrm>
    </dsp:sp>
    <dsp:sp modelId="{88298C0A-2EB8-423F-B8D1-788ADEA4CA05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10076-9D6D-44F4-BF83-90E3F1F4C450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A93C0-5D9D-460A-9A89-157EF87A061E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Analysts: Combine flight data with weather and seasonal trends for deeper analysis.</a:t>
          </a:r>
        </a:p>
      </dsp:txBody>
      <dsp:txXfrm>
        <a:off x="1844034" y="3992098"/>
        <a:ext cx="2839914" cy="1596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D53C8-D167-4C7F-B889-B5DF96649A08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F21DF-7A0A-4E7E-8F3F-B758F4FC80EC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280A7-1067-4479-804E-AFDB7328FFCE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 – Data Cleaning &amp; Preparation</a:t>
          </a:r>
        </a:p>
      </dsp:txBody>
      <dsp:txXfrm>
        <a:off x="1339618" y="2288"/>
        <a:ext cx="3433549" cy="1159843"/>
      </dsp:txXfrm>
    </dsp:sp>
    <dsp:sp modelId="{8E956DF5-9C5D-4906-B3D6-D7833F2C147E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60A54-66A0-4B9F-9DDC-72F15DC401FB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E01A2-BF83-4529-B413-F77D7CFC8686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 – Data Exploration &amp; Insights</a:t>
          </a:r>
        </a:p>
      </dsp:txBody>
      <dsp:txXfrm>
        <a:off x="1339618" y="1452092"/>
        <a:ext cx="3433549" cy="1159843"/>
      </dsp:txXfrm>
    </dsp:sp>
    <dsp:sp modelId="{EC7D1F6A-89F9-4958-BAA4-9858B2783049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29477-8312-4236-AC43-A33DBF9EECC0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D8837-7BA0-43FC-AB6B-0F3211B537BD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 Query – Data Transformation &amp; Modeling</a:t>
          </a:r>
        </a:p>
      </dsp:txBody>
      <dsp:txXfrm>
        <a:off x="1339618" y="2901896"/>
        <a:ext cx="3433549" cy="1159843"/>
      </dsp:txXfrm>
    </dsp:sp>
    <dsp:sp modelId="{DB0276B4-28D2-4FEE-8E2A-31488212B95F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BB09A-9B1C-4E56-B883-751AD2061A80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367BD-693F-443D-8704-F2CFCEB3367D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 BI – Dashboard &amp; Visualization</a:t>
          </a:r>
        </a:p>
      </dsp:txBody>
      <dsp:txXfrm>
        <a:off x="1339618" y="4351700"/>
        <a:ext cx="3433549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56" y="1380564"/>
            <a:ext cx="3421026" cy="2346229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595959"/>
                </a:solidFill>
              </a:rPr>
              <a:t>Airline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456" y="4061345"/>
            <a:ext cx="3421026" cy="1416090"/>
          </a:xfrm>
        </p:spPr>
        <p:txBody>
          <a:bodyPr anchor="t">
            <a:normAutofit/>
          </a:bodyPr>
          <a:lstStyle/>
          <a:p>
            <a:r>
              <a:rPr lang="en-US" sz="1200">
                <a:solidFill>
                  <a:srgbClr val="595959"/>
                </a:solidFill>
              </a:rPr>
              <a:t>By Ahmed Nawar</a:t>
            </a:r>
          </a:p>
        </p:txBody>
      </p:sp>
      <p:pic>
        <p:nvPicPr>
          <p:cNvPr id="25" name="Graphic 24" descr="Airplane">
            <a:extLst>
              <a:ext uri="{FF2B5EF4-FFF2-40B4-BE49-F238E27FC236}">
                <a16:creationId xmlns:a16="http://schemas.microsoft.com/office/drawing/2014/main" id="{CA8244EC-54C3-3CCE-7B4C-A41A783EB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8201" y="1922089"/>
            <a:ext cx="3013822" cy="3013822"/>
          </a:xfrm>
          <a:prstGeom prst="rect">
            <a:avLst/>
          </a:prstGeom>
        </p:spPr>
      </p:pic>
      <p:pic>
        <p:nvPicPr>
          <p:cNvPr id="5" name="Picture 4" descr="A round red and white logo with a pie chart and magnifying glass&#10;&#10;AI-generated content may be incorrect.">
            <a:extLst>
              <a:ext uri="{FF2B5EF4-FFF2-40B4-BE49-F238E27FC236}">
                <a16:creationId xmlns:a16="http://schemas.microsoft.com/office/drawing/2014/main" id="{C7766895-CBC1-1B87-0A35-10EBC4F4C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" y="6286952"/>
            <a:ext cx="615998" cy="45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en-US" sz="3100"/>
              <a:t>Dataset Brief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r>
              <a:rPr lang="en-US" sz="1600"/>
              <a:t>The dataset includes detailed flight information across major Indian cities.</a:t>
            </a:r>
          </a:p>
          <a:p>
            <a:r>
              <a:rPr lang="en-US" sz="1600"/>
              <a:t>It helps uncover insights on airline performance, flight duration, ticket pricing, and booking behavior.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6FE1908B-FBDA-C11B-20EC-FB5BFCED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72" r="22432" b="1"/>
          <a:stretch>
            <a:fillRect/>
          </a:stretch>
        </p:blipFill>
        <p:spPr>
          <a:xfrm>
            <a:off x="4490803" y="650494"/>
            <a:ext cx="4221014" cy="5324142"/>
          </a:xfrm>
          <a:prstGeom prst="rect">
            <a:avLst/>
          </a:prstGeom>
        </p:spPr>
      </p:pic>
      <p:pic>
        <p:nvPicPr>
          <p:cNvPr id="6" name="Picture 5" descr="A round red and white logo with a pie chart and magnifying glass&#10;&#10;AI-generated content may be incorrect.">
            <a:extLst>
              <a:ext uri="{FF2B5EF4-FFF2-40B4-BE49-F238E27FC236}">
                <a16:creationId xmlns:a16="http://schemas.microsoft.com/office/drawing/2014/main" id="{19A2D934-81E9-04D7-B4B8-BDB4FBC85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" y="6286952"/>
            <a:ext cx="615998" cy="45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963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4119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095D3E-C464-41D5-87FA-07742698A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7722DCE9-76F1-42AC-AC0A-487CFB087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B29A5FA1-D0E7-448B-AB7D-032F01D5B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Color">
            <a:extLst>
              <a:ext uri="{FF2B5EF4-FFF2-40B4-BE49-F238E27FC236}">
                <a16:creationId xmlns:a16="http://schemas.microsoft.com/office/drawing/2014/main" id="{C58F402F-FDB5-409B-8818-B6FCE06E5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3" y="598259"/>
            <a:ext cx="8167081" cy="56807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C21F88-9872-2157-CEE9-AF91E6E6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83" y="842332"/>
            <a:ext cx="2688835" cy="2782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DataSet</a:t>
            </a:r>
            <a:r>
              <a:rPr lang="en-US" sz="4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Issues And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D90383-8B77-5471-D318-5A11DAC1F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993168"/>
              </p:ext>
            </p:extLst>
          </p:nvPr>
        </p:nvGraphicFramePr>
        <p:xfrm>
          <a:off x="3560480" y="982327"/>
          <a:ext cx="5033645" cy="4882585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1244741">
                  <a:extLst>
                    <a:ext uri="{9D8B030D-6E8A-4147-A177-3AD203B41FA5}">
                      <a16:colId xmlns:a16="http://schemas.microsoft.com/office/drawing/2014/main" val="1462062512"/>
                    </a:ext>
                  </a:extLst>
                </a:gridCol>
                <a:gridCol w="1896990">
                  <a:extLst>
                    <a:ext uri="{9D8B030D-6E8A-4147-A177-3AD203B41FA5}">
                      <a16:colId xmlns:a16="http://schemas.microsoft.com/office/drawing/2014/main" val="1518637801"/>
                    </a:ext>
                  </a:extLst>
                </a:gridCol>
                <a:gridCol w="1891914">
                  <a:extLst>
                    <a:ext uri="{9D8B030D-6E8A-4147-A177-3AD203B41FA5}">
                      <a16:colId xmlns:a16="http://schemas.microsoft.com/office/drawing/2014/main" val="2660919897"/>
                    </a:ext>
                  </a:extLst>
                </a:gridCol>
              </a:tblGrid>
              <a:tr h="299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Data Issue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165" marR="36023" marT="14619" marB="109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472819"/>
                  </a:ext>
                </a:extLst>
              </a:tr>
              <a:tr h="73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Missing Values (Nulls)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165" marR="36023" marT="14619" marB="109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Some records may have empty or missing data, such as missing ticket prices or flight destinations.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Use imputation techniques (e.g., replace with average, median, or most frequent value) or remove incomplete rows if necessary.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150236"/>
                  </a:ext>
                </a:extLst>
              </a:tr>
              <a:tr h="73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Inconsistent Data Types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165" marR="36023" marT="14619" marB="109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Columns may have incorrect data types — for example, prices stored as text or dates stored as strings.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Convert data types to appropriate formats using Power Query or SQL (e.g., change to numeric or date type).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89839"/>
                  </a:ext>
                </a:extLst>
              </a:tr>
              <a:tr h="592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Duplicate Records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165" marR="36023" marT="14619" marB="109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Some rows may appear more than once, leading to inaccurate aggregations.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Identify and remove duplicates using Power Query, Excel, or SQL (</a:t>
                      </a:r>
                      <a:r>
                        <a:rPr lang="en-US" sz="1000" cap="none" spc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DISTINCT</a:t>
                      </a: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 clause).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842120"/>
                  </a:ext>
                </a:extLst>
              </a:tr>
              <a:tr h="738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Spelling or Formatting Errors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165" marR="36023" marT="14619" marB="109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City names, airlines, or other text fields may be inconsistent (e.g., “Delhi” vs “delhi”).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Standardize text data using lower/upper casing and data cleaning functions (</a:t>
                      </a:r>
                      <a:r>
                        <a:rPr lang="en-US" sz="1000" cap="none" spc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TRIM</a:t>
                      </a: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cap="none" spc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PROPER</a:t>
                      </a: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000" cap="none" spc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CLEAN</a:t>
                      </a: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).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91916"/>
                  </a:ext>
                </a:extLst>
              </a:tr>
              <a:tr h="592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Outliers or Unusual Values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165" marR="36023" marT="14619" marB="109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Prices or distances may contain unrealistic values (e.g., ₹1,000,000 ticket).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Detect and handle outliers using statistical methods or by applying business logic.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03355"/>
                  </a:ext>
                </a:extLst>
              </a:tr>
              <a:tr h="592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Inconsistent Date Formats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165" marR="36023" marT="14619" marB="109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Dates may appear in different formats (DD/MM/YYYY vs MM/DD/YYYY).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Standardize date formats to one consistent format before analysis.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082681"/>
                  </a:ext>
                </a:extLst>
              </a:tr>
              <a:tr h="592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</a:rPr>
                        <a:t>Unrelated or Orphan Keys</a:t>
                      </a:r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165" marR="36023" marT="14619" marB="10963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Some foreign keys (e.g., </a:t>
                      </a:r>
                      <a:r>
                        <a:rPr lang="en-US" sz="1000" cap="none" spc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FlightID</a:t>
                      </a: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) may not match any record in related tables.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Validate and clean key relationships to ensure referential integrity.</a:t>
                      </a:r>
                    </a:p>
                  </a:txBody>
                  <a:tcPr marL="51165" marR="36023" marT="14619" marB="10963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467542"/>
                  </a:ext>
                </a:extLst>
              </a:tr>
            </a:tbl>
          </a:graphicData>
        </a:graphic>
      </p:graphicFrame>
      <p:pic>
        <p:nvPicPr>
          <p:cNvPr id="5" name="Picture 4" descr="A round red and white logo with a pie chart and magnifying glass&#10;&#10;AI-generated content may be incorrect.">
            <a:extLst>
              <a:ext uri="{FF2B5EF4-FFF2-40B4-BE49-F238E27FC236}">
                <a16:creationId xmlns:a16="http://schemas.microsoft.com/office/drawing/2014/main" id="{43A29F08-1900-8C3B-B5F7-49479948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" y="6286952"/>
            <a:ext cx="615998" cy="4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83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B5D02E-1A18-06E5-EEC8-7963FF0F28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33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Column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5D95A8-F76D-3DA3-2B99-EC4F0809E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2326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round red and white logo with a pie chart and magnifying glass&#10;&#10;AI-generated content may be incorrect.">
            <a:extLst>
              <a:ext uri="{FF2B5EF4-FFF2-40B4-BE49-F238E27FC236}">
                <a16:creationId xmlns:a16="http://schemas.microsoft.com/office/drawing/2014/main" id="{91B813FC-3E10-067D-597D-11B1CFAFB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" y="6260126"/>
            <a:ext cx="628422" cy="4654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en-US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33297"/>
            <a:ext cx="3464715" cy="3843666"/>
          </a:xfrm>
        </p:spPr>
        <p:txBody>
          <a:bodyPr>
            <a:normAutofit/>
          </a:bodyPr>
          <a:lstStyle/>
          <a:p>
            <a:endParaRPr lang="en-US" sz="1700"/>
          </a:p>
          <a:p>
            <a:r>
              <a:rPr lang="en-US" sz="1700"/>
              <a:t>IndiGo and Air India operate the majority of domestic flights.</a:t>
            </a:r>
          </a:p>
          <a:p>
            <a:r>
              <a:rPr lang="en-US" sz="1700"/>
              <a:t>Business class prices are significantly higher than Economy.</a:t>
            </a:r>
          </a:p>
          <a:p>
            <a:r>
              <a:rPr lang="en-US" sz="1700"/>
              <a:t>Top routes: Delhi–Mumbai and Bangalore–Delhi.</a:t>
            </a:r>
          </a:p>
          <a:p>
            <a:r>
              <a:rPr lang="en-US" sz="1700"/>
              <a:t>More stops = Longer duration.</a:t>
            </a:r>
          </a:p>
          <a:p>
            <a:r>
              <a:rPr lang="en-US" sz="1700"/>
              <a:t>Flights booked earlier tend to have lower prices.</a:t>
            </a:r>
          </a:p>
          <a:p>
            <a:r>
              <a:rPr lang="en-US" sz="1700"/>
              <a:t>Morning and evening flights dominate the schedule.</a:t>
            </a:r>
          </a:p>
        </p:txBody>
      </p:sp>
      <p:pic>
        <p:nvPicPr>
          <p:cNvPr id="5" name="Picture 4" descr="Back view of an airplane">
            <a:extLst>
              <a:ext uri="{FF2B5EF4-FFF2-40B4-BE49-F238E27FC236}">
                <a16:creationId xmlns:a16="http://schemas.microsoft.com/office/drawing/2014/main" id="{89ACF4B3-3C3D-D9FB-AC5E-A81C9947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00" r="36472" b="-1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 descr="A round red and white logo with a pie chart and magnifying glass&#10;&#10;AI-generated content may be incorrect.">
            <a:extLst>
              <a:ext uri="{FF2B5EF4-FFF2-40B4-BE49-F238E27FC236}">
                <a16:creationId xmlns:a16="http://schemas.microsoft.com/office/drawing/2014/main" id="{41AADB45-4B70-CED3-5438-A184B219F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" y="6286952"/>
            <a:ext cx="615998" cy="45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en-US" sz="4900"/>
              <a:t>Conclusion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D6570F4-5B19-56A8-9BEA-3DDDB883A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26734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round red and white logo with a pie chart and magnifying glass&#10;&#10;AI-generated content may be incorrect.">
            <a:extLst>
              <a:ext uri="{FF2B5EF4-FFF2-40B4-BE49-F238E27FC236}">
                <a16:creationId xmlns:a16="http://schemas.microsoft.com/office/drawing/2014/main" id="{D9FC3CC9-8AAF-EAA7-D7AF-57A3599324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" y="6286952"/>
            <a:ext cx="615998" cy="45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2800"/>
              <a:t>Recommendations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2E3A314-70F9-80DD-BA8E-DB26A1F0E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973886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round red and white logo with a pie chart and magnifying glass&#10;&#10;AI-generated content may be incorrect.">
            <a:extLst>
              <a:ext uri="{FF2B5EF4-FFF2-40B4-BE49-F238E27FC236}">
                <a16:creationId xmlns:a16="http://schemas.microsoft.com/office/drawing/2014/main" id="{DCC84789-99DB-3833-1650-2ED4217F9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" y="6286952"/>
            <a:ext cx="615998" cy="456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Tools Used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C56C26-E0B1-9BCE-CB38-88E65CA6A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149619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round red and white logo with a pie chart and magnifying glass&#10;&#10;AI-generated content may be incorrect.">
            <a:extLst>
              <a:ext uri="{FF2B5EF4-FFF2-40B4-BE49-F238E27FC236}">
                <a16:creationId xmlns:a16="http://schemas.microsoft.com/office/drawing/2014/main" id="{10484785-D110-E172-1D04-CA55BD27D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" y="6286952"/>
            <a:ext cx="615998" cy="45629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571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Airline Data Analysis Project</vt:lpstr>
      <vt:lpstr>Dataset Brief</vt:lpstr>
      <vt:lpstr>DataSet Issues And Solutions</vt:lpstr>
      <vt:lpstr>Column Description</vt:lpstr>
      <vt:lpstr>Key Insights</vt:lpstr>
      <vt:lpstr>Conclusion</vt:lpstr>
      <vt:lpstr>Recommendations</vt:lpstr>
      <vt:lpstr>Tools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abdelnaser abdelrahman nawar</cp:lastModifiedBy>
  <cp:revision>5</cp:revision>
  <dcterms:created xsi:type="dcterms:W3CDTF">2013-01-27T09:14:16Z</dcterms:created>
  <dcterms:modified xsi:type="dcterms:W3CDTF">2025-10-13T08:57:54Z</dcterms:modified>
  <cp:category/>
</cp:coreProperties>
</file>