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74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80BD2-9FB2-4FB3-9E51-0D345C86C92D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A91E62-87B6-4D3B-8979-046F0FA552C9}">
      <dgm:prSet/>
      <dgm:spPr/>
      <dgm:t>
        <a:bodyPr/>
        <a:lstStyle/>
        <a:p>
          <a:r>
            <a:rPr lang="en-US"/>
            <a:t>1. product_title – Name of the phone product.</a:t>
          </a:r>
        </a:p>
      </dgm:t>
    </dgm:pt>
    <dgm:pt modelId="{8501E890-5CCB-4533-A6C3-A1DCE43062BF}" type="parTrans" cxnId="{CD71AC0C-8E77-4A92-8AF9-ABB01BD14078}">
      <dgm:prSet/>
      <dgm:spPr/>
      <dgm:t>
        <a:bodyPr/>
        <a:lstStyle/>
        <a:p>
          <a:endParaRPr lang="en-US"/>
        </a:p>
      </dgm:t>
    </dgm:pt>
    <dgm:pt modelId="{6A76D29C-D990-497E-876A-A87BD5D46CD2}" type="sibTrans" cxnId="{CD71AC0C-8E77-4A92-8AF9-ABB01BD14078}">
      <dgm:prSet/>
      <dgm:spPr/>
      <dgm:t>
        <a:bodyPr/>
        <a:lstStyle/>
        <a:p>
          <a:endParaRPr lang="en-US"/>
        </a:p>
      </dgm:t>
    </dgm:pt>
    <dgm:pt modelId="{720AF76C-E5EF-4F02-AD25-FA540CF4A67F}">
      <dgm:prSet/>
      <dgm:spPr/>
      <dgm:t>
        <a:bodyPr/>
        <a:lstStyle/>
        <a:p>
          <a:r>
            <a:rPr lang="en-US"/>
            <a:t>2. product_price – Price of the product in USD.</a:t>
          </a:r>
        </a:p>
      </dgm:t>
    </dgm:pt>
    <dgm:pt modelId="{B5446890-D229-4AC2-979E-E509B10262A4}" type="parTrans" cxnId="{E8D55019-31CA-4210-803F-C3814BB3713B}">
      <dgm:prSet/>
      <dgm:spPr/>
      <dgm:t>
        <a:bodyPr/>
        <a:lstStyle/>
        <a:p>
          <a:endParaRPr lang="en-US"/>
        </a:p>
      </dgm:t>
    </dgm:pt>
    <dgm:pt modelId="{AAE18326-3418-43EC-B5F8-1AF55093CC6C}" type="sibTrans" cxnId="{E8D55019-31CA-4210-803F-C3814BB3713B}">
      <dgm:prSet/>
      <dgm:spPr/>
      <dgm:t>
        <a:bodyPr/>
        <a:lstStyle/>
        <a:p>
          <a:endParaRPr lang="en-US"/>
        </a:p>
      </dgm:t>
    </dgm:pt>
    <dgm:pt modelId="{5B2E4A3B-0090-4155-BFCD-64F6AD7AB9EA}">
      <dgm:prSet/>
      <dgm:spPr/>
      <dgm:t>
        <a:bodyPr/>
        <a:lstStyle/>
        <a:p>
          <a:r>
            <a:rPr lang="en-US"/>
            <a:t>3. product_star_rating – Average customer rating for the product.</a:t>
          </a:r>
        </a:p>
      </dgm:t>
    </dgm:pt>
    <dgm:pt modelId="{8175D019-7144-4B65-AB4C-8656AD69B3DA}" type="parTrans" cxnId="{BDD00E3D-AECE-4B8C-9E8A-46F359431E08}">
      <dgm:prSet/>
      <dgm:spPr/>
      <dgm:t>
        <a:bodyPr/>
        <a:lstStyle/>
        <a:p>
          <a:endParaRPr lang="en-US"/>
        </a:p>
      </dgm:t>
    </dgm:pt>
    <dgm:pt modelId="{BB590022-A21C-4FD9-A0C4-230FC702046A}" type="sibTrans" cxnId="{BDD00E3D-AECE-4B8C-9E8A-46F359431E08}">
      <dgm:prSet/>
      <dgm:spPr/>
      <dgm:t>
        <a:bodyPr/>
        <a:lstStyle/>
        <a:p>
          <a:endParaRPr lang="en-US"/>
        </a:p>
      </dgm:t>
    </dgm:pt>
    <dgm:pt modelId="{57D98F18-4E1F-4BE3-9941-5211758A186A}">
      <dgm:prSet/>
      <dgm:spPr/>
      <dgm:t>
        <a:bodyPr/>
        <a:lstStyle/>
        <a:p>
          <a:r>
            <a:rPr lang="en-US"/>
            <a:t>4. is_prime – Whether the product is Prime eligible (True/False).</a:t>
          </a:r>
        </a:p>
      </dgm:t>
    </dgm:pt>
    <dgm:pt modelId="{304FC16C-37DA-427D-AE75-B3248C54EED1}" type="parTrans" cxnId="{4CAAA4AD-8314-4CEE-92A3-35C1D0AD9BCF}">
      <dgm:prSet/>
      <dgm:spPr/>
      <dgm:t>
        <a:bodyPr/>
        <a:lstStyle/>
        <a:p>
          <a:endParaRPr lang="en-US"/>
        </a:p>
      </dgm:t>
    </dgm:pt>
    <dgm:pt modelId="{63C1CC0C-F4E4-4005-9886-C48D1F9E3AA6}" type="sibTrans" cxnId="{4CAAA4AD-8314-4CEE-92A3-35C1D0AD9BCF}">
      <dgm:prSet/>
      <dgm:spPr/>
      <dgm:t>
        <a:bodyPr/>
        <a:lstStyle/>
        <a:p>
          <a:endParaRPr lang="en-US"/>
        </a:p>
      </dgm:t>
    </dgm:pt>
    <dgm:pt modelId="{55B967EE-1AF2-4318-9A8F-799EA3EDA902}">
      <dgm:prSet/>
      <dgm:spPr/>
      <dgm:t>
        <a:bodyPr/>
        <a:lstStyle/>
        <a:p>
          <a:r>
            <a:rPr lang="en-US"/>
            <a:t>5. is_best_seller – Indicates if the product is tagged as a best seller.</a:t>
          </a:r>
        </a:p>
      </dgm:t>
    </dgm:pt>
    <dgm:pt modelId="{8DEFC8A4-3C90-447B-AAC1-F320BC39AF11}" type="parTrans" cxnId="{3E236A95-FCFE-48B6-8F9C-82AA53008FAB}">
      <dgm:prSet/>
      <dgm:spPr/>
      <dgm:t>
        <a:bodyPr/>
        <a:lstStyle/>
        <a:p>
          <a:endParaRPr lang="en-US"/>
        </a:p>
      </dgm:t>
    </dgm:pt>
    <dgm:pt modelId="{5EB4B680-F035-4247-9D49-9261263FCABC}" type="sibTrans" cxnId="{3E236A95-FCFE-48B6-8F9C-82AA53008FAB}">
      <dgm:prSet/>
      <dgm:spPr/>
      <dgm:t>
        <a:bodyPr/>
        <a:lstStyle/>
        <a:p>
          <a:endParaRPr lang="en-US"/>
        </a:p>
      </dgm:t>
    </dgm:pt>
    <dgm:pt modelId="{2A34E7E4-59D6-465B-AFA0-981ED0738CD4}">
      <dgm:prSet/>
      <dgm:spPr/>
      <dgm:t>
        <a:bodyPr/>
        <a:lstStyle/>
        <a:p>
          <a:r>
            <a:rPr lang="en-US"/>
            <a:t>6. is_amazon_choice – Shows if the product is labeled as Amazon Choice.</a:t>
          </a:r>
        </a:p>
      </dgm:t>
    </dgm:pt>
    <dgm:pt modelId="{83818C0D-68E0-4927-94E9-B3810B65A315}" type="parTrans" cxnId="{38139066-53EA-4335-9F4F-2F78CB0AD89E}">
      <dgm:prSet/>
      <dgm:spPr/>
      <dgm:t>
        <a:bodyPr/>
        <a:lstStyle/>
        <a:p>
          <a:endParaRPr lang="en-US"/>
        </a:p>
      </dgm:t>
    </dgm:pt>
    <dgm:pt modelId="{487193CC-52D8-4A0C-9B6F-F6EFBB3C1EB9}" type="sibTrans" cxnId="{38139066-53EA-4335-9F4F-2F78CB0AD89E}">
      <dgm:prSet/>
      <dgm:spPr/>
      <dgm:t>
        <a:bodyPr/>
        <a:lstStyle/>
        <a:p>
          <a:endParaRPr lang="en-US"/>
        </a:p>
      </dgm:t>
    </dgm:pt>
    <dgm:pt modelId="{BCF39FA9-8834-4BD9-BCFF-278E48DAA16E}">
      <dgm:prSet/>
      <dgm:spPr/>
      <dgm:t>
        <a:bodyPr/>
        <a:lstStyle/>
        <a:p>
          <a:r>
            <a:rPr lang="en-US"/>
            <a:t>7. total_sales – Total number of sales per product.</a:t>
          </a:r>
        </a:p>
      </dgm:t>
    </dgm:pt>
    <dgm:pt modelId="{BBAB817F-9D68-447B-A06C-23C0087530FA}" type="parTrans" cxnId="{769F97F9-3348-4EDB-8A02-3279B321644E}">
      <dgm:prSet/>
      <dgm:spPr/>
      <dgm:t>
        <a:bodyPr/>
        <a:lstStyle/>
        <a:p>
          <a:endParaRPr lang="en-US"/>
        </a:p>
      </dgm:t>
    </dgm:pt>
    <dgm:pt modelId="{2F243C06-F656-466B-AD6B-B92427EDDC4D}" type="sibTrans" cxnId="{769F97F9-3348-4EDB-8A02-3279B321644E}">
      <dgm:prSet/>
      <dgm:spPr/>
      <dgm:t>
        <a:bodyPr/>
        <a:lstStyle/>
        <a:p>
          <a:endParaRPr lang="en-US"/>
        </a:p>
      </dgm:t>
    </dgm:pt>
    <dgm:pt modelId="{B3116B0A-B546-4684-9CB0-8D19C06A3D33}">
      <dgm:prSet/>
      <dgm:spPr/>
      <dgm:t>
        <a:bodyPr/>
        <a:lstStyle/>
        <a:p>
          <a:r>
            <a:rPr lang="en-US"/>
            <a:t>8. total_offers – Number of available offers for each product.</a:t>
          </a:r>
        </a:p>
      </dgm:t>
    </dgm:pt>
    <dgm:pt modelId="{5CAD86E2-FC81-43EF-A564-6825E15AD5B6}" type="parTrans" cxnId="{86E667F0-B71D-4053-853C-D1601E93561D}">
      <dgm:prSet/>
      <dgm:spPr/>
      <dgm:t>
        <a:bodyPr/>
        <a:lstStyle/>
        <a:p>
          <a:endParaRPr lang="en-US"/>
        </a:p>
      </dgm:t>
    </dgm:pt>
    <dgm:pt modelId="{A48FED4C-B3A3-4BB0-A5B7-69E1CA71367F}" type="sibTrans" cxnId="{86E667F0-B71D-4053-853C-D1601E93561D}">
      <dgm:prSet/>
      <dgm:spPr/>
      <dgm:t>
        <a:bodyPr/>
        <a:lstStyle/>
        <a:p>
          <a:endParaRPr lang="en-US"/>
        </a:p>
      </dgm:t>
    </dgm:pt>
    <dgm:pt modelId="{BE3D0352-1B3C-42B0-A298-984824115A8E}">
      <dgm:prSet/>
      <dgm:spPr/>
      <dgm:t>
        <a:bodyPr/>
        <a:lstStyle/>
        <a:p>
          <a:r>
            <a:rPr lang="en-US"/>
            <a:t>9. climate_friendly – Indicates whether the product is climate-friendly.</a:t>
          </a:r>
        </a:p>
      </dgm:t>
    </dgm:pt>
    <dgm:pt modelId="{A26D308D-1567-47FD-828E-C54A48F29305}" type="parTrans" cxnId="{661A3EE4-1750-4D0D-BF52-37E164A372A5}">
      <dgm:prSet/>
      <dgm:spPr/>
      <dgm:t>
        <a:bodyPr/>
        <a:lstStyle/>
        <a:p>
          <a:endParaRPr lang="en-US"/>
        </a:p>
      </dgm:t>
    </dgm:pt>
    <dgm:pt modelId="{92FC9F10-15B9-4CDD-B180-FB81E5C91952}" type="sibTrans" cxnId="{661A3EE4-1750-4D0D-BF52-37E164A372A5}">
      <dgm:prSet/>
      <dgm:spPr/>
      <dgm:t>
        <a:bodyPr/>
        <a:lstStyle/>
        <a:p>
          <a:endParaRPr lang="en-US"/>
        </a:p>
      </dgm:t>
    </dgm:pt>
    <dgm:pt modelId="{8700CBEF-2973-4F91-8B3C-E91A12C76E6F}" type="pres">
      <dgm:prSet presAssocID="{1E880BD2-9FB2-4FB3-9E51-0D345C86C92D}" presName="linear" presStyleCnt="0">
        <dgm:presLayoutVars>
          <dgm:animLvl val="lvl"/>
          <dgm:resizeHandles val="exact"/>
        </dgm:presLayoutVars>
      </dgm:prSet>
      <dgm:spPr/>
    </dgm:pt>
    <dgm:pt modelId="{AAADEC0A-5689-4224-AF39-F6CEEE4479BB}" type="pres">
      <dgm:prSet presAssocID="{E6A91E62-87B6-4D3B-8979-046F0FA552C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B5C678D6-615B-45C1-B41B-472F9B55E9E6}" type="pres">
      <dgm:prSet presAssocID="{6A76D29C-D990-497E-876A-A87BD5D46CD2}" presName="spacer" presStyleCnt="0"/>
      <dgm:spPr/>
    </dgm:pt>
    <dgm:pt modelId="{EC2BB030-B0AE-4DC7-8A04-E0FA2A200003}" type="pres">
      <dgm:prSet presAssocID="{720AF76C-E5EF-4F02-AD25-FA540CF4A67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41CFA03-0D00-4D59-A6E9-B644C0971B3C}" type="pres">
      <dgm:prSet presAssocID="{AAE18326-3418-43EC-B5F8-1AF55093CC6C}" presName="spacer" presStyleCnt="0"/>
      <dgm:spPr/>
    </dgm:pt>
    <dgm:pt modelId="{C0CF9E9E-0839-483B-8B59-17967F1069DF}" type="pres">
      <dgm:prSet presAssocID="{5B2E4A3B-0090-4155-BFCD-64F6AD7AB9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76E6BBA-0954-4E25-9116-F544E3FA1563}" type="pres">
      <dgm:prSet presAssocID="{BB590022-A21C-4FD9-A0C4-230FC702046A}" presName="spacer" presStyleCnt="0"/>
      <dgm:spPr/>
    </dgm:pt>
    <dgm:pt modelId="{E88EDBA8-7398-4182-A89E-108FF1D753AF}" type="pres">
      <dgm:prSet presAssocID="{57D98F18-4E1F-4BE3-9941-5211758A186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48D9770-4D47-428F-B25A-4546A3F39E0B}" type="pres">
      <dgm:prSet presAssocID="{63C1CC0C-F4E4-4005-9886-C48D1F9E3AA6}" presName="spacer" presStyleCnt="0"/>
      <dgm:spPr/>
    </dgm:pt>
    <dgm:pt modelId="{43EA60D7-018A-4587-B344-A3D082280000}" type="pres">
      <dgm:prSet presAssocID="{55B967EE-1AF2-4318-9A8F-799EA3EDA90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82ECEDA-B7AD-4F42-BE50-C8B9AB599EF5}" type="pres">
      <dgm:prSet presAssocID="{5EB4B680-F035-4247-9D49-9261263FCABC}" presName="spacer" presStyleCnt="0"/>
      <dgm:spPr/>
    </dgm:pt>
    <dgm:pt modelId="{778B812C-145E-4516-9840-518F60E3091F}" type="pres">
      <dgm:prSet presAssocID="{2A34E7E4-59D6-465B-AFA0-981ED0738CD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0E68F0C-1EC3-4A25-9479-21C876306F91}" type="pres">
      <dgm:prSet presAssocID="{487193CC-52D8-4A0C-9B6F-F6EFBB3C1EB9}" presName="spacer" presStyleCnt="0"/>
      <dgm:spPr/>
    </dgm:pt>
    <dgm:pt modelId="{ED9775C6-802D-4D83-934B-115DB08E8A66}" type="pres">
      <dgm:prSet presAssocID="{BCF39FA9-8834-4BD9-BCFF-278E48DAA16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5BA15C64-7379-47F5-824A-56EE6784E6FC}" type="pres">
      <dgm:prSet presAssocID="{2F243C06-F656-466B-AD6B-B92427EDDC4D}" presName="spacer" presStyleCnt="0"/>
      <dgm:spPr/>
    </dgm:pt>
    <dgm:pt modelId="{18B2BEBA-5CF0-4233-A62B-6B8A0B40343B}" type="pres">
      <dgm:prSet presAssocID="{B3116B0A-B546-4684-9CB0-8D19C06A3D3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9916166-9A58-4244-BFDD-9649B9596A26}" type="pres">
      <dgm:prSet presAssocID="{A48FED4C-B3A3-4BB0-A5B7-69E1CA71367F}" presName="spacer" presStyleCnt="0"/>
      <dgm:spPr/>
    </dgm:pt>
    <dgm:pt modelId="{5B8F556D-16B5-401B-97D0-8EEB2D1C5F06}" type="pres">
      <dgm:prSet presAssocID="{BE3D0352-1B3C-42B0-A298-984824115A8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AF6A00A-4212-47C3-A9B3-284BEBA48FC6}" type="presOf" srcId="{1E880BD2-9FB2-4FB3-9E51-0D345C86C92D}" destId="{8700CBEF-2973-4F91-8B3C-E91A12C76E6F}" srcOrd="0" destOrd="0" presId="urn:microsoft.com/office/officeart/2005/8/layout/vList2"/>
    <dgm:cxn modelId="{CD71AC0C-8E77-4A92-8AF9-ABB01BD14078}" srcId="{1E880BD2-9FB2-4FB3-9E51-0D345C86C92D}" destId="{E6A91E62-87B6-4D3B-8979-046F0FA552C9}" srcOrd="0" destOrd="0" parTransId="{8501E890-5CCB-4533-A6C3-A1DCE43062BF}" sibTransId="{6A76D29C-D990-497E-876A-A87BD5D46CD2}"/>
    <dgm:cxn modelId="{4608730F-B001-4A99-B2F6-50BD47021E6B}" type="presOf" srcId="{B3116B0A-B546-4684-9CB0-8D19C06A3D33}" destId="{18B2BEBA-5CF0-4233-A62B-6B8A0B40343B}" srcOrd="0" destOrd="0" presId="urn:microsoft.com/office/officeart/2005/8/layout/vList2"/>
    <dgm:cxn modelId="{E8D55019-31CA-4210-803F-C3814BB3713B}" srcId="{1E880BD2-9FB2-4FB3-9E51-0D345C86C92D}" destId="{720AF76C-E5EF-4F02-AD25-FA540CF4A67F}" srcOrd="1" destOrd="0" parTransId="{B5446890-D229-4AC2-979E-E509B10262A4}" sibTransId="{AAE18326-3418-43EC-B5F8-1AF55093CC6C}"/>
    <dgm:cxn modelId="{941F331E-0593-44BD-849A-F81433113468}" type="presOf" srcId="{720AF76C-E5EF-4F02-AD25-FA540CF4A67F}" destId="{EC2BB030-B0AE-4DC7-8A04-E0FA2A200003}" srcOrd="0" destOrd="0" presId="urn:microsoft.com/office/officeart/2005/8/layout/vList2"/>
    <dgm:cxn modelId="{1BA4272E-B21A-4912-8937-2B18ED2397CC}" type="presOf" srcId="{5B2E4A3B-0090-4155-BFCD-64F6AD7AB9EA}" destId="{C0CF9E9E-0839-483B-8B59-17967F1069DF}" srcOrd="0" destOrd="0" presId="urn:microsoft.com/office/officeart/2005/8/layout/vList2"/>
    <dgm:cxn modelId="{A7996534-26F1-402C-BA1C-9D9B6F5C7AD0}" type="presOf" srcId="{E6A91E62-87B6-4D3B-8979-046F0FA552C9}" destId="{AAADEC0A-5689-4224-AF39-F6CEEE4479BB}" srcOrd="0" destOrd="0" presId="urn:microsoft.com/office/officeart/2005/8/layout/vList2"/>
    <dgm:cxn modelId="{BDD00E3D-AECE-4B8C-9E8A-46F359431E08}" srcId="{1E880BD2-9FB2-4FB3-9E51-0D345C86C92D}" destId="{5B2E4A3B-0090-4155-BFCD-64F6AD7AB9EA}" srcOrd="2" destOrd="0" parTransId="{8175D019-7144-4B65-AB4C-8656AD69B3DA}" sibTransId="{BB590022-A21C-4FD9-A0C4-230FC702046A}"/>
    <dgm:cxn modelId="{38139066-53EA-4335-9F4F-2F78CB0AD89E}" srcId="{1E880BD2-9FB2-4FB3-9E51-0D345C86C92D}" destId="{2A34E7E4-59D6-465B-AFA0-981ED0738CD4}" srcOrd="5" destOrd="0" parTransId="{83818C0D-68E0-4927-94E9-B3810B65A315}" sibTransId="{487193CC-52D8-4A0C-9B6F-F6EFBB3C1EB9}"/>
    <dgm:cxn modelId="{B1E69868-E66B-4D6F-A7AA-ADFCCC7A289C}" type="presOf" srcId="{BCF39FA9-8834-4BD9-BCFF-278E48DAA16E}" destId="{ED9775C6-802D-4D83-934B-115DB08E8A66}" srcOrd="0" destOrd="0" presId="urn:microsoft.com/office/officeart/2005/8/layout/vList2"/>
    <dgm:cxn modelId="{24B83C4B-8242-4578-9251-F7D0637B0151}" type="presOf" srcId="{2A34E7E4-59D6-465B-AFA0-981ED0738CD4}" destId="{778B812C-145E-4516-9840-518F60E3091F}" srcOrd="0" destOrd="0" presId="urn:microsoft.com/office/officeart/2005/8/layout/vList2"/>
    <dgm:cxn modelId="{3E236A95-FCFE-48B6-8F9C-82AA53008FAB}" srcId="{1E880BD2-9FB2-4FB3-9E51-0D345C86C92D}" destId="{55B967EE-1AF2-4318-9A8F-799EA3EDA902}" srcOrd="4" destOrd="0" parTransId="{8DEFC8A4-3C90-447B-AAC1-F320BC39AF11}" sibTransId="{5EB4B680-F035-4247-9D49-9261263FCABC}"/>
    <dgm:cxn modelId="{080D4C95-0419-49B4-9DD7-E3B64455F936}" type="presOf" srcId="{57D98F18-4E1F-4BE3-9941-5211758A186A}" destId="{E88EDBA8-7398-4182-A89E-108FF1D753AF}" srcOrd="0" destOrd="0" presId="urn:microsoft.com/office/officeart/2005/8/layout/vList2"/>
    <dgm:cxn modelId="{4CAAA4AD-8314-4CEE-92A3-35C1D0AD9BCF}" srcId="{1E880BD2-9FB2-4FB3-9E51-0D345C86C92D}" destId="{57D98F18-4E1F-4BE3-9941-5211758A186A}" srcOrd="3" destOrd="0" parTransId="{304FC16C-37DA-427D-AE75-B3248C54EED1}" sibTransId="{63C1CC0C-F4E4-4005-9886-C48D1F9E3AA6}"/>
    <dgm:cxn modelId="{E855D4AE-F43C-43A6-8723-6462C86328B1}" type="presOf" srcId="{55B967EE-1AF2-4318-9A8F-799EA3EDA902}" destId="{43EA60D7-018A-4587-B344-A3D082280000}" srcOrd="0" destOrd="0" presId="urn:microsoft.com/office/officeart/2005/8/layout/vList2"/>
    <dgm:cxn modelId="{9BD203DF-416B-4052-BA6F-A8A0922832FD}" type="presOf" srcId="{BE3D0352-1B3C-42B0-A298-984824115A8E}" destId="{5B8F556D-16B5-401B-97D0-8EEB2D1C5F06}" srcOrd="0" destOrd="0" presId="urn:microsoft.com/office/officeart/2005/8/layout/vList2"/>
    <dgm:cxn modelId="{661A3EE4-1750-4D0D-BF52-37E164A372A5}" srcId="{1E880BD2-9FB2-4FB3-9E51-0D345C86C92D}" destId="{BE3D0352-1B3C-42B0-A298-984824115A8E}" srcOrd="8" destOrd="0" parTransId="{A26D308D-1567-47FD-828E-C54A48F29305}" sibTransId="{92FC9F10-15B9-4CDD-B180-FB81E5C91952}"/>
    <dgm:cxn modelId="{86E667F0-B71D-4053-853C-D1601E93561D}" srcId="{1E880BD2-9FB2-4FB3-9E51-0D345C86C92D}" destId="{B3116B0A-B546-4684-9CB0-8D19C06A3D33}" srcOrd="7" destOrd="0" parTransId="{5CAD86E2-FC81-43EF-A564-6825E15AD5B6}" sibTransId="{A48FED4C-B3A3-4BB0-A5B7-69E1CA71367F}"/>
    <dgm:cxn modelId="{769F97F9-3348-4EDB-8A02-3279B321644E}" srcId="{1E880BD2-9FB2-4FB3-9E51-0D345C86C92D}" destId="{BCF39FA9-8834-4BD9-BCFF-278E48DAA16E}" srcOrd="6" destOrd="0" parTransId="{BBAB817F-9D68-447B-A06C-23C0087530FA}" sibTransId="{2F243C06-F656-466B-AD6B-B92427EDDC4D}"/>
    <dgm:cxn modelId="{F78218D9-8896-4E1B-A87A-5971D8ACB149}" type="presParOf" srcId="{8700CBEF-2973-4F91-8B3C-E91A12C76E6F}" destId="{AAADEC0A-5689-4224-AF39-F6CEEE4479BB}" srcOrd="0" destOrd="0" presId="urn:microsoft.com/office/officeart/2005/8/layout/vList2"/>
    <dgm:cxn modelId="{3A5D6A11-4E26-44FC-B08F-289B8A291104}" type="presParOf" srcId="{8700CBEF-2973-4F91-8B3C-E91A12C76E6F}" destId="{B5C678D6-615B-45C1-B41B-472F9B55E9E6}" srcOrd="1" destOrd="0" presId="urn:microsoft.com/office/officeart/2005/8/layout/vList2"/>
    <dgm:cxn modelId="{61FDEF43-DE9B-4162-BAAD-FDCAD6670F37}" type="presParOf" srcId="{8700CBEF-2973-4F91-8B3C-E91A12C76E6F}" destId="{EC2BB030-B0AE-4DC7-8A04-E0FA2A200003}" srcOrd="2" destOrd="0" presId="urn:microsoft.com/office/officeart/2005/8/layout/vList2"/>
    <dgm:cxn modelId="{6F7788A4-7A14-4A7E-BE1C-E2D2517FA07F}" type="presParOf" srcId="{8700CBEF-2973-4F91-8B3C-E91A12C76E6F}" destId="{541CFA03-0D00-4D59-A6E9-B644C0971B3C}" srcOrd="3" destOrd="0" presId="urn:microsoft.com/office/officeart/2005/8/layout/vList2"/>
    <dgm:cxn modelId="{EAA9913B-BBEC-4DE3-B891-289D3167625E}" type="presParOf" srcId="{8700CBEF-2973-4F91-8B3C-E91A12C76E6F}" destId="{C0CF9E9E-0839-483B-8B59-17967F1069DF}" srcOrd="4" destOrd="0" presId="urn:microsoft.com/office/officeart/2005/8/layout/vList2"/>
    <dgm:cxn modelId="{D86321D2-B0ED-45DB-84B0-0470888F3D04}" type="presParOf" srcId="{8700CBEF-2973-4F91-8B3C-E91A12C76E6F}" destId="{C76E6BBA-0954-4E25-9116-F544E3FA1563}" srcOrd="5" destOrd="0" presId="urn:microsoft.com/office/officeart/2005/8/layout/vList2"/>
    <dgm:cxn modelId="{55A82251-E642-4731-8DFC-6E03C7BE1A62}" type="presParOf" srcId="{8700CBEF-2973-4F91-8B3C-E91A12C76E6F}" destId="{E88EDBA8-7398-4182-A89E-108FF1D753AF}" srcOrd="6" destOrd="0" presId="urn:microsoft.com/office/officeart/2005/8/layout/vList2"/>
    <dgm:cxn modelId="{91C2C105-57FB-455F-899E-2623171DBC86}" type="presParOf" srcId="{8700CBEF-2973-4F91-8B3C-E91A12C76E6F}" destId="{048D9770-4D47-428F-B25A-4546A3F39E0B}" srcOrd="7" destOrd="0" presId="urn:microsoft.com/office/officeart/2005/8/layout/vList2"/>
    <dgm:cxn modelId="{2B9BC908-6771-456F-91C6-F17F35B0F982}" type="presParOf" srcId="{8700CBEF-2973-4F91-8B3C-E91A12C76E6F}" destId="{43EA60D7-018A-4587-B344-A3D082280000}" srcOrd="8" destOrd="0" presId="urn:microsoft.com/office/officeart/2005/8/layout/vList2"/>
    <dgm:cxn modelId="{ED4A5220-7425-4FF7-914A-AA575B35711A}" type="presParOf" srcId="{8700CBEF-2973-4F91-8B3C-E91A12C76E6F}" destId="{182ECEDA-B7AD-4F42-BE50-C8B9AB599EF5}" srcOrd="9" destOrd="0" presId="urn:microsoft.com/office/officeart/2005/8/layout/vList2"/>
    <dgm:cxn modelId="{70284F92-E0EF-411F-A4B0-C3011D8CC8C9}" type="presParOf" srcId="{8700CBEF-2973-4F91-8B3C-E91A12C76E6F}" destId="{778B812C-145E-4516-9840-518F60E3091F}" srcOrd="10" destOrd="0" presId="urn:microsoft.com/office/officeart/2005/8/layout/vList2"/>
    <dgm:cxn modelId="{C4C74131-A7C0-44D1-81D7-3788A4A991B3}" type="presParOf" srcId="{8700CBEF-2973-4F91-8B3C-E91A12C76E6F}" destId="{20E68F0C-1EC3-4A25-9479-21C876306F91}" srcOrd="11" destOrd="0" presId="urn:microsoft.com/office/officeart/2005/8/layout/vList2"/>
    <dgm:cxn modelId="{D60AB6C3-D8FF-4A16-A7AE-EDCAF381454D}" type="presParOf" srcId="{8700CBEF-2973-4F91-8B3C-E91A12C76E6F}" destId="{ED9775C6-802D-4D83-934B-115DB08E8A66}" srcOrd="12" destOrd="0" presId="urn:microsoft.com/office/officeart/2005/8/layout/vList2"/>
    <dgm:cxn modelId="{115C8DAD-6C9D-4BCB-8457-70576D49439E}" type="presParOf" srcId="{8700CBEF-2973-4F91-8B3C-E91A12C76E6F}" destId="{5BA15C64-7379-47F5-824A-56EE6784E6FC}" srcOrd="13" destOrd="0" presId="urn:microsoft.com/office/officeart/2005/8/layout/vList2"/>
    <dgm:cxn modelId="{0B4001F9-836E-4A41-9BF1-72A38018BD58}" type="presParOf" srcId="{8700CBEF-2973-4F91-8B3C-E91A12C76E6F}" destId="{18B2BEBA-5CF0-4233-A62B-6B8A0B40343B}" srcOrd="14" destOrd="0" presId="urn:microsoft.com/office/officeart/2005/8/layout/vList2"/>
    <dgm:cxn modelId="{53A61803-E0B1-4512-9C75-0BB355A6E696}" type="presParOf" srcId="{8700CBEF-2973-4F91-8B3C-E91A12C76E6F}" destId="{C9916166-9A58-4244-BFDD-9649B9596A26}" srcOrd="15" destOrd="0" presId="urn:microsoft.com/office/officeart/2005/8/layout/vList2"/>
    <dgm:cxn modelId="{50985932-CD67-486C-B839-BD467ADD0FC1}" type="presParOf" srcId="{8700CBEF-2973-4F91-8B3C-E91A12C76E6F}" destId="{5B8F556D-16B5-401B-97D0-8EEB2D1C5F0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BF1300-F49E-4E70-B6D3-D28B4AB9FF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451CC7F-B62C-4DC1-AC40-61A8CD257DA8}">
      <dgm:prSet/>
      <dgm:spPr/>
      <dgm:t>
        <a:bodyPr/>
        <a:lstStyle/>
        <a:p>
          <a:r>
            <a:rPr lang="en-US"/>
            <a:t>• Average Product Price: $180.36</a:t>
          </a:r>
        </a:p>
      </dgm:t>
    </dgm:pt>
    <dgm:pt modelId="{12636699-8E2E-4B35-B317-FACB52559358}" type="parTrans" cxnId="{A6EF58E5-6FF0-4936-ABC5-63B39774401B}">
      <dgm:prSet/>
      <dgm:spPr/>
      <dgm:t>
        <a:bodyPr/>
        <a:lstStyle/>
        <a:p>
          <a:endParaRPr lang="en-US"/>
        </a:p>
      </dgm:t>
    </dgm:pt>
    <dgm:pt modelId="{DAD42479-1C8E-4D87-B348-172AE45F11D4}" type="sibTrans" cxnId="{A6EF58E5-6FF0-4936-ABC5-63B39774401B}">
      <dgm:prSet/>
      <dgm:spPr/>
      <dgm:t>
        <a:bodyPr/>
        <a:lstStyle/>
        <a:p>
          <a:endParaRPr lang="en-US"/>
        </a:p>
      </dgm:t>
    </dgm:pt>
    <dgm:pt modelId="{E2538116-CED3-43DB-B123-0AA6D6186E63}">
      <dgm:prSet/>
      <dgm:spPr/>
      <dgm:t>
        <a:bodyPr/>
        <a:lstStyle/>
        <a:p>
          <a:r>
            <a:rPr lang="en-US"/>
            <a:t>• Average Star Rating: 4.07⭐</a:t>
          </a:r>
        </a:p>
      </dgm:t>
    </dgm:pt>
    <dgm:pt modelId="{A793B14B-6903-4724-97C1-D84B7FC34FA0}" type="parTrans" cxnId="{4A568D23-2CBE-4C1F-B42D-7BFD7891789D}">
      <dgm:prSet/>
      <dgm:spPr/>
      <dgm:t>
        <a:bodyPr/>
        <a:lstStyle/>
        <a:p>
          <a:endParaRPr lang="en-US"/>
        </a:p>
      </dgm:t>
    </dgm:pt>
    <dgm:pt modelId="{D65DC742-E441-44F8-B5BE-6FD98AFF8AE1}" type="sibTrans" cxnId="{4A568D23-2CBE-4C1F-B42D-7BFD7891789D}">
      <dgm:prSet/>
      <dgm:spPr/>
      <dgm:t>
        <a:bodyPr/>
        <a:lstStyle/>
        <a:p>
          <a:endParaRPr lang="en-US"/>
        </a:p>
      </dgm:t>
    </dgm:pt>
    <dgm:pt modelId="{A755B1C1-2781-4F56-8D20-917330B89064}">
      <dgm:prSet/>
      <dgm:spPr/>
      <dgm:t>
        <a:bodyPr/>
        <a:lstStyle/>
        <a:p>
          <a:r>
            <a:rPr lang="en-US"/>
            <a:t>• Total Sales: 111K units</a:t>
          </a:r>
        </a:p>
      </dgm:t>
    </dgm:pt>
    <dgm:pt modelId="{A707C072-61C6-4A16-B37B-E8C4700F552E}" type="parTrans" cxnId="{7164C919-660C-4780-BECC-FE04CCA1D2A6}">
      <dgm:prSet/>
      <dgm:spPr/>
      <dgm:t>
        <a:bodyPr/>
        <a:lstStyle/>
        <a:p>
          <a:endParaRPr lang="en-US"/>
        </a:p>
      </dgm:t>
    </dgm:pt>
    <dgm:pt modelId="{8950722C-B716-4713-82A6-82726BD790A7}" type="sibTrans" cxnId="{7164C919-660C-4780-BECC-FE04CCA1D2A6}">
      <dgm:prSet/>
      <dgm:spPr/>
      <dgm:t>
        <a:bodyPr/>
        <a:lstStyle/>
        <a:p>
          <a:endParaRPr lang="en-US"/>
        </a:p>
      </dgm:t>
    </dgm:pt>
    <dgm:pt modelId="{D2422780-DA60-4BCC-A74B-A7F1B31C761E}">
      <dgm:prSet/>
      <dgm:spPr/>
      <dgm:t>
        <a:bodyPr/>
        <a:lstStyle/>
        <a:p>
          <a:r>
            <a:rPr lang="en-US"/>
            <a:t>• Climate-Friendly Products: 19%</a:t>
          </a:r>
        </a:p>
      </dgm:t>
    </dgm:pt>
    <dgm:pt modelId="{8A5409FC-6772-4251-AA29-01D89DD51F93}" type="parTrans" cxnId="{21A19413-735D-4E47-9D52-80730AF2CCD2}">
      <dgm:prSet/>
      <dgm:spPr/>
      <dgm:t>
        <a:bodyPr/>
        <a:lstStyle/>
        <a:p>
          <a:endParaRPr lang="en-US"/>
        </a:p>
      </dgm:t>
    </dgm:pt>
    <dgm:pt modelId="{79C8A968-D61A-43BB-9B09-D8E5B82D2105}" type="sibTrans" cxnId="{21A19413-735D-4E47-9D52-80730AF2CCD2}">
      <dgm:prSet/>
      <dgm:spPr/>
      <dgm:t>
        <a:bodyPr/>
        <a:lstStyle/>
        <a:p>
          <a:endParaRPr lang="en-US"/>
        </a:p>
      </dgm:t>
    </dgm:pt>
    <dgm:pt modelId="{01C48522-7AA8-4724-A705-7FA2504B1810}">
      <dgm:prSet/>
      <dgm:spPr/>
      <dgm:t>
        <a:bodyPr/>
        <a:lstStyle/>
        <a:p>
          <a:r>
            <a:rPr lang="en-US"/>
            <a:t>• Amazon Choice Products: 2</a:t>
          </a:r>
        </a:p>
      </dgm:t>
    </dgm:pt>
    <dgm:pt modelId="{F69C86EC-41AF-4465-9B1B-DDCEFEAAFF8F}" type="parTrans" cxnId="{BF63607E-6EFD-4FDA-BB32-90C61F382093}">
      <dgm:prSet/>
      <dgm:spPr/>
      <dgm:t>
        <a:bodyPr/>
        <a:lstStyle/>
        <a:p>
          <a:endParaRPr lang="en-US"/>
        </a:p>
      </dgm:t>
    </dgm:pt>
    <dgm:pt modelId="{1EB280CC-F6CD-47A4-B2E3-B352C4EDFB73}" type="sibTrans" cxnId="{BF63607E-6EFD-4FDA-BB32-90C61F382093}">
      <dgm:prSet/>
      <dgm:spPr/>
      <dgm:t>
        <a:bodyPr/>
        <a:lstStyle/>
        <a:p>
          <a:endParaRPr lang="en-US"/>
        </a:p>
      </dgm:t>
    </dgm:pt>
    <dgm:pt modelId="{35E3B053-02BD-42A2-BAA8-644C83127B5D}">
      <dgm:prSet/>
      <dgm:spPr/>
      <dgm:t>
        <a:bodyPr/>
        <a:lstStyle/>
        <a:p>
          <a:r>
            <a:rPr lang="en-US"/>
            <a:t>Visualizations used include bar charts for sales by product, pie charts for Prime eligibility, and line charts for sales over time.</a:t>
          </a:r>
        </a:p>
      </dgm:t>
    </dgm:pt>
    <dgm:pt modelId="{0343EF4D-E02B-486C-B5F6-32E7FC8450F6}" type="parTrans" cxnId="{AFD1A1DB-5ED4-4BAE-B3CF-2A1C24838BDD}">
      <dgm:prSet/>
      <dgm:spPr/>
      <dgm:t>
        <a:bodyPr/>
        <a:lstStyle/>
        <a:p>
          <a:endParaRPr lang="en-US"/>
        </a:p>
      </dgm:t>
    </dgm:pt>
    <dgm:pt modelId="{A98BA97E-C0B5-418A-A6EA-16BE291D0B6C}" type="sibTrans" cxnId="{AFD1A1DB-5ED4-4BAE-B3CF-2A1C24838BDD}">
      <dgm:prSet/>
      <dgm:spPr/>
      <dgm:t>
        <a:bodyPr/>
        <a:lstStyle/>
        <a:p>
          <a:endParaRPr lang="en-US"/>
        </a:p>
      </dgm:t>
    </dgm:pt>
    <dgm:pt modelId="{F33456B9-8ECA-41FB-912D-32C17A7220F7}" type="pres">
      <dgm:prSet presAssocID="{B0BF1300-F49E-4E70-B6D3-D28B4AB9FF70}" presName="root" presStyleCnt="0">
        <dgm:presLayoutVars>
          <dgm:dir/>
          <dgm:resizeHandles val="exact"/>
        </dgm:presLayoutVars>
      </dgm:prSet>
      <dgm:spPr/>
    </dgm:pt>
    <dgm:pt modelId="{A13BC423-564C-4765-BC4A-30815414FB92}" type="pres">
      <dgm:prSet presAssocID="{B0BF1300-F49E-4E70-B6D3-D28B4AB9FF70}" presName="container" presStyleCnt="0">
        <dgm:presLayoutVars>
          <dgm:dir/>
          <dgm:resizeHandles val="exact"/>
        </dgm:presLayoutVars>
      </dgm:prSet>
      <dgm:spPr/>
    </dgm:pt>
    <dgm:pt modelId="{548EDD9C-A434-4161-9E6E-D08E5C8C36DA}" type="pres">
      <dgm:prSet presAssocID="{A451CC7F-B62C-4DC1-AC40-61A8CD257DA8}" presName="compNode" presStyleCnt="0"/>
      <dgm:spPr/>
    </dgm:pt>
    <dgm:pt modelId="{5A763789-B507-422E-B638-729CF7BB0C3A}" type="pres">
      <dgm:prSet presAssocID="{A451CC7F-B62C-4DC1-AC40-61A8CD257DA8}" presName="iconBgRect" presStyleLbl="bgShp" presStyleIdx="0" presStyleCnt="6"/>
      <dgm:spPr/>
    </dgm:pt>
    <dgm:pt modelId="{9E100155-7FEC-4641-B437-526EBAC91C9B}" type="pres">
      <dgm:prSet presAssocID="{A451CC7F-B62C-4DC1-AC40-61A8CD257D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62C10BB-9B03-4DED-9358-B15249E0A40C}" type="pres">
      <dgm:prSet presAssocID="{A451CC7F-B62C-4DC1-AC40-61A8CD257DA8}" presName="spaceRect" presStyleCnt="0"/>
      <dgm:spPr/>
    </dgm:pt>
    <dgm:pt modelId="{B925493E-A22E-4E6C-BB37-AC46180101B8}" type="pres">
      <dgm:prSet presAssocID="{A451CC7F-B62C-4DC1-AC40-61A8CD257DA8}" presName="textRect" presStyleLbl="revTx" presStyleIdx="0" presStyleCnt="6">
        <dgm:presLayoutVars>
          <dgm:chMax val="1"/>
          <dgm:chPref val="1"/>
        </dgm:presLayoutVars>
      </dgm:prSet>
      <dgm:spPr/>
    </dgm:pt>
    <dgm:pt modelId="{2D324276-29D9-4560-A264-3B4960006C41}" type="pres">
      <dgm:prSet presAssocID="{DAD42479-1C8E-4D87-B348-172AE45F11D4}" presName="sibTrans" presStyleLbl="sibTrans2D1" presStyleIdx="0" presStyleCnt="0"/>
      <dgm:spPr/>
    </dgm:pt>
    <dgm:pt modelId="{11BC663E-AEBE-45F7-83CE-96FD0F68F2AE}" type="pres">
      <dgm:prSet presAssocID="{E2538116-CED3-43DB-B123-0AA6D6186E63}" presName="compNode" presStyleCnt="0"/>
      <dgm:spPr/>
    </dgm:pt>
    <dgm:pt modelId="{B97C673F-16BD-4247-B654-CE93EF1883B7}" type="pres">
      <dgm:prSet presAssocID="{E2538116-CED3-43DB-B123-0AA6D6186E63}" presName="iconBgRect" presStyleLbl="bgShp" presStyleIdx="1" presStyleCnt="6"/>
      <dgm:spPr/>
    </dgm:pt>
    <dgm:pt modelId="{C958407A-65CE-4858-A4E9-67F2DA75ECE1}" type="pres">
      <dgm:prSet presAssocID="{E2538116-CED3-43DB-B123-0AA6D6186E6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AADAFFE-9E5E-4C1F-AD06-A0CFF785B6CE}" type="pres">
      <dgm:prSet presAssocID="{E2538116-CED3-43DB-B123-0AA6D6186E63}" presName="spaceRect" presStyleCnt="0"/>
      <dgm:spPr/>
    </dgm:pt>
    <dgm:pt modelId="{9FBCF6F7-BCC0-4FB5-908B-F506B4CAC862}" type="pres">
      <dgm:prSet presAssocID="{E2538116-CED3-43DB-B123-0AA6D6186E63}" presName="textRect" presStyleLbl="revTx" presStyleIdx="1" presStyleCnt="6">
        <dgm:presLayoutVars>
          <dgm:chMax val="1"/>
          <dgm:chPref val="1"/>
        </dgm:presLayoutVars>
      </dgm:prSet>
      <dgm:spPr/>
    </dgm:pt>
    <dgm:pt modelId="{87B011C6-76A0-421F-BE0D-8880283783E2}" type="pres">
      <dgm:prSet presAssocID="{D65DC742-E441-44F8-B5BE-6FD98AFF8AE1}" presName="sibTrans" presStyleLbl="sibTrans2D1" presStyleIdx="0" presStyleCnt="0"/>
      <dgm:spPr/>
    </dgm:pt>
    <dgm:pt modelId="{F6BB7ED6-95B5-4D50-BA1C-F4A1A1C26085}" type="pres">
      <dgm:prSet presAssocID="{A755B1C1-2781-4F56-8D20-917330B89064}" presName="compNode" presStyleCnt="0"/>
      <dgm:spPr/>
    </dgm:pt>
    <dgm:pt modelId="{140B237A-5548-400E-A980-2E4D6E1CC6F9}" type="pres">
      <dgm:prSet presAssocID="{A755B1C1-2781-4F56-8D20-917330B89064}" presName="iconBgRect" presStyleLbl="bgShp" presStyleIdx="2" presStyleCnt="6"/>
      <dgm:spPr/>
    </dgm:pt>
    <dgm:pt modelId="{394794ED-1A10-4425-AC51-2FDED8DF9B98}" type="pres">
      <dgm:prSet presAssocID="{A755B1C1-2781-4F56-8D20-917330B8906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1A483A58-4370-4294-AF22-80D09871E677}" type="pres">
      <dgm:prSet presAssocID="{A755B1C1-2781-4F56-8D20-917330B89064}" presName="spaceRect" presStyleCnt="0"/>
      <dgm:spPr/>
    </dgm:pt>
    <dgm:pt modelId="{73A97CAF-4B06-4F83-ACD4-A706C5FAEED6}" type="pres">
      <dgm:prSet presAssocID="{A755B1C1-2781-4F56-8D20-917330B89064}" presName="textRect" presStyleLbl="revTx" presStyleIdx="2" presStyleCnt="6">
        <dgm:presLayoutVars>
          <dgm:chMax val="1"/>
          <dgm:chPref val="1"/>
        </dgm:presLayoutVars>
      </dgm:prSet>
      <dgm:spPr/>
    </dgm:pt>
    <dgm:pt modelId="{30424398-2206-413A-956E-2F0D7CEE8A0A}" type="pres">
      <dgm:prSet presAssocID="{8950722C-B716-4713-82A6-82726BD790A7}" presName="sibTrans" presStyleLbl="sibTrans2D1" presStyleIdx="0" presStyleCnt="0"/>
      <dgm:spPr/>
    </dgm:pt>
    <dgm:pt modelId="{9C158572-2684-49D7-89BF-B846684BC5A4}" type="pres">
      <dgm:prSet presAssocID="{D2422780-DA60-4BCC-A74B-A7F1B31C761E}" presName="compNode" presStyleCnt="0"/>
      <dgm:spPr/>
    </dgm:pt>
    <dgm:pt modelId="{2A6223BF-43EC-4A3F-AAEB-7FE3071362D1}" type="pres">
      <dgm:prSet presAssocID="{D2422780-DA60-4BCC-A74B-A7F1B31C761E}" presName="iconBgRect" presStyleLbl="bgShp" presStyleIdx="3" presStyleCnt="6"/>
      <dgm:spPr/>
    </dgm:pt>
    <dgm:pt modelId="{164F7B0E-9405-4DD2-95CC-5E874B766121}" type="pres">
      <dgm:prSet presAssocID="{D2422780-DA60-4BCC-A74B-A7F1B31C761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829C2D90-FF0C-49EE-9373-AC5C02D8EAFC}" type="pres">
      <dgm:prSet presAssocID="{D2422780-DA60-4BCC-A74B-A7F1B31C761E}" presName="spaceRect" presStyleCnt="0"/>
      <dgm:spPr/>
    </dgm:pt>
    <dgm:pt modelId="{29CA75F4-7462-4D93-A015-A54824C0B88C}" type="pres">
      <dgm:prSet presAssocID="{D2422780-DA60-4BCC-A74B-A7F1B31C761E}" presName="textRect" presStyleLbl="revTx" presStyleIdx="3" presStyleCnt="6">
        <dgm:presLayoutVars>
          <dgm:chMax val="1"/>
          <dgm:chPref val="1"/>
        </dgm:presLayoutVars>
      </dgm:prSet>
      <dgm:spPr/>
    </dgm:pt>
    <dgm:pt modelId="{CB80B115-0AE2-4222-A668-FAB4756EA320}" type="pres">
      <dgm:prSet presAssocID="{79C8A968-D61A-43BB-9B09-D8E5B82D2105}" presName="sibTrans" presStyleLbl="sibTrans2D1" presStyleIdx="0" presStyleCnt="0"/>
      <dgm:spPr/>
    </dgm:pt>
    <dgm:pt modelId="{9DDA4C71-72A0-4908-9DC6-3466FC4AF781}" type="pres">
      <dgm:prSet presAssocID="{01C48522-7AA8-4724-A705-7FA2504B1810}" presName="compNode" presStyleCnt="0"/>
      <dgm:spPr/>
    </dgm:pt>
    <dgm:pt modelId="{266EFF3D-E124-41C2-AE83-4577210110D7}" type="pres">
      <dgm:prSet presAssocID="{01C48522-7AA8-4724-A705-7FA2504B1810}" presName="iconBgRect" presStyleLbl="bgShp" presStyleIdx="4" presStyleCnt="6"/>
      <dgm:spPr/>
    </dgm:pt>
    <dgm:pt modelId="{5BF0966B-9A6C-4F82-A90D-6C1C355633B5}" type="pres">
      <dgm:prSet presAssocID="{01C48522-7AA8-4724-A705-7FA2504B18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C8626EFE-355C-4477-B1DA-59E132825478}" type="pres">
      <dgm:prSet presAssocID="{01C48522-7AA8-4724-A705-7FA2504B1810}" presName="spaceRect" presStyleCnt="0"/>
      <dgm:spPr/>
    </dgm:pt>
    <dgm:pt modelId="{43894DA5-C589-41D7-A476-B2F6E3175497}" type="pres">
      <dgm:prSet presAssocID="{01C48522-7AA8-4724-A705-7FA2504B1810}" presName="textRect" presStyleLbl="revTx" presStyleIdx="4" presStyleCnt="6">
        <dgm:presLayoutVars>
          <dgm:chMax val="1"/>
          <dgm:chPref val="1"/>
        </dgm:presLayoutVars>
      </dgm:prSet>
      <dgm:spPr/>
    </dgm:pt>
    <dgm:pt modelId="{86530DE1-079D-4E5D-BBFC-D8E685D0370A}" type="pres">
      <dgm:prSet presAssocID="{1EB280CC-F6CD-47A4-B2E3-B352C4EDFB73}" presName="sibTrans" presStyleLbl="sibTrans2D1" presStyleIdx="0" presStyleCnt="0"/>
      <dgm:spPr/>
    </dgm:pt>
    <dgm:pt modelId="{9460661E-2A86-459C-97C6-6FAD726836E3}" type="pres">
      <dgm:prSet presAssocID="{35E3B053-02BD-42A2-BAA8-644C83127B5D}" presName="compNode" presStyleCnt="0"/>
      <dgm:spPr/>
    </dgm:pt>
    <dgm:pt modelId="{95AD607E-9F32-4AFB-984E-2424AB58F3C8}" type="pres">
      <dgm:prSet presAssocID="{35E3B053-02BD-42A2-BAA8-644C83127B5D}" presName="iconBgRect" presStyleLbl="bgShp" presStyleIdx="5" presStyleCnt="6"/>
      <dgm:spPr/>
    </dgm:pt>
    <dgm:pt modelId="{A0DA7AF3-430C-49EA-8D76-48FB62C15A0C}" type="pres">
      <dgm:prSet presAssocID="{35E3B053-02BD-42A2-BAA8-644C83127B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6C28B68-D82A-4A4D-A61D-7D6E51AE1112}" type="pres">
      <dgm:prSet presAssocID="{35E3B053-02BD-42A2-BAA8-644C83127B5D}" presName="spaceRect" presStyleCnt="0"/>
      <dgm:spPr/>
    </dgm:pt>
    <dgm:pt modelId="{BBF6A275-88A7-47BD-A695-FC9BA83CF33F}" type="pres">
      <dgm:prSet presAssocID="{35E3B053-02BD-42A2-BAA8-644C83127B5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1A19413-735D-4E47-9D52-80730AF2CCD2}" srcId="{B0BF1300-F49E-4E70-B6D3-D28B4AB9FF70}" destId="{D2422780-DA60-4BCC-A74B-A7F1B31C761E}" srcOrd="3" destOrd="0" parTransId="{8A5409FC-6772-4251-AA29-01D89DD51F93}" sibTransId="{79C8A968-D61A-43BB-9B09-D8E5B82D2105}"/>
    <dgm:cxn modelId="{7164C919-660C-4780-BECC-FE04CCA1D2A6}" srcId="{B0BF1300-F49E-4E70-B6D3-D28B4AB9FF70}" destId="{A755B1C1-2781-4F56-8D20-917330B89064}" srcOrd="2" destOrd="0" parTransId="{A707C072-61C6-4A16-B37B-E8C4700F552E}" sibTransId="{8950722C-B716-4713-82A6-82726BD790A7}"/>
    <dgm:cxn modelId="{4A568D23-2CBE-4C1F-B42D-7BFD7891789D}" srcId="{B0BF1300-F49E-4E70-B6D3-D28B4AB9FF70}" destId="{E2538116-CED3-43DB-B123-0AA6D6186E63}" srcOrd="1" destOrd="0" parTransId="{A793B14B-6903-4724-97C1-D84B7FC34FA0}" sibTransId="{D65DC742-E441-44F8-B5BE-6FD98AFF8AE1}"/>
    <dgm:cxn modelId="{7A65C42D-16FF-41C4-8BD4-FFE3F70CCB3F}" type="presOf" srcId="{D65DC742-E441-44F8-B5BE-6FD98AFF8AE1}" destId="{87B011C6-76A0-421F-BE0D-8880283783E2}" srcOrd="0" destOrd="0" presId="urn:microsoft.com/office/officeart/2018/2/layout/IconCircleList"/>
    <dgm:cxn modelId="{2667E43A-EE91-481F-AA1D-9B4B70B5686D}" type="presOf" srcId="{35E3B053-02BD-42A2-BAA8-644C83127B5D}" destId="{BBF6A275-88A7-47BD-A695-FC9BA83CF33F}" srcOrd="0" destOrd="0" presId="urn:microsoft.com/office/officeart/2018/2/layout/IconCircleList"/>
    <dgm:cxn modelId="{E407E668-2C93-4361-B53E-1B87572CB419}" type="presOf" srcId="{8950722C-B716-4713-82A6-82726BD790A7}" destId="{30424398-2206-413A-956E-2F0D7CEE8A0A}" srcOrd="0" destOrd="0" presId="urn:microsoft.com/office/officeart/2018/2/layout/IconCircleList"/>
    <dgm:cxn modelId="{145A4B4E-C3E6-4C95-8585-750ECABD319B}" type="presOf" srcId="{DAD42479-1C8E-4D87-B348-172AE45F11D4}" destId="{2D324276-29D9-4560-A264-3B4960006C41}" srcOrd="0" destOrd="0" presId="urn:microsoft.com/office/officeart/2018/2/layout/IconCircleList"/>
    <dgm:cxn modelId="{BF63607E-6EFD-4FDA-BB32-90C61F382093}" srcId="{B0BF1300-F49E-4E70-B6D3-D28B4AB9FF70}" destId="{01C48522-7AA8-4724-A705-7FA2504B1810}" srcOrd="4" destOrd="0" parTransId="{F69C86EC-41AF-4465-9B1B-DDCEFEAAFF8F}" sibTransId="{1EB280CC-F6CD-47A4-B2E3-B352C4EDFB73}"/>
    <dgm:cxn modelId="{805A8697-C439-4F2A-B1F0-2AEE0FEEB9DE}" type="presOf" srcId="{D2422780-DA60-4BCC-A74B-A7F1B31C761E}" destId="{29CA75F4-7462-4D93-A015-A54824C0B88C}" srcOrd="0" destOrd="0" presId="urn:microsoft.com/office/officeart/2018/2/layout/IconCircleList"/>
    <dgm:cxn modelId="{045A83A6-FF12-4E73-A7D7-34F5AFDC5206}" type="presOf" srcId="{01C48522-7AA8-4724-A705-7FA2504B1810}" destId="{43894DA5-C589-41D7-A476-B2F6E3175497}" srcOrd="0" destOrd="0" presId="urn:microsoft.com/office/officeart/2018/2/layout/IconCircleList"/>
    <dgm:cxn modelId="{A72CF9A6-3CFB-447A-B0FA-EA950D90A157}" type="presOf" srcId="{A755B1C1-2781-4F56-8D20-917330B89064}" destId="{73A97CAF-4B06-4F83-ACD4-A706C5FAEED6}" srcOrd="0" destOrd="0" presId="urn:microsoft.com/office/officeart/2018/2/layout/IconCircleList"/>
    <dgm:cxn modelId="{AFD1A1DB-5ED4-4BAE-B3CF-2A1C24838BDD}" srcId="{B0BF1300-F49E-4E70-B6D3-D28B4AB9FF70}" destId="{35E3B053-02BD-42A2-BAA8-644C83127B5D}" srcOrd="5" destOrd="0" parTransId="{0343EF4D-E02B-486C-B5F6-32E7FC8450F6}" sibTransId="{A98BA97E-C0B5-418A-A6EA-16BE291D0B6C}"/>
    <dgm:cxn modelId="{50B090E1-3F7B-41BA-9FBB-30182277A290}" type="presOf" srcId="{A451CC7F-B62C-4DC1-AC40-61A8CD257DA8}" destId="{B925493E-A22E-4E6C-BB37-AC46180101B8}" srcOrd="0" destOrd="0" presId="urn:microsoft.com/office/officeart/2018/2/layout/IconCircleList"/>
    <dgm:cxn modelId="{A6EF58E5-6FF0-4936-ABC5-63B39774401B}" srcId="{B0BF1300-F49E-4E70-B6D3-D28B4AB9FF70}" destId="{A451CC7F-B62C-4DC1-AC40-61A8CD257DA8}" srcOrd="0" destOrd="0" parTransId="{12636699-8E2E-4B35-B317-FACB52559358}" sibTransId="{DAD42479-1C8E-4D87-B348-172AE45F11D4}"/>
    <dgm:cxn modelId="{EA867EEA-0677-4436-BFFE-7A97EE50C773}" type="presOf" srcId="{79C8A968-D61A-43BB-9B09-D8E5B82D2105}" destId="{CB80B115-0AE2-4222-A668-FAB4756EA320}" srcOrd="0" destOrd="0" presId="urn:microsoft.com/office/officeart/2018/2/layout/IconCircleList"/>
    <dgm:cxn modelId="{B7B355EB-8193-4116-9A1C-EF56D2607C91}" type="presOf" srcId="{1EB280CC-F6CD-47A4-B2E3-B352C4EDFB73}" destId="{86530DE1-079D-4E5D-BBFC-D8E685D0370A}" srcOrd="0" destOrd="0" presId="urn:microsoft.com/office/officeart/2018/2/layout/IconCircleList"/>
    <dgm:cxn modelId="{ED9573F8-1676-42EA-A08F-11527D07703B}" type="presOf" srcId="{E2538116-CED3-43DB-B123-0AA6D6186E63}" destId="{9FBCF6F7-BCC0-4FB5-908B-F506B4CAC862}" srcOrd="0" destOrd="0" presId="urn:microsoft.com/office/officeart/2018/2/layout/IconCircleList"/>
    <dgm:cxn modelId="{B92354FA-0F14-4DE1-935D-00189A48A102}" type="presOf" srcId="{B0BF1300-F49E-4E70-B6D3-D28B4AB9FF70}" destId="{F33456B9-8ECA-41FB-912D-32C17A7220F7}" srcOrd="0" destOrd="0" presId="urn:microsoft.com/office/officeart/2018/2/layout/IconCircleList"/>
    <dgm:cxn modelId="{AF724E34-943F-4B97-A259-41501347D798}" type="presParOf" srcId="{F33456B9-8ECA-41FB-912D-32C17A7220F7}" destId="{A13BC423-564C-4765-BC4A-30815414FB92}" srcOrd="0" destOrd="0" presId="urn:microsoft.com/office/officeart/2018/2/layout/IconCircleList"/>
    <dgm:cxn modelId="{AB786CA0-0211-4180-A7DE-9EBDF7D61F69}" type="presParOf" srcId="{A13BC423-564C-4765-BC4A-30815414FB92}" destId="{548EDD9C-A434-4161-9E6E-D08E5C8C36DA}" srcOrd="0" destOrd="0" presId="urn:microsoft.com/office/officeart/2018/2/layout/IconCircleList"/>
    <dgm:cxn modelId="{14D93E1B-2F22-4BF5-91AC-9BB9E90FC1DB}" type="presParOf" srcId="{548EDD9C-A434-4161-9E6E-D08E5C8C36DA}" destId="{5A763789-B507-422E-B638-729CF7BB0C3A}" srcOrd="0" destOrd="0" presId="urn:microsoft.com/office/officeart/2018/2/layout/IconCircleList"/>
    <dgm:cxn modelId="{F93A18B5-B81E-4C6E-A640-397CA2F0CE64}" type="presParOf" srcId="{548EDD9C-A434-4161-9E6E-D08E5C8C36DA}" destId="{9E100155-7FEC-4641-B437-526EBAC91C9B}" srcOrd="1" destOrd="0" presId="urn:microsoft.com/office/officeart/2018/2/layout/IconCircleList"/>
    <dgm:cxn modelId="{2D40511F-5480-4C7C-A586-4E2143061DED}" type="presParOf" srcId="{548EDD9C-A434-4161-9E6E-D08E5C8C36DA}" destId="{162C10BB-9B03-4DED-9358-B15249E0A40C}" srcOrd="2" destOrd="0" presId="urn:microsoft.com/office/officeart/2018/2/layout/IconCircleList"/>
    <dgm:cxn modelId="{CC915000-0C79-45F8-9FB2-4891D22F9016}" type="presParOf" srcId="{548EDD9C-A434-4161-9E6E-D08E5C8C36DA}" destId="{B925493E-A22E-4E6C-BB37-AC46180101B8}" srcOrd="3" destOrd="0" presId="urn:microsoft.com/office/officeart/2018/2/layout/IconCircleList"/>
    <dgm:cxn modelId="{9B2E3683-4D7E-4497-A2FA-9E3DF89699F0}" type="presParOf" srcId="{A13BC423-564C-4765-BC4A-30815414FB92}" destId="{2D324276-29D9-4560-A264-3B4960006C41}" srcOrd="1" destOrd="0" presId="urn:microsoft.com/office/officeart/2018/2/layout/IconCircleList"/>
    <dgm:cxn modelId="{63CE7AB8-38E6-4F35-AF7D-B5C71D703533}" type="presParOf" srcId="{A13BC423-564C-4765-BC4A-30815414FB92}" destId="{11BC663E-AEBE-45F7-83CE-96FD0F68F2AE}" srcOrd="2" destOrd="0" presId="urn:microsoft.com/office/officeart/2018/2/layout/IconCircleList"/>
    <dgm:cxn modelId="{F5D7336C-98DE-4875-9412-A9B9AE62E680}" type="presParOf" srcId="{11BC663E-AEBE-45F7-83CE-96FD0F68F2AE}" destId="{B97C673F-16BD-4247-B654-CE93EF1883B7}" srcOrd="0" destOrd="0" presId="urn:microsoft.com/office/officeart/2018/2/layout/IconCircleList"/>
    <dgm:cxn modelId="{D5AD2C8B-8395-42DB-AF13-5F93F25A1A1E}" type="presParOf" srcId="{11BC663E-AEBE-45F7-83CE-96FD0F68F2AE}" destId="{C958407A-65CE-4858-A4E9-67F2DA75ECE1}" srcOrd="1" destOrd="0" presId="urn:microsoft.com/office/officeart/2018/2/layout/IconCircleList"/>
    <dgm:cxn modelId="{E6775700-EBAC-46AF-AE1D-C165FC8F48BC}" type="presParOf" srcId="{11BC663E-AEBE-45F7-83CE-96FD0F68F2AE}" destId="{AAADAFFE-9E5E-4C1F-AD06-A0CFF785B6CE}" srcOrd="2" destOrd="0" presId="urn:microsoft.com/office/officeart/2018/2/layout/IconCircleList"/>
    <dgm:cxn modelId="{12F127C2-87EA-4A69-8312-DC96FFBC9617}" type="presParOf" srcId="{11BC663E-AEBE-45F7-83CE-96FD0F68F2AE}" destId="{9FBCF6F7-BCC0-4FB5-908B-F506B4CAC862}" srcOrd="3" destOrd="0" presId="urn:microsoft.com/office/officeart/2018/2/layout/IconCircleList"/>
    <dgm:cxn modelId="{9F56F20D-E245-431D-9882-44ED0E358093}" type="presParOf" srcId="{A13BC423-564C-4765-BC4A-30815414FB92}" destId="{87B011C6-76A0-421F-BE0D-8880283783E2}" srcOrd="3" destOrd="0" presId="urn:microsoft.com/office/officeart/2018/2/layout/IconCircleList"/>
    <dgm:cxn modelId="{D0EAA2D7-953D-4F10-AB56-69BDA7EBD069}" type="presParOf" srcId="{A13BC423-564C-4765-BC4A-30815414FB92}" destId="{F6BB7ED6-95B5-4D50-BA1C-F4A1A1C26085}" srcOrd="4" destOrd="0" presId="urn:microsoft.com/office/officeart/2018/2/layout/IconCircleList"/>
    <dgm:cxn modelId="{8E78511E-9243-4576-853F-D3B21408B06A}" type="presParOf" srcId="{F6BB7ED6-95B5-4D50-BA1C-F4A1A1C26085}" destId="{140B237A-5548-400E-A980-2E4D6E1CC6F9}" srcOrd="0" destOrd="0" presId="urn:microsoft.com/office/officeart/2018/2/layout/IconCircleList"/>
    <dgm:cxn modelId="{5752C2BA-DEBD-4D83-A623-0723BA16E88F}" type="presParOf" srcId="{F6BB7ED6-95B5-4D50-BA1C-F4A1A1C26085}" destId="{394794ED-1A10-4425-AC51-2FDED8DF9B98}" srcOrd="1" destOrd="0" presId="urn:microsoft.com/office/officeart/2018/2/layout/IconCircleList"/>
    <dgm:cxn modelId="{5C137B82-233D-4F58-B94D-16C08C06D5AA}" type="presParOf" srcId="{F6BB7ED6-95B5-4D50-BA1C-F4A1A1C26085}" destId="{1A483A58-4370-4294-AF22-80D09871E677}" srcOrd="2" destOrd="0" presId="urn:microsoft.com/office/officeart/2018/2/layout/IconCircleList"/>
    <dgm:cxn modelId="{20571C3D-12B0-4B5E-9418-9914D4E178BD}" type="presParOf" srcId="{F6BB7ED6-95B5-4D50-BA1C-F4A1A1C26085}" destId="{73A97CAF-4B06-4F83-ACD4-A706C5FAEED6}" srcOrd="3" destOrd="0" presId="urn:microsoft.com/office/officeart/2018/2/layout/IconCircleList"/>
    <dgm:cxn modelId="{17643F8D-71E4-411E-8506-7179A8387CF3}" type="presParOf" srcId="{A13BC423-564C-4765-BC4A-30815414FB92}" destId="{30424398-2206-413A-956E-2F0D7CEE8A0A}" srcOrd="5" destOrd="0" presId="urn:microsoft.com/office/officeart/2018/2/layout/IconCircleList"/>
    <dgm:cxn modelId="{E5D25976-A342-48E9-A3CC-EA513468E7D9}" type="presParOf" srcId="{A13BC423-564C-4765-BC4A-30815414FB92}" destId="{9C158572-2684-49D7-89BF-B846684BC5A4}" srcOrd="6" destOrd="0" presId="urn:microsoft.com/office/officeart/2018/2/layout/IconCircleList"/>
    <dgm:cxn modelId="{860C9FD1-1961-4F67-90B3-38FB5DE4735F}" type="presParOf" srcId="{9C158572-2684-49D7-89BF-B846684BC5A4}" destId="{2A6223BF-43EC-4A3F-AAEB-7FE3071362D1}" srcOrd="0" destOrd="0" presId="urn:microsoft.com/office/officeart/2018/2/layout/IconCircleList"/>
    <dgm:cxn modelId="{9866698A-2D8F-4BB4-B53C-0F4B37C7BE5D}" type="presParOf" srcId="{9C158572-2684-49D7-89BF-B846684BC5A4}" destId="{164F7B0E-9405-4DD2-95CC-5E874B766121}" srcOrd="1" destOrd="0" presId="urn:microsoft.com/office/officeart/2018/2/layout/IconCircleList"/>
    <dgm:cxn modelId="{13553A54-3EF7-4AC7-8581-89F6D8282D2A}" type="presParOf" srcId="{9C158572-2684-49D7-89BF-B846684BC5A4}" destId="{829C2D90-FF0C-49EE-9373-AC5C02D8EAFC}" srcOrd="2" destOrd="0" presId="urn:microsoft.com/office/officeart/2018/2/layout/IconCircleList"/>
    <dgm:cxn modelId="{77A2BFB0-3DF3-4A66-A545-19B43C7D27FA}" type="presParOf" srcId="{9C158572-2684-49D7-89BF-B846684BC5A4}" destId="{29CA75F4-7462-4D93-A015-A54824C0B88C}" srcOrd="3" destOrd="0" presId="urn:microsoft.com/office/officeart/2018/2/layout/IconCircleList"/>
    <dgm:cxn modelId="{636B8CE1-028F-4D37-BB34-097C51B04FCA}" type="presParOf" srcId="{A13BC423-564C-4765-BC4A-30815414FB92}" destId="{CB80B115-0AE2-4222-A668-FAB4756EA320}" srcOrd="7" destOrd="0" presId="urn:microsoft.com/office/officeart/2018/2/layout/IconCircleList"/>
    <dgm:cxn modelId="{7C1A7DFD-F048-41A6-ABA9-708211966FFD}" type="presParOf" srcId="{A13BC423-564C-4765-BC4A-30815414FB92}" destId="{9DDA4C71-72A0-4908-9DC6-3466FC4AF781}" srcOrd="8" destOrd="0" presId="urn:microsoft.com/office/officeart/2018/2/layout/IconCircleList"/>
    <dgm:cxn modelId="{0D4DE616-2709-41C8-B1BA-12F495B06C71}" type="presParOf" srcId="{9DDA4C71-72A0-4908-9DC6-3466FC4AF781}" destId="{266EFF3D-E124-41C2-AE83-4577210110D7}" srcOrd="0" destOrd="0" presId="urn:microsoft.com/office/officeart/2018/2/layout/IconCircleList"/>
    <dgm:cxn modelId="{DF33D063-666B-4D95-B5DA-C38262A491EC}" type="presParOf" srcId="{9DDA4C71-72A0-4908-9DC6-3466FC4AF781}" destId="{5BF0966B-9A6C-4F82-A90D-6C1C355633B5}" srcOrd="1" destOrd="0" presId="urn:microsoft.com/office/officeart/2018/2/layout/IconCircleList"/>
    <dgm:cxn modelId="{2F4C13DF-E20D-43DF-AC8D-C5A45695B339}" type="presParOf" srcId="{9DDA4C71-72A0-4908-9DC6-3466FC4AF781}" destId="{C8626EFE-355C-4477-B1DA-59E132825478}" srcOrd="2" destOrd="0" presId="urn:microsoft.com/office/officeart/2018/2/layout/IconCircleList"/>
    <dgm:cxn modelId="{58CA6C10-89DA-4FFB-9512-38BE856B869B}" type="presParOf" srcId="{9DDA4C71-72A0-4908-9DC6-3466FC4AF781}" destId="{43894DA5-C589-41D7-A476-B2F6E3175497}" srcOrd="3" destOrd="0" presId="urn:microsoft.com/office/officeart/2018/2/layout/IconCircleList"/>
    <dgm:cxn modelId="{D4A6F982-B868-4DF2-9871-E38E637D169B}" type="presParOf" srcId="{A13BC423-564C-4765-BC4A-30815414FB92}" destId="{86530DE1-079D-4E5D-BBFC-D8E685D0370A}" srcOrd="9" destOrd="0" presId="urn:microsoft.com/office/officeart/2018/2/layout/IconCircleList"/>
    <dgm:cxn modelId="{A7D9FAB3-6EBC-4620-AE13-E803729BF58A}" type="presParOf" srcId="{A13BC423-564C-4765-BC4A-30815414FB92}" destId="{9460661E-2A86-459C-97C6-6FAD726836E3}" srcOrd="10" destOrd="0" presId="urn:microsoft.com/office/officeart/2018/2/layout/IconCircleList"/>
    <dgm:cxn modelId="{CEE9F8BF-3ECA-490E-85C0-F47DC9DF2600}" type="presParOf" srcId="{9460661E-2A86-459C-97C6-6FAD726836E3}" destId="{95AD607E-9F32-4AFB-984E-2424AB58F3C8}" srcOrd="0" destOrd="0" presId="urn:microsoft.com/office/officeart/2018/2/layout/IconCircleList"/>
    <dgm:cxn modelId="{F1FF3139-C94D-4C35-AAEB-9579FA9759B0}" type="presParOf" srcId="{9460661E-2A86-459C-97C6-6FAD726836E3}" destId="{A0DA7AF3-430C-49EA-8D76-48FB62C15A0C}" srcOrd="1" destOrd="0" presId="urn:microsoft.com/office/officeart/2018/2/layout/IconCircleList"/>
    <dgm:cxn modelId="{375ADEB2-3127-4882-83BB-07F7F541C1FD}" type="presParOf" srcId="{9460661E-2A86-459C-97C6-6FAD726836E3}" destId="{46C28B68-D82A-4A4D-A61D-7D6E51AE1112}" srcOrd="2" destOrd="0" presId="urn:microsoft.com/office/officeart/2018/2/layout/IconCircleList"/>
    <dgm:cxn modelId="{E74D4C04-0134-4C06-9311-125821D5AE93}" type="presParOf" srcId="{9460661E-2A86-459C-97C6-6FAD726836E3}" destId="{BBF6A275-88A7-47BD-A695-FC9BA83CF3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64C345-6E56-4267-9992-F05C230FC39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334438-53FF-47EC-9048-8F4900263281}">
      <dgm:prSet/>
      <dgm:spPr/>
      <dgm:t>
        <a:bodyPr/>
        <a:lstStyle/>
        <a:p>
          <a:r>
            <a:rPr lang="en-US"/>
            <a:t>The analysis highlights that:</a:t>
          </a:r>
        </a:p>
      </dgm:t>
    </dgm:pt>
    <dgm:pt modelId="{1E5D597E-F4FA-4918-946F-D1FC31B2B810}" type="parTrans" cxnId="{066CDB41-E328-4BFE-8DD7-00CAB522F3AD}">
      <dgm:prSet/>
      <dgm:spPr/>
      <dgm:t>
        <a:bodyPr/>
        <a:lstStyle/>
        <a:p>
          <a:endParaRPr lang="en-US"/>
        </a:p>
      </dgm:t>
    </dgm:pt>
    <dgm:pt modelId="{2CE0A4A7-D719-45AE-869D-1099BCED302D}" type="sibTrans" cxnId="{066CDB41-E328-4BFE-8DD7-00CAB522F3AD}">
      <dgm:prSet/>
      <dgm:spPr/>
      <dgm:t>
        <a:bodyPr/>
        <a:lstStyle/>
        <a:p>
          <a:endParaRPr lang="en-US"/>
        </a:p>
      </dgm:t>
    </dgm:pt>
    <dgm:pt modelId="{2A191C16-8103-4370-BF2C-4E1B6A7F33C0}">
      <dgm:prSet/>
      <dgm:spPr/>
      <dgm:t>
        <a:bodyPr/>
        <a:lstStyle/>
        <a:p>
          <a:r>
            <a:rPr lang="en-US"/>
            <a:t>• Most sales come from non-Prime products.</a:t>
          </a:r>
        </a:p>
      </dgm:t>
    </dgm:pt>
    <dgm:pt modelId="{4A7A6893-E6B9-4E60-9CCA-4F22E243BC49}" type="parTrans" cxnId="{094E48DD-621F-43A9-8447-F0366EEE35B8}">
      <dgm:prSet/>
      <dgm:spPr/>
      <dgm:t>
        <a:bodyPr/>
        <a:lstStyle/>
        <a:p>
          <a:endParaRPr lang="en-US"/>
        </a:p>
      </dgm:t>
    </dgm:pt>
    <dgm:pt modelId="{656A64FD-041A-41EF-B322-144D9FE5586D}" type="sibTrans" cxnId="{094E48DD-621F-43A9-8447-F0366EEE35B8}">
      <dgm:prSet/>
      <dgm:spPr/>
      <dgm:t>
        <a:bodyPr/>
        <a:lstStyle/>
        <a:p>
          <a:endParaRPr lang="en-US"/>
        </a:p>
      </dgm:t>
    </dgm:pt>
    <dgm:pt modelId="{8A66B15D-941E-4B5F-B729-D000FBF7CB16}">
      <dgm:prSet/>
      <dgm:spPr/>
      <dgm:t>
        <a:bodyPr/>
        <a:lstStyle/>
        <a:p>
          <a:r>
            <a:rPr lang="en-US"/>
            <a:t>• Climate-friendly products represent a small share (19%) of total sales.</a:t>
          </a:r>
        </a:p>
      </dgm:t>
    </dgm:pt>
    <dgm:pt modelId="{9BF1065A-DDD2-4B13-B27A-43CF1ED3E37F}" type="parTrans" cxnId="{DE53D4C2-CDA8-44A9-B6FE-53D2155ADB15}">
      <dgm:prSet/>
      <dgm:spPr/>
      <dgm:t>
        <a:bodyPr/>
        <a:lstStyle/>
        <a:p>
          <a:endParaRPr lang="en-US"/>
        </a:p>
      </dgm:t>
    </dgm:pt>
    <dgm:pt modelId="{CC03EEDE-F4A7-42D1-B8E7-F77D58299F69}" type="sibTrans" cxnId="{DE53D4C2-CDA8-44A9-B6FE-53D2155ADB15}">
      <dgm:prSet/>
      <dgm:spPr/>
      <dgm:t>
        <a:bodyPr/>
        <a:lstStyle/>
        <a:p>
          <a:endParaRPr lang="en-US"/>
        </a:p>
      </dgm:t>
    </dgm:pt>
    <dgm:pt modelId="{2143C9F7-44B9-43CF-91AB-C228BA872F96}">
      <dgm:prSet/>
      <dgm:spPr/>
      <dgm:t>
        <a:bodyPr/>
        <a:lstStyle/>
        <a:p>
          <a:r>
            <a:rPr lang="en-US"/>
            <a:t>• Only a few products are Amazon Choice or Best Sellers, indicating potential for optimization.</a:t>
          </a:r>
        </a:p>
      </dgm:t>
    </dgm:pt>
    <dgm:pt modelId="{C728E552-6952-4918-840E-431390B4A5AA}" type="parTrans" cxnId="{DB766169-4DDF-4A92-93A0-FBB9C52C7410}">
      <dgm:prSet/>
      <dgm:spPr/>
      <dgm:t>
        <a:bodyPr/>
        <a:lstStyle/>
        <a:p>
          <a:endParaRPr lang="en-US"/>
        </a:p>
      </dgm:t>
    </dgm:pt>
    <dgm:pt modelId="{EDAA22B7-614D-4742-9523-984AAFF00840}" type="sibTrans" cxnId="{DB766169-4DDF-4A92-93A0-FBB9C52C7410}">
      <dgm:prSet/>
      <dgm:spPr/>
      <dgm:t>
        <a:bodyPr/>
        <a:lstStyle/>
        <a:p>
          <a:endParaRPr lang="en-US"/>
        </a:p>
      </dgm:t>
    </dgm:pt>
    <dgm:pt modelId="{FBAF54C0-05F7-4BC8-A8A1-26DD2B643F95}">
      <dgm:prSet/>
      <dgm:spPr/>
      <dgm:t>
        <a:bodyPr/>
        <a:lstStyle/>
        <a:p>
          <a:r>
            <a:rPr lang="en-US"/>
            <a:t>• High-rated products often align with higher sales volumes.</a:t>
          </a:r>
        </a:p>
      </dgm:t>
    </dgm:pt>
    <dgm:pt modelId="{D316ADDB-26FA-4DA7-A328-D9011F132076}" type="parTrans" cxnId="{5AAB6261-B5BF-409D-89F4-5CBE1CAFF20F}">
      <dgm:prSet/>
      <dgm:spPr/>
      <dgm:t>
        <a:bodyPr/>
        <a:lstStyle/>
        <a:p>
          <a:endParaRPr lang="en-US"/>
        </a:p>
      </dgm:t>
    </dgm:pt>
    <dgm:pt modelId="{B444BB76-7926-41F8-9C6F-7DFC899747E5}" type="sibTrans" cxnId="{5AAB6261-B5BF-409D-89F4-5CBE1CAFF20F}">
      <dgm:prSet/>
      <dgm:spPr/>
      <dgm:t>
        <a:bodyPr/>
        <a:lstStyle/>
        <a:p>
          <a:endParaRPr lang="en-US"/>
        </a:p>
      </dgm:t>
    </dgm:pt>
    <dgm:pt modelId="{E96009A2-6FD1-4F65-80AE-7582B15F43DF}" type="pres">
      <dgm:prSet presAssocID="{ED64C345-6E56-4267-9992-F05C230FC392}" presName="linear" presStyleCnt="0">
        <dgm:presLayoutVars>
          <dgm:animLvl val="lvl"/>
          <dgm:resizeHandles val="exact"/>
        </dgm:presLayoutVars>
      </dgm:prSet>
      <dgm:spPr/>
    </dgm:pt>
    <dgm:pt modelId="{3B3C800D-106E-437C-814E-8D3C60B3A6E9}" type="pres">
      <dgm:prSet presAssocID="{7F334438-53FF-47EC-9048-8F49002632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79897D-B0F4-4BE9-BA3C-C316F62E5C25}" type="pres">
      <dgm:prSet presAssocID="{2CE0A4A7-D719-45AE-869D-1099BCED302D}" presName="spacer" presStyleCnt="0"/>
      <dgm:spPr/>
    </dgm:pt>
    <dgm:pt modelId="{A307990E-2E74-48ED-88F8-735452877FBA}" type="pres">
      <dgm:prSet presAssocID="{2A191C16-8103-4370-BF2C-4E1B6A7F33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DCA7AA-AF12-4D6F-8603-7C027BC27CE6}" type="pres">
      <dgm:prSet presAssocID="{656A64FD-041A-41EF-B322-144D9FE5586D}" presName="spacer" presStyleCnt="0"/>
      <dgm:spPr/>
    </dgm:pt>
    <dgm:pt modelId="{9E421957-5686-49D3-9ED4-E36D925D7F3A}" type="pres">
      <dgm:prSet presAssocID="{8A66B15D-941E-4B5F-B729-D000FBF7CB1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CA3D2C-D5D4-40F9-A942-A7D702679784}" type="pres">
      <dgm:prSet presAssocID="{CC03EEDE-F4A7-42D1-B8E7-F77D58299F69}" presName="spacer" presStyleCnt="0"/>
      <dgm:spPr/>
    </dgm:pt>
    <dgm:pt modelId="{F19AF606-4625-4E05-A608-DE84920F0B5E}" type="pres">
      <dgm:prSet presAssocID="{2143C9F7-44B9-43CF-91AB-C228BA872F9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5DC330-19D5-4CA9-9B14-9FE41F240FD9}" type="pres">
      <dgm:prSet presAssocID="{EDAA22B7-614D-4742-9523-984AAFF00840}" presName="spacer" presStyleCnt="0"/>
      <dgm:spPr/>
    </dgm:pt>
    <dgm:pt modelId="{8332F4CA-8F03-44A5-B3C6-EF9E307E59D8}" type="pres">
      <dgm:prSet presAssocID="{FBAF54C0-05F7-4BC8-A8A1-26DD2B643F9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E66E08-3FAE-43D6-B793-D441BD7B55AD}" type="presOf" srcId="{2A191C16-8103-4370-BF2C-4E1B6A7F33C0}" destId="{A307990E-2E74-48ED-88F8-735452877FBA}" srcOrd="0" destOrd="0" presId="urn:microsoft.com/office/officeart/2005/8/layout/vList2"/>
    <dgm:cxn modelId="{546E510A-214D-4FBC-A14A-A17F604F2EA8}" type="presOf" srcId="{2143C9F7-44B9-43CF-91AB-C228BA872F96}" destId="{F19AF606-4625-4E05-A608-DE84920F0B5E}" srcOrd="0" destOrd="0" presId="urn:microsoft.com/office/officeart/2005/8/layout/vList2"/>
    <dgm:cxn modelId="{D0562716-CD80-4525-8079-96F1094DD75D}" type="presOf" srcId="{FBAF54C0-05F7-4BC8-A8A1-26DD2B643F95}" destId="{8332F4CA-8F03-44A5-B3C6-EF9E307E59D8}" srcOrd="0" destOrd="0" presId="urn:microsoft.com/office/officeart/2005/8/layout/vList2"/>
    <dgm:cxn modelId="{5AAB6261-B5BF-409D-89F4-5CBE1CAFF20F}" srcId="{ED64C345-6E56-4267-9992-F05C230FC392}" destId="{FBAF54C0-05F7-4BC8-A8A1-26DD2B643F95}" srcOrd="4" destOrd="0" parTransId="{D316ADDB-26FA-4DA7-A328-D9011F132076}" sibTransId="{B444BB76-7926-41F8-9C6F-7DFC899747E5}"/>
    <dgm:cxn modelId="{066CDB41-E328-4BFE-8DD7-00CAB522F3AD}" srcId="{ED64C345-6E56-4267-9992-F05C230FC392}" destId="{7F334438-53FF-47EC-9048-8F4900263281}" srcOrd="0" destOrd="0" parTransId="{1E5D597E-F4FA-4918-946F-D1FC31B2B810}" sibTransId="{2CE0A4A7-D719-45AE-869D-1099BCED302D}"/>
    <dgm:cxn modelId="{DB766169-4DDF-4A92-93A0-FBB9C52C7410}" srcId="{ED64C345-6E56-4267-9992-F05C230FC392}" destId="{2143C9F7-44B9-43CF-91AB-C228BA872F96}" srcOrd="3" destOrd="0" parTransId="{C728E552-6952-4918-840E-431390B4A5AA}" sibTransId="{EDAA22B7-614D-4742-9523-984AAFF00840}"/>
    <dgm:cxn modelId="{486FA78D-C159-41CE-A7FF-4878FDD7BA73}" type="presOf" srcId="{ED64C345-6E56-4267-9992-F05C230FC392}" destId="{E96009A2-6FD1-4F65-80AE-7582B15F43DF}" srcOrd="0" destOrd="0" presId="urn:microsoft.com/office/officeart/2005/8/layout/vList2"/>
    <dgm:cxn modelId="{DE53D4C2-CDA8-44A9-B6FE-53D2155ADB15}" srcId="{ED64C345-6E56-4267-9992-F05C230FC392}" destId="{8A66B15D-941E-4B5F-B729-D000FBF7CB16}" srcOrd="2" destOrd="0" parTransId="{9BF1065A-DDD2-4B13-B27A-43CF1ED3E37F}" sibTransId="{CC03EEDE-F4A7-42D1-B8E7-F77D58299F69}"/>
    <dgm:cxn modelId="{C0C2A0CB-7C0C-4009-A3BE-5FE88A4E436A}" type="presOf" srcId="{7F334438-53FF-47EC-9048-8F4900263281}" destId="{3B3C800D-106E-437C-814E-8D3C60B3A6E9}" srcOrd="0" destOrd="0" presId="urn:microsoft.com/office/officeart/2005/8/layout/vList2"/>
    <dgm:cxn modelId="{8A1B27D6-C305-4717-B80F-500D83D3D54F}" type="presOf" srcId="{8A66B15D-941E-4B5F-B729-D000FBF7CB16}" destId="{9E421957-5686-49D3-9ED4-E36D925D7F3A}" srcOrd="0" destOrd="0" presId="urn:microsoft.com/office/officeart/2005/8/layout/vList2"/>
    <dgm:cxn modelId="{094E48DD-621F-43A9-8447-F0366EEE35B8}" srcId="{ED64C345-6E56-4267-9992-F05C230FC392}" destId="{2A191C16-8103-4370-BF2C-4E1B6A7F33C0}" srcOrd="1" destOrd="0" parTransId="{4A7A6893-E6B9-4E60-9CCA-4F22E243BC49}" sibTransId="{656A64FD-041A-41EF-B322-144D9FE5586D}"/>
    <dgm:cxn modelId="{986EA379-A9A3-4FD3-8165-E604DA8F0186}" type="presParOf" srcId="{E96009A2-6FD1-4F65-80AE-7582B15F43DF}" destId="{3B3C800D-106E-437C-814E-8D3C60B3A6E9}" srcOrd="0" destOrd="0" presId="urn:microsoft.com/office/officeart/2005/8/layout/vList2"/>
    <dgm:cxn modelId="{18344430-7641-4672-9128-B4C872770DD7}" type="presParOf" srcId="{E96009A2-6FD1-4F65-80AE-7582B15F43DF}" destId="{3379897D-B0F4-4BE9-BA3C-C316F62E5C25}" srcOrd="1" destOrd="0" presId="urn:microsoft.com/office/officeart/2005/8/layout/vList2"/>
    <dgm:cxn modelId="{59770BD0-F84E-4701-856D-C37477B612D3}" type="presParOf" srcId="{E96009A2-6FD1-4F65-80AE-7582B15F43DF}" destId="{A307990E-2E74-48ED-88F8-735452877FBA}" srcOrd="2" destOrd="0" presId="urn:microsoft.com/office/officeart/2005/8/layout/vList2"/>
    <dgm:cxn modelId="{F0CA95F6-6B65-4C92-833D-E81AECAF1076}" type="presParOf" srcId="{E96009A2-6FD1-4F65-80AE-7582B15F43DF}" destId="{4BDCA7AA-AF12-4D6F-8603-7C027BC27CE6}" srcOrd="3" destOrd="0" presId="urn:microsoft.com/office/officeart/2005/8/layout/vList2"/>
    <dgm:cxn modelId="{9883DAAD-3BCC-4D08-8158-A43DF60F69C5}" type="presParOf" srcId="{E96009A2-6FD1-4F65-80AE-7582B15F43DF}" destId="{9E421957-5686-49D3-9ED4-E36D925D7F3A}" srcOrd="4" destOrd="0" presId="urn:microsoft.com/office/officeart/2005/8/layout/vList2"/>
    <dgm:cxn modelId="{2BE215B6-3514-43AF-9915-1BC765417F08}" type="presParOf" srcId="{E96009A2-6FD1-4F65-80AE-7582B15F43DF}" destId="{51CA3D2C-D5D4-40F9-A942-A7D702679784}" srcOrd="5" destOrd="0" presId="urn:microsoft.com/office/officeart/2005/8/layout/vList2"/>
    <dgm:cxn modelId="{5A4F594C-8163-41CF-8B58-7223CD116358}" type="presParOf" srcId="{E96009A2-6FD1-4F65-80AE-7582B15F43DF}" destId="{F19AF606-4625-4E05-A608-DE84920F0B5E}" srcOrd="6" destOrd="0" presId="urn:microsoft.com/office/officeart/2005/8/layout/vList2"/>
    <dgm:cxn modelId="{DB78C1A3-B4E7-4CEC-8985-322BED900441}" type="presParOf" srcId="{E96009A2-6FD1-4F65-80AE-7582B15F43DF}" destId="{995DC330-19D5-4CA9-9B14-9FE41F240FD9}" srcOrd="7" destOrd="0" presId="urn:microsoft.com/office/officeart/2005/8/layout/vList2"/>
    <dgm:cxn modelId="{62CC6EB3-5F20-43CA-965D-381573AD6CD7}" type="presParOf" srcId="{E96009A2-6FD1-4F65-80AE-7582B15F43DF}" destId="{8332F4CA-8F03-44A5-B3C6-EF9E307E59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176F3-348E-4EA1-8084-5978FBD685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E1A373-336A-4EE2-ABF5-064C5AAF3EAE}">
      <dgm:prSet/>
      <dgm:spPr/>
      <dgm:t>
        <a:bodyPr/>
        <a:lstStyle/>
        <a:p>
          <a:r>
            <a:rPr lang="en-US"/>
            <a:t>1. Increase promotions for climate-friendly and Prime-eligible products.</a:t>
          </a:r>
        </a:p>
      </dgm:t>
    </dgm:pt>
    <dgm:pt modelId="{B207D8EF-A80D-4BD3-A4C5-85E071382351}" type="parTrans" cxnId="{876DB699-C291-4D18-A6C8-15E7C3E6C2BC}">
      <dgm:prSet/>
      <dgm:spPr/>
      <dgm:t>
        <a:bodyPr/>
        <a:lstStyle/>
        <a:p>
          <a:endParaRPr lang="en-US"/>
        </a:p>
      </dgm:t>
    </dgm:pt>
    <dgm:pt modelId="{D428104B-B546-4E3D-9099-CBC5C5324554}" type="sibTrans" cxnId="{876DB699-C291-4D18-A6C8-15E7C3E6C2BC}">
      <dgm:prSet/>
      <dgm:spPr/>
      <dgm:t>
        <a:bodyPr/>
        <a:lstStyle/>
        <a:p>
          <a:endParaRPr lang="en-US"/>
        </a:p>
      </dgm:t>
    </dgm:pt>
    <dgm:pt modelId="{6D6CCA29-7C7B-4FA3-92C0-6C47A43541C5}">
      <dgm:prSet/>
      <dgm:spPr/>
      <dgm:t>
        <a:bodyPr/>
        <a:lstStyle/>
        <a:p>
          <a:r>
            <a:rPr lang="en-US"/>
            <a:t>2. Focus on enhancing product ratings through better quality and reviews.</a:t>
          </a:r>
        </a:p>
      </dgm:t>
    </dgm:pt>
    <dgm:pt modelId="{EB00876D-E902-4E37-8CF6-38D7814C267A}" type="parTrans" cxnId="{C3BCA3AE-5D7B-43C8-BA77-C8A055A2EA73}">
      <dgm:prSet/>
      <dgm:spPr/>
      <dgm:t>
        <a:bodyPr/>
        <a:lstStyle/>
        <a:p>
          <a:endParaRPr lang="en-US"/>
        </a:p>
      </dgm:t>
    </dgm:pt>
    <dgm:pt modelId="{D8A1A2A1-8A6D-4137-A5A0-2B3AC314BDD3}" type="sibTrans" cxnId="{C3BCA3AE-5D7B-43C8-BA77-C8A055A2EA73}">
      <dgm:prSet/>
      <dgm:spPr/>
      <dgm:t>
        <a:bodyPr/>
        <a:lstStyle/>
        <a:p>
          <a:endParaRPr lang="en-US"/>
        </a:p>
      </dgm:t>
    </dgm:pt>
    <dgm:pt modelId="{13DB730D-B9DC-4EAD-BA54-935FA6108699}">
      <dgm:prSet/>
      <dgm:spPr/>
      <dgm:t>
        <a:bodyPr/>
        <a:lstStyle/>
        <a:p>
          <a:r>
            <a:rPr lang="en-US"/>
            <a:t>3. Expand offers on top-performing brands to boost sales.</a:t>
          </a:r>
        </a:p>
      </dgm:t>
    </dgm:pt>
    <dgm:pt modelId="{7CE336BC-0185-4400-A1D2-AD3826CB4A8E}" type="parTrans" cxnId="{FCEFE36C-7AEF-445C-AB70-258AD0D3E707}">
      <dgm:prSet/>
      <dgm:spPr/>
      <dgm:t>
        <a:bodyPr/>
        <a:lstStyle/>
        <a:p>
          <a:endParaRPr lang="en-US"/>
        </a:p>
      </dgm:t>
    </dgm:pt>
    <dgm:pt modelId="{6ECDC139-F711-44A0-AA0D-E8398DADC402}" type="sibTrans" cxnId="{FCEFE36C-7AEF-445C-AB70-258AD0D3E707}">
      <dgm:prSet/>
      <dgm:spPr/>
      <dgm:t>
        <a:bodyPr/>
        <a:lstStyle/>
        <a:p>
          <a:endParaRPr lang="en-US"/>
        </a:p>
      </dgm:t>
    </dgm:pt>
    <dgm:pt modelId="{E59277CB-5809-4A39-B2DC-D6FE2A5329B3}">
      <dgm:prSet/>
      <dgm:spPr/>
      <dgm:t>
        <a:bodyPr/>
        <a:lstStyle/>
        <a:p>
          <a:r>
            <a:rPr lang="en-US"/>
            <a:t>4. Leverage Amazon Choice and Best Seller tags for marketing visibility.</a:t>
          </a:r>
        </a:p>
      </dgm:t>
    </dgm:pt>
    <dgm:pt modelId="{EB7C63CA-094A-499A-9691-A48E5EF9A2B7}" type="parTrans" cxnId="{9B50B12F-00B3-47EF-AB60-065EB7B239DA}">
      <dgm:prSet/>
      <dgm:spPr/>
      <dgm:t>
        <a:bodyPr/>
        <a:lstStyle/>
        <a:p>
          <a:endParaRPr lang="en-US"/>
        </a:p>
      </dgm:t>
    </dgm:pt>
    <dgm:pt modelId="{A975BBFE-B2D4-4638-B961-AF2C1DD52B3D}" type="sibTrans" cxnId="{9B50B12F-00B3-47EF-AB60-065EB7B239DA}">
      <dgm:prSet/>
      <dgm:spPr/>
      <dgm:t>
        <a:bodyPr/>
        <a:lstStyle/>
        <a:p>
          <a:endParaRPr lang="en-US"/>
        </a:p>
      </dgm:t>
    </dgm:pt>
    <dgm:pt modelId="{25C74D96-EFD1-4940-82B9-DD29D15CF779}">
      <dgm:prSet/>
      <dgm:spPr/>
      <dgm:t>
        <a:bodyPr/>
        <a:lstStyle/>
        <a:p>
          <a:r>
            <a:rPr lang="en-US"/>
            <a:t>5. Monitor sales trends by date to identify peak performance periods.</a:t>
          </a:r>
        </a:p>
      </dgm:t>
    </dgm:pt>
    <dgm:pt modelId="{C560CC87-B4C2-4D39-8AE4-E03FAB934388}" type="parTrans" cxnId="{87BDC827-B86B-4756-8CA3-EA8CE2FF7F8B}">
      <dgm:prSet/>
      <dgm:spPr/>
      <dgm:t>
        <a:bodyPr/>
        <a:lstStyle/>
        <a:p>
          <a:endParaRPr lang="en-US"/>
        </a:p>
      </dgm:t>
    </dgm:pt>
    <dgm:pt modelId="{9D327F3F-3FDD-4F6C-B0D8-95AFA18DF5FE}" type="sibTrans" cxnId="{87BDC827-B86B-4756-8CA3-EA8CE2FF7F8B}">
      <dgm:prSet/>
      <dgm:spPr/>
      <dgm:t>
        <a:bodyPr/>
        <a:lstStyle/>
        <a:p>
          <a:endParaRPr lang="en-US"/>
        </a:p>
      </dgm:t>
    </dgm:pt>
    <dgm:pt modelId="{177C7F6E-7805-41CE-8969-90829D7F2278}" type="pres">
      <dgm:prSet presAssocID="{167176F3-348E-4EA1-8084-5978FBD6857A}" presName="Name0" presStyleCnt="0">
        <dgm:presLayoutVars>
          <dgm:dir/>
          <dgm:resizeHandles val="exact"/>
        </dgm:presLayoutVars>
      </dgm:prSet>
      <dgm:spPr/>
    </dgm:pt>
    <dgm:pt modelId="{81B97828-0D6E-4674-8D2E-0EB573E91A13}" type="pres">
      <dgm:prSet presAssocID="{EDE1A373-336A-4EE2-ABF5-064C5AAF3EAE}" presName="node" presStyleLbl="node1" presStyleIdx="0" presStyleCnt="5">
        <dgm:presLayoutVars>
          <dgm:bulletEnabled val="1"/>
        </dgm:presLayoutVars>
      </dgm:prSet>
      <dgm:spPr/>
    </dgm:pt>
    <dgm:pt modelId="{55FF2AF9-0DA4-4767-A8F9-7577E04B164D}" type="pres">
      <dgm:prSet presAssocID="{D428104B-B546-4E3D-9099-CBC5C5324554}" presName="sibTrans" presStyleLbl="sibTrans1D1" presStyleIdx="0" presStyleCnt="4"/>
      <dgm:spPr/>
    </dgm:pt>
    <dgm:pt modelId="{F5F07A41-C5F0-456B-B7CE-6F19DEEF2BE3}" type="pres">
      <dgm:prSet presAssocID="{D428104B-B546-4E3D-9099-CBC5C5324554}" presName="connectorText" presStyleLbl="sibTrans1D1" presStyleIdx="0" presStyleCnt="4"/>
      <dgm:spPr/>
    </dgm:pt>
    <dgm:pt modelId="{6EFE084A-FDE0-4A77-9442-3A38E1D40BAD}" type="pres">
      <dgm:prSet presAssocID="{6D6CCA29-7C7B-4FA3-92C0-6C47A43541C5}" presName="node" presStyleLbl="node1" presStyleIdx="1" presStyleCnt="5">
        <dgm:presLayoutVars>
          <dgm:bulletEnabled val="1"/>
        </dgm:presLayoutVars>
      </dgm:prSet>
      <dgm:spPr/>
    </dgm:pt>
    <dgm:pt modelId="{C0552BC9-B144-4172-9051-5FAFB68DFCE4}" type="pres">
      <dgm:prSet presAssocID="{D8A1A2A1-8A6D-4137-A5A0-2B3AC314BDD3}" presName="sibTrans" presStyleLbl="sibTrans1D1" presStyleIdx="1" presStyleCnt="4"/>
      <dgm:spPr/>
    </dgm:pt>
    <dgm:pt modelId="{A57D3B4A-7794-45AC-A1D8-FD2C24540AA9}" type="pres">
      <dgm:prSet presAssocID="{D8A1A2A1-8A6D-4137-A5A0-2B3AC314BDD3}" presName="connectorText" presStyleLbl="sibTrans1D1" presStyleIdx="1" presStyleCnt="4"/>
      <dgm:spPr/>
    </dgm:pt>
    <dgm:pt modelId="{D0246862-C181-42AE-8BE1-FB228AFF25E2}" type="pres">
      <dgm:prSet presAssocID="{13DB730D-B9DC-4EAD-BA54-935FA6108699}" presName="node" presStyleLbl="node1" presStyleIdx="2" presStyleCnt="5">
        <dgm:presLayoutVars>
          <dgm:bulletEnabled val="1"/>
        </dgm:presLayoutVars>
      </dgm:prSet>
      <dgm:spPr/>
    </dgm:pt>
    <dgm:pt modelId="{239EA154-D80B-4829-9DC3-362ABD869AAE}" type="pres">
      <dgm:prSet presAssocID="{6ECDC139-F711-44A0-AA0D-E8398DADC402}" presName="sibTrans" presStyleLbl="sibTrans1D1" presStyleIdx="2" presStyleCnt="4"/>
      <dgm:spPr/>
    </dgm:pt>
    <dgm:pt modelId="{427A70F6-0D05-43B3-892C-A80DE006C153}" type="pres">
      <dgm:prSet presAssocID="{6ECDC139-F711-44A0-AA0D-E8398DADC402}" presName="connectorText" presStyleLbl="sibTrans1D1" presStyleIdx="2" presStyleCnt="4"/>
      <dgm:spPr/>
    </dgm:pt>
    <dgm:pt modelId="{18A7A7FB-E05C-4029-82B3-0F8B2957F6A7}" type="pres">
      <dgm:prSet presAssocID="{E59277CB-5809-4A39-B2DC-D6FE2A5329B3}" presName="node" presStyleLbl="node1" presStyleIdx="3" presStyleCnt="5">
        <dgm:presLayoutVars>
          <dgm:bulletEnabled val="1"/>
        </dgm:presLayoutVars>
      </dgm:prSet>
      <dgm:spPr/>
    </dgm:pt>
    <dgm:pt modelId="{8998F415-915C-491E-B758-B7F2443B656E}" type="pres">
      <dgm:prSet presAssocID="{A975BBFE-B2D4-4638-B961-AF2C1DD52B3D}" presName="sibTrans" presStyleLbl="sibTrans1D1" presStyleIdx="3" presStyleCnt="4"/>
      <dgm:spPr/>
    </dgm:pt>
    <dgm:pt modelId="{06AF607A-E4FB-4812-9574-BDFEFAFF2867}" type="pres">
      <dgm:prSet presAssocID="{A975BBFE-B2D4-4638-B961-AF2C1DD52B3D}" presName="connectorText" presStyleLbl="sibTrans1D1" presStyleIdx="3" presStyleCnt="4"/>
      <dgm:spPr/>
    </dgm:pt>
    <dgm:pt modelId="{6CCF9843-8257-4683-8756-939D8E09B1FF}" type="pres">
      <dgm:prSet presAssocID="{25C74D96-EFD1-4940-82B9-DD29D15CF779}" presName="node" presStyleLbl="node1" presStyleIdx="4" presStyleCnt="5">
        <dgm:presLayoutVars>
          <dgm:bulletEnabled val="1"/>
        </dgm:presLayoutVars>
      </dgm:prSet>
      <dgm:spPr/>
    </dgm:pt>
  </dgm:ptLst>
  <dgm:cxnLst>
    <dgm:cxn modelId="{5212580B-46A4-42AB-9CE6-3A6D488612A6}" type="presOf" srcId="{A975BBFE-B2D4-4638-B961-AF2C1DD52B3D}" destId="{06AF607A-E4FB-4812-9574-BDFEFAFF2867}" srcOrd="1" destOrd="0" presId="urn:microsoft.com/office/officeart/2016/7/layout/RepeatingBendingProcessNew"/>
    <dgm:cxn modelId="{87BDC827-B86B-4756-8CA3-EA8CE2FF7F8B}" srcId="{167176F3-348E-4EA1-8084-5978FBD6857A}" destId="{25C74D96-EFD1-4940-82B9-DD29D15CF779}" srcOrd="4" destOrd="0" parTransId="{C560CC87-B4C2-4D39-8AE4-E03FAB934388}" sibTransId="{9D327F3F-3FDD-4F6C-B0D8-95AFA18DF5FE}"/>
    <dgm:cxn modelId="{9B50B12F-00B3-47EF-AB60-065EB7B239DA}" srcId="{167176F3-348E-4EA1-8084-5978FBD6857A}" destId="{E59277CB-5809-4A39-B2DC-D6FE2A5329B3}" srcOrd="3" destOrd="0" parTransId="{EB7C63CA-094A-499A-9691-A48E5EF9A2B7}" sibTransId="{A975BBFE-B2D4-4638-B961-AF2C1DD52B3D}"/>
    <dgm:cxn modelId="{90CF1341-F7AF-4B96-85F9-99B5F5D1B8F4}" type="presOf" srcId="{6ECDC139-F711-44A0-AA0D-E8398DADC402}" destId="{239EA154-D80B-4829-9DC3-362ABD869AAE}" srcOrd="0" destOrd="0" presId="urn:microsoft.com/office/officeart/2016/7/layout/RepeatingBendingProcessNew"/>
    <dgm:cxn modelId="{4A729361-86BA-4D3D-BC18-2F82A0DEB806}" type="presOf" srcId="{D8A1A2A1-8A6D-4137-A5A0-2B3AC314BDD3}" destId="{A57D3B4A-7794-45AC-A1D8-FD2C24540AA9}" srcOrd="1" destOrd="0" presId="urn:microsoft.com/office/officeart/2016/7/layout/RepeatingBendingProcessNew"/>
    <dgm:cxn modelId="{F08CC36B-29BE-4533-AE55-941D336B731F}" type="presOf" srcId="{A975BBFE-B2D4-4638-B961-AF2C1DD52B3D}" destId="{8998F415-915C-491E-B758-B7F2443B656E}" srcOrd="0" destOrd="0" presId="urn:microsoft.com/office/officeart/2016/7/layout/RepeatingBendingProcessNew"/>
    <dgm:cxn modelId="{FCEFE36C-7AEF-445C-AB70-258AD0D3E707}" srcId="{167176F3-348E-4EA1-8084-5978FBD6857A}" destId="{13DB730D-B9DC-4EAD-BA54-935FA6108699}" srcOrd="2" destOrd="0" parTransId="{7CE336BC-0185-4400-A1D2-AD3826CB4A8E}" sibTransId="{6ECDC139-F711-44A0-AA0D-E8398DADC402}"/>
    <dgm:cxn modelId="{3A6CBE98-9446-4607-95C6-774CA0A37FE3}" type="presOf" srcId="{6D6CCA29-7C7B-4FA3-92C0-6C47A43541C5}" destId="{6EFE084A-FDE0-4A77-9442-3A38E1D40BAD}" srcOrd="0" destOrd="0" presId="urn:microsoft.com/office/officeart/2016/7/layout/RepeatingBendingProcessNew"/>
    <dgm:cxn modelId="{876DB699-C291-4D18-A6C8-15E7C3E6C2BC}" srcId="{167176F3-348E-4EA1-8084-5978FBD6857A}" destId="{EDE1A373-336A-4EE2-ABF5-064C5AAF3EAE}" srcOrd="0" destOrd="0" parTransId="{B207D8EF-A80D-4BD3-A4C5-85E071382351}" sibTransId="{D428104B-B546-4E3D-9099-CBC5C5324554}"/>
    <dgm:cxn modelId="{C3BCA3AE-5D7B-43C8-BA77-C8A055A2EA73}" srcId="{167176F3-348E-4EA1-8084-5978FBD6857A}" destId="{6D6CCA29-7C7B-4FA3-92C0-6C47A43541C5}" srcOrd="1" destOrd="0" parTransId="{EB00876D-E902-4E37-8CF6-38D7814C267A}" sibTransId="{D8A1A2A1-8A6D-4137-A5A0-2B3AC314BDD3}"/>
    <dgm:cxn modelId="{86F485B5-3C10-4A97-8F72-78EDBBD872A2}" type="presOf" srcId="{D8A1A2A1-8A6D-4137-A5A0-2B3AC314BDD3}" destId="{C0552BC9-B144-4172-9051-5FAFB68DFCE4}" srcOrd="0" destOrd="0" presId="urn:microsoft.com/office/officeart/2016/7/layout/RepeatingBendingProcessNew"/>
    <dgm:cxn modelId="{815202B9-C69C-4B86-AC6D-0755F5413B50}" type="presOf" srcId="{25C74D96-EFD1-4940-82B9-DD29D15CF779}" destId="{6CCF9843-8257-4683-8756-939D8E09B1FF}" srcOrd="0" destOrd="0" presId="urn:microsoft.com/office/officeart/2016/7/layout/RepeatingBendingProcessNew"/>
    <dgm:cxn modelId="{3A1BF4BF-D0A9-4C48-BE75-7232569B6E95}" type="presOf" srcId="{D428104B-B546-4E3D-9099-CBC5C5324554}" destId="{F5F07A41-C5F0-456B-B7CE-6F19DEEF2BE3}" srcOrd="1" destOrd="0" presId="urn:microsoft.com/office/officeart/2016/7/layout/RepeatingBendingProcessNew"/>
    <dgm:cxn modelId="{4E1CF7C7-61B3-4011-8440-66CA60B1BE7C}" type="presOf" srcId="{E59277CB-5809-4A39-B2DC-D6FE2A5329B3}" destId="{18A7A7FB-E05C-4029-82B3-0F8B2957F6A7}" srcOrd="0" destOrd="0" presId="urn:microsoft.com/office/officeart/2016/7/layout/RepeatingBendingProcessNew"/>
    <dgm:cxn modelId="{BB0043CB-2CF5-441D-A6BF-3DA73FB163C1}" type="presOf" srcId="{167176F3-348E-4EA1-8084-5978FBD6857A}" destId="{177C7F6E-7805-41CE-8969-90829D7F2278}" srcOrd="0" destOrd="0" presId="urn:microsoft.com/office/officeart/2016/7/layout/RepeatingBendingProcessNew"/>
    <dgm:cxn modelId="{BD4641ED-94F3-476F-9754-5DF051B0C999}" type="presOf" srcId="{6ECDC139-F711-44A0-AA0D-E8398DADC402}" destId="{427A70F6-0D05-43B3-892C-A80DE006C153}" srcOrd="1" destOrd="0" presId="urn:microsoft.com/office/officeart/2016/7/layout/RepeatingBendingProcessNew"/>
    <dgm:cxn modelId="{EABAE7F3-E3FF-49AC-A5B1-B10C1AB8C7F4}" type="presOf" srcId="{13DB730D-B9DC-4EAD-BA54-935FA6108699}" destId="{D0246862-C181-42AE-8BE1-FB228AFF25E2}" srcOrd="0" destOrd="0" presId="urn:microsoft.com/office/officeart/2016/7/layout/RepeatingBendingProcessNew"/>
    <dgm:cxn modelId="{E13762F7-318D-400E-9213-A00459CAF93C}" type="presOf" srcId="{D428104B-B546-4E3D-9099-CBC5C5324554}" destId="{55FF2AF9-0DA4-4767-A8F9-7577E04B164D}" srcOrd="0" destOrd="0" presId="urn:microsoft.com/office/officeart/2016/7/layout/RepeatingBendingProcessNew"/>
    <dgm:cxn modelId="{F40B40FC-5286-470A-B903-A685FEC148BC}" type="presOf" srcId="{EDE1A373-336A-4EE2-ABF5-064C5AAF3EAE}" destId="{81B97828-0D6E-4674-8D2E-0EB573E91A13}" srcOrd="0" destOrd="0" presId="urn:microsoft.com/office/officeart/2016/7/layout/RepeatingBendingProcessNew"/>
    <dgm:cxn modelId="{B181A20C-1609-4F67-99A1-DC066459018C}" type="presParOf" srcId="{177C7F6E-7805-41CE-8969-90829D7F2278}" destId="{81B97828-0D6E-4674-8D2E-0EB573E91A13}" srcOrd="0" destOrd="0" presId="urn:microsoft.com/office/officeart/2016/7/layout/RepeatingBendingProcessNew"/>
    <dgm:cxn modelId="{E22AF6B9-8B2C-4F20-9AEF-778C77F8818E}" type="presParOf" srcId="{177C7F6E-7805-41CE-8969-90829D7F2278}" destId="{55FF2AF9-0DA4-4767-A8F9-7577E04B164D}" srcOrd="1" destOrd="0" presId="urn:microsoft.com/office/officeart/2016/7/layout/RepeatingBendingProcessNew"/>
    <dgm:cxn modelId="{A93D5216-BC1A-48C7-A45A-BC2B8A20CE07}" type="presParOf" srcId="{55FF2AF9-0DA4-4767-A8F9-7577E04B164D}" destId="{F5F07A41-C5F0-456B-B7CE-6F19DEEF2BE3}" srcOrd="0" destOrd="0" presId="urn:microsoft.com/office/officeart/2016/7/layout/RepeatingBendingProcessNew"/>
    <dgm:cxn modelId="{BC13B41D-E4C8-4BF2-936F-14C0D4352C92}" type="presParOf" srcId="{177C7F6E-7805-41CE-8969-90829D7F2278}" destId="{6EFE084A-FDE0-4A77-9442-3A38E1D40BAD}" srcOrd="2" destOrd="0" presId="urn:microsoft.com/office/officeart/2016/7/layout/RepeatingBendingProcessNew"/>
    <dgm:cxn modelId="{0231E570-2481-4C06-A8E9-FEC8DC2DDB36}" type="presParOf" srcId="{177C7F6E-7805-41CE-8969-90829D7F2278}" destId="{C0552BC9-B144-4172-9051-5FAFB68DFCE4}" srcOrd="3" destOrd="0" presId="urn:microsoft.com/office/officeart/2016/7/layout/RepeatingBendingProcessNew"/>
    <dgm:cxn modelId="{1DE3C54D-D5E9-484A-8F00-DBF9C62426EF}" type="presParOf" srcId="{C0552BC9-B144-4172-9051-5FAFB68DFCE4}" destId="{A57D3B4A-7794-45AC-A1D8-FD2C24540AA9}" srcOrd="0" destOrd="0" presId="urn:microsoft.com/office/officeart/2016/7/layout/RepeatingBendingProcessNew"/>
    <dgm:cxn modelId="{AF8D19D3-1DDA-4762-9D65-3FBAE2A2FB04}" type="presParOf" srcId="{177C7F6E-7805-41CE-8969-90829D7F2278}" destId="{D0246862-C181-42AE-8BE1-FB228AFF25E2}" srcOrd="4" destOrd="0" presId="urn:microsoft.com/office/officeart/2016/7/layout/RepeatingBendingProcessNew"/>
    <dgm:cxn modelId="{0BB9FE3B-11AC-45FC-A50F-74D31FB52B71}" type="presParOf" srcId="{177C7F6E-7805-41CE-8969-90829D7F2278}" destId="{239EA154-D80B-4829-9DC3-362ABD869AAE}" srcOrd="5" destOrd="0" presId="urn:microsoft.com/office/officeart/2016/7/layout/RepeatingBendingProcessNew"/>
    <dgm:cxn modelId="{FE0F74B7-6B2D-4BEB-9603-948675BB7C8C}" type="presParOf" srcId="{239EA154-D80B-4829-9DC3-362ABD869AAE}" destId="{427A70F6-0D05-43B3-892C-A80DE006C153}" srcOrd="0" destOrd="0" presId="urn:microsoft.com/office/officeart/2016/7/layout/RepeatingBendingProcessNew"/>
    <dgm:cxn modelId="{7B007381-2F56-487C-9138-70AC7157735C}" type="presParOf" srcId="{177C7F6E-7805-41CE-8969-90829D7F2278}" destId="{18A7A7FB-E05C-4029-82B3-0F8B2957F6A7}" srcOrd="6" destOrd="0" presId="urn:microsoft.com/office/officeart/2016/7/layout/RepeatingBendingProcessNew"/>
    <dgm:cxn modelId="{20B9B11D-37F9-48C8-851A-FC011CAE5051}" type="presParOf" srcId="{177C7F6E-7805-41CE-8969-90829D7F2278}" destId="{8998F415-915C-491E-B758-B7F2443B656E}" srcOrd="7" destOrd="0" presId="urn:microsoft.com/office/officeart/2016/7/layout/RepeatingBendingProcessNew"/>
    <dgm:cxn modelId="{148F741C-0105-4AC8-BACE-DE3AAE67DA08}" type="presParOf" srcId="{8998F415-915C-491E-B758-B7F2443B656E}" destId="{06AF607A-E4FB-4812-9574-BDFEFAFF2867}" srcOrd="0" destOrd="0" presId="urn:microsoft.com/office/officeart/2016/7/layout/RepeatingBendingProcessNew"/>
    <dgm:cxn modelId="{1565D0CC-A4F1-43A9-9BDB-2F7455100020}" type="presParOf" srcId="{177C7F6E-7805-41CE-8969-90829D7F2278}" destId="{6CCF9843-8257-4683-8756-939D8E09B1F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DEC0A-5689-4224-AF39-F6CEEE4479BB}">
      <dsp:nvSpPr>
        <dsp:cNvPr id="0" name=""/>
        <dsp:cNvSpPr/>
      </dsp:nvSpPr>
      <dsp:spPr>
        <a:xfrm>
          <a:off x="0" y="62995"/>
          <a:ext cx="5000124" cy="5561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product_title – Name of the phone product.</a:t>
          </a:r>
        </a:p>
      </dsp:txBody>
      <dsp:txXfrm>
        <a:off x="27149" y="90144"/>
        <a:ext cx="4945826" cy="501854"/>
      </dsp:txXfrm>
    </dsp:sp>
    <dsp:sp modelId="{EC2BB030-B0AE-4DC7-8A04-E0FA2A200003}">
      <dsp:nvSpPr>
        <dsp:cNvPr id="0" name=""/>
        <dsp:cNvSpPr/>
      </dsp:nvSpPr>
      <dsp:spPr>
        <a:xfrm>
          <a:off x="0" y="659467"/>
          <a:ext cx="5000124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product_price – Price of the product in USD.</a:t>
          </a:r>
        </a:p>
      </dsp:txBody>
      <dsp:txXfrm>
        <a:off x="27149" y="686616"/>
        <a:ext cx="4945826" cy="501854"/>
      </dsp:txXfrm>
    </dsp:sp>
    <dsp:sp modelId="{C0CF9E9E-0839-483B-8B59-17967F1069DF}">
      <dsp:nvSpPr>
        <dsp:cNvPr id="0" name=""/>
        <dsp:cNvSpPr/>
      </dsp:nvSpPr>
      <dsp:spPr>
        <a:xfrm>
          <a:off x="0" y="1255939"/>
          <a:ext cx="5000124" cy="5561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product_star_rating – Average customer rating for the product.</a:t>
          </a:r>
        </a:p>
      </dsp:txBody>
      <dsp:txXfrm>
        <a:off x="27149" y="1283088"/>
        <a:ext cx="4945826" cy="501854"/>
      </dsp:txXfrm>
    </dsp:sp>
    <dsp:sp modelId="{E88EDBA8-7398-4182-A89E-108FF1D753AF}">
      <dsp:nvSpPr>
        <dsp:cNvPr id="0" name=""/>
        <dsp:cNvSpPr/>
      </dsp:nvSpPr>
      <dsp:spPr>
        <a:xfrm>
          <a:off x="0" y="1852411"/>
          <a:ext cx="5000124" cy="55615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is_prime – Whether the product is Prime eligible (True/False).</a:t>
          </a:r>
        </a:p>
      </dsp:txBody>
      <dsp:txXfrm>
        <a:off x="27149" y="1879560"/>
        <a:ext cx="4945826" cy="501854"/>
      </dsp:txXfrm>
    </dsp:sp>
    <dsp:sp modelId="{43EA60D7-018A-4587-B344-A3D082280000}">
      <dsp:nvSpPr>
        <dsp:cNvPr id="0" name=""/>
        <dsp:cNvSpPr/>
      </dsp:nvSpPr>
      <dsp:spPr>
        <a:xfrm>
          <a:off x="0" y="2448883"/>
          <a:ext cx="5000124" cy="55615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 is_best_seller – Indicates if the product is tagged as a best seller.</a:t>
          </a:r>
        </a:p>
      </dsp:txBody>
      <dsp:txXfrm>
        <a:off x="27149" y="2476032"/>
        <a:ext cx="4945826" cy="501854"/>
      </dsp:txXfrm>
    </dsp:sp>
    <dsp:sp modelId="{778B812C-145E-4516-9840-518F60E3091F}">
      <dsp:nvSpPr>
        <dsp:cNvPr id="0" name=""/>
        <dsp:cNvSpPr/>
      </dsp:nvSpPr>
      <dsp:spPr>
        <a:xfrm>
          <a:off x="0" y="3045356"/>
          <a:ext cx="5000124" cy="5561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 is_amazon_choice – Shows if the product is labeled as Amazon Choice.</a:t>
          </a:r>
        </a:p>
      </dsp:txBody>
      <dsp:txXfrm>
        <a:off x="27149" y="3072505"/>
        <a:ext cx="4945826" cy="501854"/>
      </dsp:txXfrm>
    </dsp:sp>
    <dsp:sp modelId="{ED9775C6-802D-4D83-934B-115DB08E8A66}">
      <dsp:nvSpPr>
        <dsp:cNvPr id="0" name=""/>
        <dsp:cNvSpPr/>
      </dsp:nvSpPr>
      <dsp:spPr>
        <a:xfrm>
          <a:off x="0" y="3641828"/>
          <a:ext cx="5000124" cy="5561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7. total_sales – Total number of sales per product.</a:t>
          </a:r>
        </a:p>
      </dsp:txBody>
      <dsp:txXfrm>
        <a:off x="27149" y="3668977"/>
        <a:ext cx="4945826" cy="501854"/>
      </dsp:txXfrm>
    </dsp:sp>
    <dsp:sp modelId="{18B2BEBA-5CF0-4233-A62B-6B8A0B40343B}">
      <dsp:nvSpPr>
        <dsp:cNvPr id="0" name=""/>
        <dsp:cNvSpPr/>
      </dsp:nvSpPr>
      <dsp:spPr>
        <a:xfrm>
          <a:off x="0" y="4238300"/>
          <a:ext cx="5000124" cy="5561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8. total_offers – Number of available offers for each product.</a:t>
          </a:r>
        </a:p>
      </dsp:txBody>
      <dsp:txXfrm>
        <a:off x="27149" y="4265449"/>
        <a:ext cx="4945826" cy="501854"/>
      </dsp:txXfrm>
    </dsp:sp>
    <dsp:sp modelId="{5B8F556D-16B5-401B-97D0-8EEB2D1C5F06}">
      <dsp:nvSpPr>
        <dsp:cNvPr id="0" name=""/>
        <dsp:cNvSpPr/>
      </dsp:nvSpPr>
      <dsp:spPr>
        <a:xfrm>
          <a:off x="0" y="4834772"/>
          <a:ext cx="5000124" cy="55615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9. climate_friendly – Indicates whether the product is climate-friendly.</a:t>
          </a:r>
        </a:p>
      </dsp:txBody>
      <dsp:txXfrm>
        <a:off x="27149" y="4861921"/>
        <a:ext cx="4945826" cy="501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63789-B507-422E-B638-729CF7BB0C3A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00155-7FEC-4641-B437-526EBAC91C9B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5493E-A22E-4E6C-BB37-AC46180101B8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Average Product Price: $180.36</a:t>
          </a:r>
        </a:p>
      </dsp:txBody>
      <dsp:txXfrm>
        <a:off x="1736122" y="1100"/>
        <a:ext cx="2172539" cy="921683"/>
      </dsp:txXfrm>
    </dsp:sp>
    <dsp:sp modelId="{B97C673F-16BD-4247-B654-CE93EF1883B7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8407A-65CE-4858-A4E9-67F2DA75ECE1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CF6F7-BCC0-4FB5-908B-F506B4CAC862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Average Star Rating: 4.07⭐</a:t>
          </a:r>
        </a:p>
      </dsp:txBody>
      <dsp:txXfrm>
        <a:off x="5406396" y="1100"/>
        <a:ext cx="2172539" cy="921683"/>
      </dsp:txXfrm>
    </dsp:sp>
    <dsp:sp modelId="{140B237A-5548-400E-A980-2E4D6E1CC6F9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794ED-1A10-4425-AC51-2FDED8DF9B98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97CAF-4B06-4F83-ACD4-A706C5FAEED6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Total Sales: 111K units</a:t>
          </a:r>
        </a:p>
      </dsp:txBody>
      <dsp:txXfrm>
        <a:off x="1736122" y="1635560"/>
        <a:ext cx="2172539" cy="921683"/>
      </dsp:txXfrm>
    </dsp:sp>
    <dsp:sp modelId="{2A6223BF-43EC-4A3F-AAEB-7FE3071362D1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F7B0E-9405-4DD2-95CC-5E874B766121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A75F4-7462-4D93-A015-A54824C0B88C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Climate-Friendly Products: 19%</a:t>
          </a:r>
        </a:p>
      </dsp:txBody>
      <dsp:txXfrm>
        <a:off x="5406396" y="1635560"/>
        <a:ext cx="2172539" cy="921683"/>
      </dsp:txXfrm>
    </dsp:sp>
    <dsp:sp modelId="{266EFF3D-E124-41C2-AE83-4577210110D7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966B-9A6C-4F82-A90D-6C1C355633B5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94DA5-C589-41D7-A476-B2F6E3175497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Amazon Choice Products: 2</a:t>
          </a:r>
        </a:p>
      </dsp:txBody>
      <dsp:txXfrm>
        <a:off x="1736122" y="3270020"/>
        <a:ext cx="2172539" cy="921683"/>
      </dsp:txXfrm>
    </dsp:sp>
    <dsp:sp modelId="{95AD607E-9F32-4AFB-984E-2424AB58F3C8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A7AF3-430C-49EA-8D76-48FB62C15A0C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6A275-88A7-47BD-A695-FC9BA83CF33F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Visualizations used include bar charts for sales by product, pie charts for Prime eligibility, and line charts for sales over time.</a:t>
          </a:r>
        </a:p>
      </dsp:txBody>
      <dsp:txXfrm>
        <a:off x="5406396" y="3270020"/>
        <a:ext cx="2172539" cy="921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C800D-106E-437C-814E-8D3C60B3A6E9}">
      <dsp:nvSpPr>
        <dsp:cNvPr id="0" name=""/>
        <dsp:cNvSpPr/>
      </dsp:nvSpPr>
      <dsp:spPr>
        <a:xfrm>
          <a:off x="0" y="78277"/>
          <a:ext cx="4501582" cy="6753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analysis highlights that:</a:t>
          </a:r>
        </a:p>
      </dsp:txBody>
      <dsp:txXfrm>
        <a:off x="32967" y="111244"/>
        <a:ext cx="4435648" cy="609393"/>
      </dsp:txXfrm>
    </dsp:sp>
    <dsp:sp modelId="{A307990E-2E74-48ED-88F8-735452877FBA}">
      <dsp:nvSpPr>
        <dsp:cNvPr id="0" name=""/>
        <dsp:cNvSpPr/>
      </dsp:nvSpPr>
      <dsp:spPr>
        <a:xfrm>
          <a:off x="0" y="802565"/>
          <a:ext cx="4501582" cy="675327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Most sales come from non-Prime products.</a:t>
          </a:r>
        </a:p>
      </dsp:txBody>
      <dsp:txXfrm>
        <a:off x="32967" y="835532"/>
        <a:ext cx="4435648" cy="609393"/>
      </dsp:txXfrm>
    </dsp:sp>
    <dsp:sp modelId="{9E421957-5686-49D3-9ED4-E36D925D7F3A}">
      <dsp:nvSpPr>
        <dsp:cNvPr id="0" name=""/>
        <dsp:cNvSpPr/>
      </dsp:nvSpPr>
      <dsp:spPr>
        <a:xfrm>
          <a:off x="0" y="1526853"/>
          <a:ext cx="4501582" cy="67532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Climate-friendly products represent a small share (19%) of total sales.</a:t>
          </a:r>
        </a:p>
      </dsp:txBody>
      <dsp:txXfrm>
        <a:off x="32967" y="1559820"/>
        <a:ext cx="4435648" cy="609393"/>
      </dsp:txXfrm>
    </dsp:sp>
    <dsp:sp modelId="{F19AF606-4625-4E05-A608-DE84920F0B5E}">
      <dsp:nvSpPr>
        <dsp:cNvPr id="0" name=""/>
        <dsp:cNvSpPr/>
      </dsp:nvSpPr>
      <dsp:spPr>
        <a:xfrm>
          <a:off x="0" y="2251140"/>
          <a:ext cx="4501582" cy="675327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Only a few products are Amazon Choice or Best Sellers, indicating potential for optimization.</a:t>
          </a:r>
        </a:p>
      </dsp:txBody>
      <dsp:txXfrm>
        <a:off x="32967" y="2284107"/>
        <a:ext cx="4435648" cy="609393"/>
      </dsp:txXfrm>
    </dsp:sp>
    <dsp:sp modelId="{8332F4CA-8F03-44A5-B3C6-EF9E307E59D8}">
      <dsp:nvSpPr>
        <dsp:cNvPr id="0" name=""/>
        <dsp:cNvSpPr/>
      </dsp:nvSpPr>
      <dsp:spPr>
        <a:xfrm>
          <a:off x="0" y="2975428"/>
          <a:ext cx="4501582" cy="67532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High-rated products often align with higher sales volumes.</a:t>
          </a:r>
        </a:p>
      </dsp:txBody>
      <dsp:txXfrm>
        <a:off x="32967" y="3008395"/>
        <a:ext cx="4435648" cy="609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F2AF9-0DA4-4767-A8F9-7577E04B164D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81B97828-0D6E-4674-8D2E-0EB573E91A13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Increase promotions for climate-friendly and Prime-eligible products.</a:t>
          </a:r>
        </a:p>
      </dsp:txBody>
      <dsp:txXfrm>
        <a:off x="6308" y="564963"/>
        <a:ext cx="2374850" cy="1424910"/>
      </dsp:txXfrm>
    </dsp:sp>
    <dsp:sp modelId="{C0552BC9-B144-4172-9051-5FAFB68DFCE4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EFE084A-FDE0-4A77-9442-3A38E1D40BAD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Focus on enhancing product ratings through better quality and reviews.</a:t>
          </a:r>
        </a:p>
      </dsp:txBody>
      <dsp:txXfrm>
        <a:off x="2927374" y="564963"/>
        <a:ext cx="2374850" cy="1424910"/>
      </dsp:txXfrm>
    </dsp:sp>
    <dsp:sp modelId="{239EA154-D80B-4829-9DC3-362ABD869AAE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D0246862-C181-42AE-8BE1-FB228AFF25E2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Expand offers on top-performing brands to boost sales.</a:t>
          </a:r>
        </a:p>
      </dsp:txBody>
      <dsp:txXfrm>
        <a:off x="5848440" y="564963"/>
        <a:ext cx="2374850" cy="1424910"/>
      </dsp:txXfrm>
    </dsp:sp>
    <dsp:sp modelId="{8998F415-915C-491E-B758-B7F2443B656E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18A7A7FB-E05C-4029-82B3-0F8B2957F6A7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Leverage Amazon Choice and Best Seller tags for marketing visibility.</a:t>
          </a:r>
        </a:p>
      </dsp:txBody>
      <dsp:txXfrm>
        <a:off x="6308" y="2536089"/>
        <a:ext cx="2374850" cy="1424910"/>
      </dsp:txXfrm>
    </dsp:sp>
    <dsp:sp modelId="{6CCF9843-8257-4683-8756-939D8E09B1FF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Monitor sales trends by date to identify peak performance periods.</a:t>
          </a:r>
        </a:p>
      </dsp:txBody>
      <dsp:txXfrm>
        <a:off x="2927374" y="2536089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58DA7713-D70A-A5F6-CDD5-D28A4690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4" r="7550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2155188"/>
            <a:ext cx="3120174" cy="2839273"/>
          </a:xfrm>
        </p:spPr>
        <p:txBody>
          <a:bodyPr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Power BI Final Project – Phones Search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Data Analysis, Insights, and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This dataset contains information about phone products listed online, including their pricing, sales, offers, ratings, and other attributes.</a:t>
            </a:r>
          </a:p>
          <a:p>
            <a:endParaRPr lang="en-US" sz="1700"/>
          </a:p>
          <a:p>
            <a:r>
              <a:rPr lang="en-US" sz="1700"/>
              <a:t>Goal: To analyze product performance, pricing, and sales insights using Power BI.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F571B828-A856-07E0-C85D-DB6EB266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405" r="13833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Column Descriptions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690B04A-5876-7F5C-C618-66A7B41E3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14872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Analysis Summary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149C69C-2EBA-BEE1-F0E0-FDE876FDA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4505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US" sz="350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5209-A472-B72C-33C8-201B7E20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79" r="30375" b="-1"/>
          <a:stretch>
            <a:fillRect/>
          </a:stretch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BDADAF-0552-726C-E63D-F8901B96A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702616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011D9-3647-9F6D-A515-1A1133BD57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 BI Final Project – Phones Search Dashboard</vt:lpstr>
      <vt:lpstr>Dataset Overview</vt:lpstr>
      <vt:lpstr>Column Descriptions</vt:lpstr>
      <vt:lpstr>Analysis Summary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abdelnaser abdelrahman nawar</cp:lastModifiedBy>
  <cp:revision>2</cp:revision>
  <dcterms:created xsi:type="dcterms:W3CDTF">2013-01-27T09:14:16Z</dcterms:created>
  <dcterms:modified xsi:type="dcterms:W3CDTF">2025-10-05T08:10:09Z</dcterms:modified>
  <cp:category/>
</cp:coreProperties>
</file>