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81" r:id="rId6"/>
    <p:sldId id="306" r:id="rId7"/>
    <p:sldId id="307" r:id="rId8"/>
    <p:sldId id="310" r:id="rId9"/>
    <p:sldId id="309" r:id="rId10"/>
    <p:sldId id="312" r:id="rId11"/>
    <p:sldId id="314" r:id="rId12"/>
    <p:sldId id="311" r:id="rId13"/>
    <p:sldId id="320" r:id="rId14"/>
    <p:sldId id="322" r:id="rId15"/>
    <p:sldId id="321" r:id="rId16"/>
    <p:sldId id="319" r:id="rId17"/>
    <p:sldId id="327" r:id="rId18"/>
    <p:sldId id="328" r:id="rId19"/>
    <p:sldId id="329" r:id="rId20"/>
    <p:sldId id="330" r:id="rId21"/>
    <p:sldId id="336" r:id="rId22"/>
    <p:sldId id="337" r:id="rId23"/>
    <p:sldId id="339" r:id="rId24"/>
    <p:sldId id="338" r:id="rId25"/>
    <p:sldId id="340" r:id="rId26"/>
    <p:sldId id="342" r:id="rId27"/>
    <p:sldId id="343" r:id="rId28"/>
    <p:sldId id="313" r:id="rId29"/>
    <p:sldId id="290" r:id="rId30"/>
    <p:sldId id="303" r:id="rId3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7796AA-449C-4D4D-B2C5-C1AEE091A767}">
          <p14:sldIdLst>
            <p14:sldId id="256"/>
            <p14:sldId id="281"/>
            <p14:sldId id="306"/>
            <p14:sldId id="307"/>
            <p14:sldId id="310"/>
            <p14:sldId id="309"/>
            <p14:sldId id="312"/>
            <p14:sldId id="314"/>
            <p14:sldId id="311"/>
            <p14:sldId id="320"/>
            <p14:sldId id="322"/>
            <p14:sldId id="321"/>
            <p14:sldId id="319"/>
            <p14:sldId id="327"/>
            <p14:sldId id="328"/>
            <p14:sldId id="329"/>
            <p14:sldId id="330"/>
            <p14:sldId id="336"/>
            <p14:sldId id="337"/>
            <p14:sldId id="339"/>
            <p14:sldId id="338"/>
            <p14:sldId id="340"/>
            <p14:sldId id="342"/>
            <p14:sldId id="343"/>
            <p14:sldId id="313"/>
            <p14:sldId id="290"/>
            <p14:sldId id="3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72" autoAdjust="0"/>
    <p:restoredTop sz="94598" autoAdjust="0"/>
  </p:normalViewPr>
  <p:slideViewPr>
    <p:cSldViewPr snapToGrid="0">
      <p:cViewPr varScale="1">
        <p:scale>
          <a:sx n="87" d="100"/>
          <a:sy n="87" d="100"/>
        </p:scale>
        <p:origin x="96" y="226"/>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xmlns=""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63C334-78CA-4E1A-9D54-3E3430963041}" type="datetime1">
              <a:rPr lang="en-GB" smtClean="0"/>
              <a:t>02/01/2024</a:t>
            </a:fld>
            <a:endParaRPr lang="en-GB" dirty="0"/>
          </a:p>
        </p:txBody>
      </p:sp>
      <p:sp>
        <p:nvSpPr>
          <p:cNvPr id="4" name="Footer Placeholder 3">
            <a:extLst>
              <a:ext uri="{FF2B5EF4-FFF2-40B4-BE49-F238E27FC236}">
                <a16:creationId xmlns:a16="http://schemas.microsoft.com/office/drawing/2014/main" xmlns=""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xmlns=""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4CC6D6D-E986-427F-AD9C-4E9408DDBE53}" type="slidenum">
              <a:rPr lang="en-GB" smtClean="0"/>
              <a:t>‹#›</a:t>
            </a:fld>
            <a:endParaRPr lang="en-GB"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8705E-AAE8-4335-B5A5-B8C4E9E55DA7}" type="datetime1">
              <a:rPr lang="en-GB" smtClean="0"/>
              <a:pPr/>
              <a:t>02/01/2024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15A580F-E35D-42E1-AF82-E41CC201EA91}" type="slidenum">
              <a:rPr lang="en-GB" noProof="0" smtClean="0"/>
              <a:t>‹#›</a:t>
            </a:fld>
            <a:endParaRPr lang="en-GB" noProof="0"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115A580F-E35D-42E1-AF82-E41CC201EA91}" type="slidenum">
              <a:rPr lang="en-GB" smtClean="0"/>
              <a:t>1</a:t>
            </a:fld>
            <a:endParaRPr lang="en-GB" dirty="0"/>
          </a:p>
        </p:txBody>
      </p:sp>
    </p:spTree>
    <p:extLst>
      <p:ext uri="{BB962C8B-B14F-4D97-AF65-F5344CB8AC3E}">
        <p14:creationId xmlns:p14="http://schemas.microsoft.com/office/powerpoint/2010/main" val="160410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10</a:t>
            </a:fld>
            <a:endParaRPr lang="en-GB" dirty="0"/>
          </a:p>
        </p:txBody>
      </p:sp>
    </p:spTree>
    <p:extLst>
      <p:ext uri="{BB962C8B-B14F-4D97-AF65-F5344CB8AC3E}">
        <p14:creationId xmlns:p14="http://schemas.microsoft.com/office/powerpoint/2010/main" val="383456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11</a:t>
            </a:fld>
            <a:endParaRPr lang="en-GB" dirty="0"/>
          </a:p>
        </p:txBody>
      </p:sp>
    </p:spTree>
    <p:extLst>
      <p:ext uri="{BB962C8B-B14F-4D97-AF65-F5344CB8AC3E}">
        <p14:creationId xmlns:p14="http://schemas.microsoft.com/office/powerpoint/2010/main" val="369617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12</a:t>
            </a:fld>
            <a:endParaRPr lang="en-GB" dirty="0"/>
          </a:p>
        </p:txBody>
      </p:sp>
    </p:spTree>
    <p:extLst>
      <p:ext uri="{BB962C8B-B14F-4D97-AF65-F5344CB8AC3E}">
        <p14:creationId xmlns:p14="http://schemas.microsoft.com/office/powerpoint/2010/main" val="223955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13</a:t>
            </a:fld>
            <a:endParaRPr lang="en-GB" dirty="0"/>
          </a:p>
        </p:txBody>
      </p:sp>
    </p:spTree>
    <p:extLst>
      <p:ext uri="{BB962C8B-B14F-4D97-AF65-F5344CB8AC3E}">
        <p14:creationId xmlns:p14="http://schemas.microsoft.com/office/powerpoint/2010/main" val="407083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14</a:t>
            </a:fld>
            <a:endParaRPr lang="en-GB" dirty="0"/>
          </a:p>
        </p:txBody>
      </p:sp>
    </p:spTree>
    <p:extLst>
      <p:ext uri="{BB962C8B-B14F-4D97-AF65-F5344CB8AC3E}">
        <p14:creationId xmlns:p14="http://schemas.microsoft.com/office/powerpoint/2010/main" val="8344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15</a:t>
            </a:fld>
            <a:endParaRPr lang="en-GB" dirty="0"/>
          </a:p>
        </p:txBody>
      </p:sp>
    </p:spTree>
    <p:extLst>
      <p:ext uri="{BB962C8B-B14F-4D97-AF65-F5344CB8AC3E}">
        <p14:creationId xmlns:p14="http://schemas.microsoft.com/office/powerpoint/2010/main" val="126003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16</a:t>
            </a:fld>
            <a:endParaRPr lang="en-GB" dirty="0"/>
          </a:p>
        </p:txBody>
      </p:sp>
    </p:spTree>
    <p:extLst>
      <p:ext uri="{BB962C8B-B14F-4D97-AF65-F5344CB8AC3E}">
        <p14:creationId xmlns:p14="http://schemas.microsoft.com/office/powerpoint/2010/main" val="415903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17</a:t>
            </a:fld>
            <a:endParaRPr lang="en-GB" dirty="0"/>
          </a:p>
        </p:txBody>
      </p:sp>
    </p:spTree>
    <p:extLst>
      <p:ext uri="{BB962C8B-B14F-4D97-AF65-F5344CB8AC3E}">
        <p14:creationId xmlns:p14="http://schemas.microsoft.com/office/powerpoint/2010/main" val="333302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18</a:t>
            </a:fld>
            <a:endParaRPr lang="en-GB" dirty="0"/>
          </a:p>
        </p:txBody>
      </p:sp>
    </p:spTree>
    <p:extLst>
      <p:ext uri="{BB962C8B-B14F-4D97-AF65-F5344CB8AC3E}">
        <p14:creationId xmlns:p14="http://schemas.microsoft.com/office/powerpoint/2010/main" val="3319190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19</a:t>
            </a:fld>
            <a:endParaRPr lang="en-GB" dirty="0"/>
          </a:p>
        </p:txBody>
      </p:sp>
    </p:spTree>
    <p:extLst>
      <p:ext uri="{BB962C8B-B14F-4D97-AF65-F5344CB8AC3E}">
        <p14:creationId xmlns:p14="http://schemas.microsoft.com/office/powerpoint/2010/main" val="158935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a:t>
            </a:fld>
            <a:endParaRPr lang="en-GB" dirty="0"/>
          </a:p>
        </p:txBody>
      </p:sp>
    </p:spTree>
    <p:extLst>
      <p:ext uri="{BB962C8B-B14F-4D97-AF65-F5344CB8AC3E}">
        <p14:creationId xmlns:p14="http://schemas.microsoft.com/office/powerpoint/2010/main" val="3789478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20</a:t>
            </a:fld>
            <a:endParaRPr lang="en-GB" dirty="0"/>
          </a:p>
        </p:txBody>
      </p:sp>
    </p:spTree>
    <p:extLst>
      <p:ext uri="{BB962C8B-B14F-4D97-AF65-F5344CB8AC3E}">
        <p14:creationId xmlns:p14="http://schemas.microsoft.com/office/powerpoint/2010/main" val="3033147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21</a:t>
            </a:fld>
            <a:endParaRPr lang="en-GB" dirty="0"/>
          </a:p>
        </p:txBody>
      </p:sp>
    </p:spTree>
    <p:extLst>
      <p:ext uri="{BB962C8B-B14F-4D97-AF65-F5344CB8AC3E}">
        <p14:creationId xmlns:p14="http://schemas.microsoft.com/office/powerpoint/2010/main" val="426153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22</a:t>
            </a:fld>
            <a:endParaRPr lang="en-GB" dirty="0"/>
          </a:p>
        </p:txBody>
      </p:sp>
    </p:spTree>
    <p:extLst>
      <p:ext uri="{BB962C8B-B14F-4D97-AF65-F5344CB8AC3E}">
        <p14:creationId xmlns:p14="http://schemas.microsoft.com/office/powerpoint/2010/main" val="2264850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23</a:t>
            </a:fld>
            <a:endParaRPr lang="en-GB" dirty="0"/>
          </a:p>
        </p:txBody>
      </p:sp>
    </p:spTree>
    <p:extLst>
      <p:ext uri="{BB962C8B-B14F-4D97-AF65-F5344CB8AC3E}">
        <p14:creationId xmlns:p14="http://schemas.microsoft.com/office/powerpoint/2010/main" val="3795874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24</a:t>
            </a:fld>
            <a:endParaRPr lang="en-GB" dirty="0"/>
          </a:p>
        </p:txBody>
      </p:sp>
    </p:spTree>
    <p:extLst>
      <p:ext uri="{BB962C8B-B14F-4D97-AF65-F5344CB8AC3E}">
        <p14:creationId xmlns:p14="http://schemas.microsoft.com/office/powerpoint/2010/main" val="56217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25</a:t>
            </a:fld>
            <a:endParaRPr lang="en-GB" dirty="0"/>
          </a:p>
        </p:txBody>
      </p:sp>
    </p:spTree>
    <p:extLst>
      <p:ext uri="{BB962C8B-B14F-4D97-AF65-F5344CB8AC3E}">
        <p14:creationId xmlns:p14="http://schemas.microsoft.com/office/powerpoint/2010/main" val="225517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5961EFD6-34B6-4621-AFFD-CC7DD286577B}" type="slidenum">
              <a:rPr lang="en-GB" smtClean="0"/>
              <a:t>26</a:t>
            </a:fld>
            <a:endParaRPr lang="en-GB" dirty="0"/>
          </a:p>
        </p:txBody>
      </p:sp>
    </p:spTree>
    <p:extLst>
      <p:ext uri="{BB962C8B-B14F-4D97-AF65-F5344CB8AC3E}">
        <p14:creationId xmlns:p14="http://schemas.microsoft.com/office/powerpoint/2010/main" val="3362745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5224DCA5-A7A8-4689-8651-5E03C020EB30}" type="slidenum">
              <a:rPr lang="en-GB" smtClean="0"/>
              <a:t>27</a:t>
            </a:fld>
            <a:endParaRPr lang="en-GB" dirty="0"/>
          </a:p>
        </p:txBody>
      </p:sp>
    </p:spTree>
    <p:extLst>
      <p:ext uri="{BB962C8B-B14F-4D97-AF65-F5344CB8AC3E}">
        <p14:creationId xmlns:p14="http://schemas.microsoft.com/office/powerpoint/2010/main" val="422302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3</a:t>
            </a:fld>
            <a:endParaRPr lang="en-GB" dirty="0"/>
          </a:p>
        </p:txBody>
      </p:sp>
    </p:spTree>
    <p:extLst>
      <p:ext uri="{BB962C8B-B14F-4D97-AF65-F5344CB8AC3E}">
        <p14:creationId xmlns:p14="http://schemas.microsoft.com/office/powerpoint/2010/main" val="39331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4</a:t>
            </a:fld>
            <a:endParaRPr lang="en-GB" dirty="0"/>
          </a:p>
        </p:txBody>
      </p:sp>
    </p:spTree>
    <p:extLst>
      <p:ext uri="{BB962C8B-B14F-4D97-AF65-F5344CB8AC3E}">
        <p14:creationId xmlns:p14="http://schemas.microsoft.com/office/powerpoint/2010/main" val="248582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5</a:t>
            </a:fld>
            <a:endParaRPr lang="en-GB" dirty="0"/>
          </a:p>
        </p:txBody>
      </p:sp>
    </p:spTree>
    <p:extLst>
      <p:ext uri="{BB962C8B-B14F-4D97-AF65-F5344CB8AC3E}">
        <p14:creationId xmlns:p14="http://schemas.microsoft.com/office/powerpoint/2010/main" val="1865677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6</a:t>
            </a:fld>
            <a:endParaRPr lang="en-GB" dirty="0"/>
          </a:p>
        </p:txBody>
      </p:sp>
    </p:spTree>
    <p:extLst>
      <p:ext uri="{BB962C8B-B14F-4D97-AF65-F5344CB8AC3E}">
        <p14:creationId xmlns:p14="http://schemas.microsoft.com/office/powerpoint/2010/main" val="314106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7</a:t>
            </a:fld>
            <a:endParaRPr lang="en-GB" dirty="0"/>
          </a:p>
        </p:txBody>
      </p:sp>
    </p:spTree>
    <p:extLst>
      <p:ext uri="{BB962C8B-B14F-4D97-AF65-F5344CB8AC3E}">
        <p14:creationId xmlns:p14="http://schemas.microsoft.com/office/powerpoint/2010/main" val="53532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8</a:t>
            </a:fld>
            <a:endParaRPr lang="en-GB" dirty="0"/>
          </a:p>
        </p:txBody>
      </p:sp>
    </p:spTree>
    <p:extLst>
      <p:ext uri="{BB962C8B-B14F-4D97-AF65-F5344CB8AC3E}">
        <p14:creationId xmlns:p14="http://schemas.microsoft.com/office/powerpoint/2010/main" val="59448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EEB4EE6E-C0DF-4EB1-8875-16F6BF599544}" type="slidenum">
              <a:rPr lang="en-GB" smtClean="0"/>
              <a:t>9</a:t>
            </a:fld>
            <a:endParaRPr lang="en-GB" dirty="0"/>
          </a:p>
        </p:txBody>
      </p:sp>
    </p:spTree>
    <p:extLst>
      <p:ext uri="{BB962C8B-B14F-4D97-AF65-F5344CB8AC3E}">
        <p14:creationId xmlns:p14="http://schemas.microsoft.com/office/powerpoint/2010/main" val="350739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439D4E6-49E3-4273-9EDF-AD58558B9F7E}"/>
              </a:ext>
            </a:extLst>
          </p:cNvPr>
          <p:cNvSpPr>
            <a:spLocks noGrp="1"/>
          </p:cNvSpPr>
          <p:nvPr>
            <p:ph type="ctrTitle"/>
          </p:nvPr>
        </p:nvSpPr>
        <p:spPr>
          <a:xfrm>
            <a:off x="685800" y="908651"/>
            <a:ext cx="3620882" cy="3640345"/>
          </a:xfrm>
          <a:prstGeom prst="rect">
            <a:avLst/>
          </a:prstGeom>
        </p:spPr>
        <p:txBody>
          <a:bodyPr rtlCol="0" anchor="t">
            <a:normAutofit/>
          </a:bodyPr>
          <a:lstStyle>
            <a:lvl1pPr>
              <a:defRPr>
                <a:solidFill>
                  <a:schemeClr val="bg1"/>
                </a:solidFill>
              </a:defRPr>
            </a:lvl1pPr>
          </a:lstStyle>
          <a:p>
            <a:pPr rtl="0"/>
            <a:r>
              <a:rPr lang="en-US" sz="4000" noProof="0">
                <a:solidFill>
                  <a:schemeClr val="bg1"/>
                </a:solidFill>
              </a:rPr>
              <a:t>Click to edit Master title style</a:t>
            </a:r>
            <a:endParaRPr lang="en-GB" sz="4000" noProof="0">
              <a:solidFill>
                <a:schemeClr val="bg1"/>
              </a:solidFill>
            </a:endParaRPr>
          </a:p>
        </p:txBody>
      </p:sp>
      <p:sp>
        <p:nvSpPr>
          <p:cNvPr id="10" name="Subtitle 2">
            <a:extLst>
              <a:ext uri="{FF2B5EF4-FFF2-40B4-BE49-F238E27FC236}">
                <a16:creationId xmlns:a16="http://schemas.microsoft.com/office/drawing/2014/main" xmlns="" id="{FE9D8936-4795-43B2-9C32-4BE93A672131}"/>
              </a:ext>
            </a:extLst>
          </p:cNvPr>
          <p:cNvSpPr>
            <a:spLocks noGrp="1"/>
          </p:cNvSpPr>
          <p:nvPr>
            <p:ph type="subTitle" idx="1" hasCustomPrompt="1"/>
          </p:nvPr>
        </p:nvSpPr>
        <p:spPr>
          <a:xfrm>
            <a:off x="705934" y="5220450"/>
            <a:ext cx="3380437" cy="570748"/>
          </a:xfrm>
          <a:prstGeom prst="rect">
            <a:avLst/>
          </a:prstGeom>
        </p:spPr>
        <p:txBody>
          <a:bodyPr rtlCol="0" anchor="b">
            <a:normAutofit/>
          </a:bodyPr>
          <a:lstStyle>
            <a:lvl1pPr marL="0" indent="0">
              <a:buNone/>
              <a:defRPr sz="1800">
                <a:solidFill>
                  <a:schemeClr val="bg1"/>
                </a:solidFill>
              </a:defRPr>
            </a:lvl1pPr>
          </a:lstStyle>
          <a:p>
            <a:pPr rtl="0"/>
            <a:r>
              <a:rPr lang="en-GB" sz="1800" noProof="0">
                <a:solidFill>
                  <a:schemeClr val="bg1"/>
                </a:solidFill>
              </a:rPr>
              <a:t>Insert subtitle here</a:t>
            </a:r>
          </a:p>
        </p:txBody>
      </p:sp>
      <p:sp>
        <p:nvSpPr>
          <p:cNvPr id="18" name="Picture Placeholder 16">
            <a:extLst>
              <a:ext uri="{FF2B5EF4-FFF2-40B4-BE49-F238E27FC236}">
                <a16:creationId xmlns:a16="http://schemas.microsoft.com/office/drawing/2014/main" xmlns="" id="{6C8B8511-EE4E-4935-ABB8-E8C2FCB1C46F}"/>
              </a:ext>
            </a:extLst>
          </p:cNvPr>
          <p:cNvSpPr>
            <a:spLocks noGrp="1"/>
          </p:cNvSpPr>
          <p:nvPr>
            <p:ph type="pic" sz="quarter" idx="13" hasCustomPrompt="1"/>
          </p:nvPr>
        </p:nvSpPr>
        <p:spPr>
          <a:xfrm>
            <a:off x="4876158" y="0"/>
            <a:ext cx="7315841" cy="6858000"/>
          </a:xfrm>
          <a:prstGeom prst="rect">
            <a:avLst/>
          </a:prstGeom>
        </p:spPr>
        <p:txBody>
          <a:bodyPr rtlCol="0" anchor="t"/>
          <a:lstStyle>
            <a:lvl1pPr marL="0" indent="0" algn="ctr">
              <a:buNone/>
              <a:defRPr>
                <a:solidFill>
                  <a:schemeClr val="bg1"/>
                </a:solidFill>
              </a:defRPr>
            </a:lvl1pPr>
          </a:lstStyle>
          <a:p>
            <a:pPr rtl="0"/>
            <a:r>
              <a:rPr lang="en-GB" noProof="0" dirty="0"/>
              <a:t>Insert photo here</a:t>
            </a:r>
          </a:p>
        </p:txBody>
      </p:sp>
      <p:cxnSp>
        <p:nvCxnSpPr>
          <p:cNvPr id="11" name="Straight Connector 10">
            <a:extLst>
              <a:ext uri="{FF2B5EF4-FFF2-40B4-BE49-F238E27FC236}">
                <a16:creationId xmlns:a16="http://schemas.microsoft.com/office/drawing/2014/main" xmlns="" id="{8239FAB6-0B6C-402C-A107-EFFF82281DAE}"/>
              </a:ext>
              <a:ext uri="{C183D7F6-B498-43B3-948B-1728B52AA6E4}">
                <adec:decorative xmlns:adec="http://schemas.microsoft.com/office/drawing/2017/decorative" xmlns=""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xmlns="" id="{DBE487E6-4032-4195-9823-685A39371B0C}"/>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defRPr>
            </a:lvl1pPr>
          </a:lstStyle>
          <a:p>
            <a:pPr rtl="0"/>
            <a:r>
              <a:rPr lang="en-GB" noProof="0" dirty="0"/>
              <a:t>PRESENTATION TITLE</a:t>
            </a:r>
          </a:p>
        </p:txBody>
      </p:sp>
      <p:sp>
        <p:nvSpPr>
          <p:cNvPr id="14" name="Date Placeholder 5">
            <a:extLst>
              <a:ext uri="{FF2B5EF4-FFF2-40B4-BE49-F238E27FC236}">
                <a16:creationId xmlns:a16="http://schemas.microsoft.com/office/drawing/2014/main" xmlns="" id="{C71E06DF-BA1B-43E6-A74C-85231D2EC37E}"/>
              </a:ext>
            </a:extLst>
          </p:cNvPr>
          <p:cNvSpPr>
            <a:spLocks noGrp="1"/>
          </p:cNvSpPr>
          <p:nvPr>
            <p:ph type="dt" sz="half" idx="10"/>
          </p:nvPr>
        </p:nvSpPr>
        <p:spPr>
          <a:xfrm>
            <a:off x="8369448" y="6356350"/>
            <a:ext cx="2592594" cy="365125"/>
          </a:xfrm>
          <a:prstGeom prst="rect">
            <a:avLst/>
          </a:prstGeom>
        </p:spPr>
        <p:txBody>
          <a:bodyPr rtlCol="0"/>
          <a:lstStyle/>
          <a:p>
            <a:pPr rtl="0"/>
            <a:r>
              <a:rPr lang="en-GB" noProof="0" dirty="0">
                <a:solidFill>
                  <a:srgbClr val="FFFFFF"/>
                </a:solidFill>
                <a:effectLst>
                  <a:outerShdw blurRad="38100" dist="38100" dir="2700000" algn="tl">
                    <a:srgbClr val="000000">
                      <a:alpha val="43137"/>
                    </a:srgbClr>
                  </a:outerShdw>
                </a:effectLst>
              </a:rPr>
              <a:t>2/11/20XX</a:t>
            </a:r>
          </a:p>
        </p:txBody>
      </p:sp>
      <p:sp>
        <p:nvSpPr>
          <p:cNvPr id="15" name="Slide Number Placeholder 7">
            <a:extLst>
              <a:ext uri="{FF2B5EF4-FFF2-40B4-BE49-F238E27FC236}">
                <a16:creationId xmlns:a16="http://schemas.microsoft.com/office/drawing/2014/main" xmlns="" id="{0BD36B16-3F07-4955-8D4D-BC0FD17C1CE4}"/>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solidFill>
                  <a:srgbClr val="FFFFFF"/>
                </a:solidFill>
                <a:effectLst>
                  <a:outerShdw blurRad="38100" dist="38100" dir="2700000" algn="tl">
                    <a:srgbClr val="000000">
                      <a:alpha val="43137"/>
                    </a:srgbClr>
                  </a:outerShdw>
                </a:effectLst>
              </a:rPr>
              <a:t>‹#›</a:t>
            </a:fld>
            <a:endParaRPr lang="en-GB" noProof="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xmlns="" id="{4246B94A-8C64-4FBA-B409-1F9487E19CF3}"/>
              </a:ext>
            </a:extLst>
          </p:cNvPr>
          <p:cNvSpPr>
            <a:spLocks noGrp="1"/>
          </p:cNvSpPr>
          <p:nvPr>
            <p:ph type="title"/>
          </p:nvPr>
        </p:nvSpPr>
        <p:spPr>
          <a:xfrm>
            <a:off x="700087" y="909638"/>
            <a:ext cx="10691813" cy="810192"/>
          </a:xfrm>
          <a:prstGeom prst="rect">
            <a:avLst/>
          </a:prstGeom>
        </p:spPr>
        <p:txBody>
          <a:bodyPr rtlCol="0"/>
          <a:lstStyle/>
          <a:p>
            <a:pPr rtl="0"/>
            <a:r>
              <a:rPr lang="en-US" noProof="0"/>
              <a:t>Click to edit Master title style</a:t>
            </a:r>
            <a:endParaRPr lang="en-GB" noProof="0"/>
          </a:p>
        </p:txBody>
      </p:sp>
      <p:cxnSp>
        <p:nvCxnSpPr>
          <p:cNvPr id="9" name="Straight Connector 8">
            <a:extLst>
              <a:ext uri="{FF2B5EF4-FFF2-40B4-BE49-F238E27FC236}">
                <a16:creationId xmlns:a16="http://schemas.microsoft.com/office/drawing/2014/main" xmlns="" id="{866F075D-9008-4BD3-A772-7AF7AD667D5A}"/>
              </a:ext>
              <a:ext uri="{C183D7F6-B498-43B3-948B-1728B52AA6E4}">
                <adec:decorative xmlns:adec="http://schemas.microsoft.com/office/drawing/2017/decorative" xmlns=""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xmlns="" id="{4C185B95-5C0F-400E-B7DF-8FF843290737}"/>
              </a:ext>
            </a:extLst>
          </p:cNvPr>
          <p:cNvSpPr>
            <a:spLocks noGrp="1"/>
          </p:cNvSpPr>
          <p:nvPr>
            <p:ph type="body" sz="quarter" idx="15" hasCustomPrompt="1"/>
          </p:nvPr>
        </p:nvSpPr>
        <p:spPr>
          <a:xfrm>
            <a:off x="800100"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1" name="Content Placeholder 10">
            <a:extLst>
              <a:ext uri="{FF2B5EF4-FFF2-40B4-BE49-F238E27FC236}">
                <a16:creationId xmlns:a16="http://schemas.microsoft.com/office/drawing/2014/main" xmlns="" id="{BC725AFD-5A48-451D-B91D-9E63953F8E8B}"/>
              </a:ext>
            </a:extLst>
          </p:cNvPr>
          <p:cNvSpPr>
            <a:spLocks noGrp="1"/>
          </p:cNvSpPr>
          <p:nvPr>
            <p:ph idx="1" hasCustomPrompt="1"/>
          </p:nvPr>
        </p:nvSpPr>
        <p:spPr>
          <a:xfrm>
            <a:off x="800099"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xmlns="" id="{6ACDC650-288E-4CF5-8546-9F2D5CEC8868}"/>
              </a:ext>
            </a:extLst>
          </p:cNvPr>
          <p:cNvSpPr>
            <a:spLocks noGrp="1"/>
          </p:cNvSpPr>
          <p:nvPr>
            <p:ph type="body" sz="quarter" idx="16" hasCustomPrompt="1"/>
          </p:nvPr>
        </p:nvSpPr>
        <p:spPr>
          <a:xfrm>
            <a:off x="6297611"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7" name="Content Placeholder 10">
            <a:extLst>
              <a:ext uri="{FF2B5EF4-FFF2-40B4-BE49-F238E27FC236}">
                <a16:creationId xmlns:a16="http://schemas.microsoft.com/office/drawing/2014/main" xmlns="" id="{956E1F7E-0B80-40DB-8F21-F06D9DD56264}"/>
              </a:ext>
            </a:extLst>
          </p:cNvPr>
          <p:cNvSpPr>
            <a:spLocks noGrp="1"/>
          </p:cNvSpPr>
          <p:nvPr>
            <p:ph idx="13" hasCustomPrompt="1"/>
          </p:nvPr>
        </p:nvSpPr>
        <p:spPr>
          <a:xfrm>
            <a:off x="6297226"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2" name="Straight Connector 11">
            <a:extLst>
              <a:ext uri="{FF2B5EF4-FFF2-40B4-BE49-F238E27FC236}">
                <a16:creationId xmlns:a16="http://schemas.microsoft.com/office/drawing/2014/main" xmlns="" id="{D91B92C0-6B36-412A-9A49-16AB59FFBEEC}"/>
              </a:ext>
              <a:ext uri="{C183D7F6-B498-43B3-948B-1728B52AA6E4}">
                <adec:decorative xmlns:adec="http://schemas.microsoft.com/office/drawing/2017/decorative" xmlns=""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xmlns="" id="{B4EFB36A-E4FD-4966-A091-9BDAF29916F8}"/>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14" name="Date Placeholder 6">
            <a:extLst>
              <a:ext uri="{FF2B5EF4-FFF2-40B4-BE49-F238E27FC236}">
                <a16:creationId xmlns:a16="http://schemas.microsoft.com/office/drawing/2014/main" xmlns="" id="{9B52EA1F-D8D0-4F42-B00A-F0E943F82E57}"/>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15" name="Slide Number Placeholder 8">
            <a:extLst>
              <a:ext uri="{FF2B5EF4-FFF2-40B4-BE49-F238E27FC236}">
                <a16:creationId xmlns:a16="http://schemas.microsoft.com/office/drawing/2014/main" xmlns="" id="{498A6230-35B8-4147-9494-90708BFC3330}"/>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dirty="0"/>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CC332FB-CD3F-4398-958A-CBE45129A19A}"/>
              </a:ext>
              <a:ext uri="{C183D7F6-B498-43B3-948B-1728B52AA6E4}">
                <adec:decorative xmlns:adec="http://schemas.microsoft.com/office/drawing/2017/decorative" xmlns=""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xmlns="" id="{E566CA14-5018-43EE-BB8F-E12209B2C3BD}"/>
              </a:ext>
            </a:extLst>
          </p:cNvPr>
          <p:cNvSpPr>
            <a:spLocks noGrp="1"/>
          </p:cNvSpPr>
          <p:nvPr>
            <p:ph type="title"/>
          </p:nvPr>
        </p:nvSpPr>
        <p:spPr>
          <a:xfrm>
            <a:off x="700087" y="909638"/>
            <a:ext cx="10691813" cy="810192"/>
          </a:xfrm>
          <a:prstGeom prst="rect">
            <a:avLst/>
          </a:prstGeom>
        </p:spPr>
        <p:txBody>
          <a:bodyPr rtlCol="0"/>
          <a:lstStyle/>
          <a:p>
            <a:pPr rtl="0"/>
            <a:r>
              <a:rPr lang="en-US" noProof="0"/>
              <a:t>Click to edit Master title style</a:t>
            </a:r>
            <a:endParaRPr lang="en-GB" noProof="0"/>
          </a:p>
        </p:txBody>
      </p:sp>
      <p:sp>
        <p:nvSpPr>
          <p:cNvPr id="14" name="Text Placeholder 2">
            <a:extLst>
              <a:ext uri="{FF2B5EF4-FFF2-40B4-BE49-F238E27FC236}">
                <a16:creationId xmlns:a16="http://schemas.microsoft.com/office/drawing/2014/main" xmlns="" id="{1A76201F-C7C2-400C-BE9B-F185A832CC24}"/>
              </a:ext>
            </a:extLst>
          </p:cNvPr>
          <p:cNvSpPr>
            <a:spLocks noGrp="1"/>
          </p:cNvSpPr>
          <p:nvPr>
            <p:ph type="body" sz="quarter" idx="15" hasCustomPrompt="1"/>
          </p:nvPr>
        </p:nvSpPr>
        <p:spPr>
          <a:xfrm>
            <a:off x="80009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9" name="Content Placeholder 10">
            <a:extLst>
              <a:ext uri="{FF2B5EF4-FFF2-40B4-BE49-F238E27FC236}">
                <a16:creationId xmlns:a16="http://schemas.microsoft.com/office/drawing/2014/main" xmlns="" id="{A742F7E8-0787-4D2C-B53F-B62C309ED6D6}"/>
              </a:ext>
            </a:extLst>
          </p:cNvPr>
          <p:cNvSpPr>
            <a:spLocks noGrp="1"/>
          </p:cNvSpPr>
          <p:nvPr>
            <p:ph idx="1" hasCustomPrompt="1"/>
          </p:nvPr>
        </p:nvSpPr>
        <p:spPr>
          <a:xfrm>
            <a:off x="80009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7" name="Text Placeholder 2">
            <a:extLst>
              <a:ext uri="{FF2B5EF4-FFF2-40B4-BE49-F238E27FC236}">
                <a16:creationId xmlns:a16="http://schemas.microsoft.com/office/drawing/2014/main" xmlns="" id="{ED178B9A-B987-49A0-B73F-70B855C42403}"/>
              </a:ext>
            </a:extLst>
          </p:cNvPr>
          <p:cNvSpPr>
            <a:spLocks noGrp="1"/>
          </p:cNvSpPr>
          <p:nvPr>
            <p:ph type="body" sz="quarter" idx="16" hasCustomPrompt="1"/>
          </p:nvPr>
        </p:nvSpPr>
        <p:spPr>
          <a:xfrm>
            <a:off x="440091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5" name="Content Placeholder 10">
            <a:extLst>
              <a:ext uri="{FF2B5EF4-FFF2-40B4-BE49-F238E27FC236}">
                <a16:creationId xmlns:a16="http://schemas.microsoft.com/office/drawing/2014/main" xmlns="" id="{407D5990-6E05-4ECC-B930-EA5CF0774CFB}"/>
              </a:ext>
            </a:extLst>
          </p:cNvPr>
          <p:cNvSpPr>
            <a:spLocks noGrp="1"/>
          </p:cNvSpPr>
          <p:nvPr>
            <p:ph idx="13" hasCustomPrompt="1"/>
          </p:nvPr>
        </p:nvSpPr>
        <p:spPr>
          <a:xfrm>
            <a:off x="440091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xmlns="" id="{C6A58550-98E5-4548-82F6-EE971733A79D}"/>
              </a:ext>
            </a:extLst>
          </p:cNvPr>
          <p:cNvSpPr>
            <a:spLocks noGrp="1"/>
          </p:cNvSpPr>
          <p:nvPr>
            <p:ph type="body" sz="quarter" idx="17" hasCustomPrompt="1"/>
          </p:nvPr>
        </p:nvSpPr>
        <p:spPr>
          <a:xfrm>
            <a:off x="800173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6" name="Content Placeholder 10">
            <a:extLst>
              <a:ext uri="{FF2B5EF4-FFF2-40B4-BE49-F238E27FC236}">
                <a16:creationId xmlns:a16="http://schemas.microsoft.com/office/drawing/2014/main" xmlns="" id="{6B90AFA0-EDA3-4F21-A480-F56AA1D0BEB6}"/>
              </a:ext>
            </a:extLst>
          </p:cNvPr>
          <p:cNvSpPr>
            <a:spLocks noGrp="1"/>
          </p:cNvSpPr>
          <p:nvPr>
            <p:ph idx="14" hasCustomPrompt="1"/>
          </p:nvPr>
        </p:nvSpPr>
        <p:spPr>
          <a:xfrm>
            <a:off x="800173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0" name="Straight Connector 9">
            <a:extLst>
              <a:ext uri="{FF2B5EF4-FFF2-40B4-BE49-F238E27FC236}">
                <a16:creationId xmlns:a16="http://schemas.microsoft.com/office/drawing/2014/main" xmlns="" id="{9346E7C8-F905-4B13-8FD6-185A0418404C}"/>
              </a:ext>
              <a:ext uri="{C183D7F6-B498-43B3-948B-1728B52AA6E4}">
                <adec:decorative xmlns:adec="http://schemas.microsoft.com/office/drawing/2017/decorative" xmlns=""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xmlns="" id="{A0E3EE3A-87F3-4F60-90D8-938E4BBC2B4D}"/>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12" name="Date Placeholder 6">
            <a:extLst>
              <a:ext uri="{FF2B5EF4-FFF2-40B4-BE49-F238E27FC236}">
                <a16:creationId xmlns:a16="http://schemas.microsoft.com/office/drawing/2014/main" xmlns="" id="{F1449B0C-8214-4186-9666-E63CCA09094E}"/>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13" name="Slide Number Placeholder 8">
            <a:extLst>
              <a:ext uri="{FF2B5EF4-FFF2-40B4-BE49-F238E27FC236}">
                <a16:creationId xmlns:a16="http://schemas.microsoft.com/office/drawing/2014/main" xmlns="" id="{F5DDBFC0-CC80-4B03-B5F5-3C57166DCA88}"/>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dirty="0"/>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xmlns="" id="{F01BF5DB-2BF3-4196-B1CF-82B7CDCC02DC}"/>
              </a:ext>
              <a:ext uri="{C183D7F6-B498-43B3-948B-1728B52AA6E4}">
                <adec:decorative xmlns:adec="http://schemas.microsoft.com/office/drawing/2017/decorative" xmlns=""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xmlns="" id="{168DC13D-FFC6-4CC5-B9F8-B3B0961093A9}"/>
              </a:ext>
            </a:extLst>
          </p:cNvPr>
          <p:cNvSpPr>
            <a:spLocks noGrp="1"/>
          </p:cNvSpPr>
          <p:nvPr>
            <p:ph type="title"/>
          </p:nvPr>
        </p:nvSpPr>
        <p:spPr>
          <a:xfrm>
            <a:off x="7887511" y="909639"/>
            <a:ext cx="3703856" cy="1290636"/>
          </a:xfrm>
          <a:prstGeom prst="rect">
            <a:avLst/>
          </a:prstGeom>
        </p:spPr>
        <p:txBody>
          <a:bodyPr rtlCol="0">
            <a:normAutofit/>
          </a:bodyPr>
          <a:lstStyle/>
          <a:p>
            <a:pPr rtl="0"/>
            <a:r>
              <a:rPr lang="en-US" noProof="0"/>
              <a:t>Click to edit Master title style</a:t>
            </a:r>
            <a:endParaRPr lang="en-GB" noProof="0"/>
          </a:p>
        </p:txBody>
      </p:sp>
      <p:sp>
        <p:nvSpPr>
          <p:cNvPr id="51" name="Picture Placeholder 37">
            <a:extLst>
              <a:ext uri="{FF2B5EF4-FFF2-40B4-BE49-F238E27FC236}">
                <a16:creationId xmlns:a16="http://schemas.microsoft.com/office/drawing/2014/main" xmlns="" id="{F1AD5C34-DDA9-421B-A3C2-4D014B3D3FBD}"/>
              </a:ext>
            </a:extLst>
          </p:cNvPr>
          <p:cNvSpPr>
            <a:spLocks noGrp="1"/>
          </p:cNvSpPr>
          <p:nvPr>
            <p:ph type="pic" sz="quarter" idx="13" hasCustomPrompt="1"/>
          </p:nvPr>
        </p:nvSpPr>
        <p:spPr>
          <a:xfrm>
            <a:off x="715383" y="723900"/>
            <a:ext cx="3179762" cy="2160588"/>
          </a:xfrm>
          <a:prstGeom prst="rect">
            <a:avLst/>
          </a:prstGeom>
        </p:spPr>
        <p:txBody>
          <a:bodyPr rtlCol="0"/>
          <a:lstStyle>
            <a:lvl1pPr marL="0" indent="0" algn="ctr">
              <a:buNone/>
              <a:defRPr/>
            </a:lvl1pPr>
          </a:lstStyle>
          <a:p>
            <a:pPr rtl="0"/>
            <a:r>
              <a:rPr lang="en-GB" noProof="0" dirty="0"/>
              <a:t>Insert photo here</a:t>
            </a:r>
          </a:p>
        </p:txBody>
      </p:sp>
      <p:sp>
        <p:nvSpPr>
          <p:cNvPr id="53" name="Picture Placeholder 43">
            <a:extLst>
              <a:ext uri="{FF2B5EF4-FFF2-40B4-BE49-F238E27FC236}">
                <a16:creationId xmlns:a16="http://schemas.microsoft.com/office/drawing/2014/main" xmlns="" id="{11508423-C6F4-4605-9E6D-1ED73334D0F5}"/>
              </a:ext>
            </a:extLst>
          </p:cNvPr>
          <p:cNvSpPr>
            <a:spLocks noGrp="1"/>
          </p:cNvSpPr>
          <p:nvPr>
            <p:ph type="pic" sz="quarter" idx="15" hasCustomPrompt="1"/>
          </p:nvPr>
        </p:nvSpPr>
        <p:spPr>
          <a:xfrm>
            <a:off x="715383" y="3048000"/>
            <a:ext cx="3178175" cy="3086100"/>
          </a:xfrm>
          <a:prstGeom prst="rect">
            <a:avLst/>
          </a:prstGeom>
        </p:spPr>
        <p:txBody>
          <a:bodyPr rtlCol="0"/>
          <a:lstStyle>
            <a:lvl1pPr marL="0" indent="0" algn="ctr">
              <a:buNone/>
              <a:defRPr/>
            </a:lvl1pPr>
          </a:lstStyle>
          <a:p>
            <a:pPr rtl="0"/>
            <a:r>
              <a:rPr lang="en-GB" noProof="0" dirty="0"/>
              <a:t>Insert photo here</a:t>
            </a:r>
          </a:p>
        </p:txBody>
      </p:sp>
      <p:sp>
        <p:nvSpPr>
          <p:cNvPr id="57" name="Picture Placeholder 55">
            <a:extLst>
              <a:ext uri="{FF2B5EF4-FFF2-40B4-BE49-F238E27FC236}">
                <a16:creationId xmlns:a16="http://schemas.microsoft.com/office/drawing/2014/main" xmlns="" id="{1692DD91-8169-4A90-9D17-8A60286225FF}"/>
              </a:ext>
            </a:extLst>
          </p:cNvPr>
          <p:cNvSpPr>
            <a:spLocks noGrp="1"/>
          </p:cNvSpPr>
          <p:nvPr>
            <p:ph type="pic" sz="quarter" idx="17" hasCustomPrompt="1"/>
          </p:nvPr>
        </p:nvSpPr>
        <p:spPr>
          <a:xfrm>
            <a:off x="4040188" y="723900"/>
            <a:ext cx="3371850" cy="3159125"/>
          </a:xfrm>
          <a:prstGeom prst="rect">
            <a:avLst/>
          </a:prstGeom>
        </p:spPr>
        <p:txBody>
          <a:bodyPr rtlCol="0"/>
          <a:lstStyle>
            <a:lvl1pPr marL="0" indent="0" algn="ctr">
              <a:buNone/>
              <a:defRPr/>
            </a:lvl1pPr>
          </a:lstStyle>
          <a:p>
            <a:pPr rtl="0"/>
            <a:r>
              <a:rPr lang="en-GB" noProof="0" dirty="0"/>
              <a:t>Insert photo here</a:t>
            </a:r>
          </a:p>
        </p:txBody>
      </p:sp>
      <p:sp>
        <p:nvSpPr>
          <p:cNvPr id="54" name="Picture Placeholder 45">
            <a:extLst>
              <a:ext uri="{FF2B5EF4-FFF2-40B4-BE49-F238E27FC236}">
                <a16:creationId xmlns:a16="http://schemas.microsoft.com/office/drawing/2014/main" xmlns="" id="{30A5BEAE-CA80-4FFD-8DD4-5B7413AF51D2}"/>
              </a:ext>
            </a:extLst>
          </p:cNvPr>
          <p:cNvSpPr>
            <a:spLocks noGrp="1"/>
          </p:cNvSpPr>
          <p:nvPr>
            <p:ph type="pic" sz="quarter" idx="16" hasCustomPrompt="1"/>
          </p:nvPr>
        </p:nvSpPr>
        <p:spPr>
          <a:xfrm>
            <a:off x="4039608" y="4038600"/>
            <a:ext cx="3371659" cy="2095500"/>
          </a:xfrm>
          <a:prstGeom prst="rect">
            <a:avLst/>
          </a:prstGeom>
        </p:spPr>
        <p:txBody>
          <a:bodyPr rtlCol="0"/>
          <a:lstStyle>
            <a:lvl1pPr marL="0" indent="0" algn="ctr">
              <a:buNone/>
              <a:defRPr/>
            </a:lvl1pPr>
          </a:lstStyle>
          <a:p>
            <a:pPr rtl="0"/>
            <a:r>
              <a:rPr lang="en-GB" noProof="0" dirty="0"/>
              <a:t>Insert photo here</a:t>
            </a:r>
          </a:p>
        </p:txBody>
      </p:sp>
      <p:sp>
        <p:nvSpPr>
          <p:cNvPr id="29" name="Content Placeholder 14">
            <a:extLst>
              <a:ext uri="{FF2B5EF4-FFF2-40B4-BE49-F238E27FC236}">
                <a16:creationId xmlns:a16="http://schemas.microsoft.com/office/drawing/2014/main" xmlns="" id="{4B2044C0-1C45-402D-BC20-0EB82BDB4F68}"/>
              </a:ext>
            </a:extLst>
          </p:cNvPr>
          <p:cNvSpPr>
            <a:spLocks noGrp="1"/>
          </p:cNvSpPr>
          <p:nvPr>
            <p:ph idx="1"/>
          </p:nvPr>
        </p:nvSpPr>
        <p:spPr>
          <a:xfrm>
            <a:off x="7887510" y="2380221"/>
            <a:ext cx="3703856" cy="3866403"/>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sp>
        <p:nvSpPr>
          <p:cNvPr id="34" name="Footer Placeholder 7">
            <a:extLst>
              <a:ext uri="{FF2B5EF4-FFF2-40B4-BE49-F238E27FC236}">
                <a16:creationId xmlns:a16="http://schemas.microsoft.com/office/drawing/2014/main" xmlns="" id="{30EE29E3-4F8E-469E-9B99-E29176094D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35" name="Date Placeholder 6">
            <a:extLst>
              <a:ext uri="{FF2B5EF4-FFF2-40B4-BE49-F238E27FC236}">
                <a16:creationId xmlns:a16="http://schemas.microsoft.com/office/drawing/2014/main" xmlns="" id="{58513823-D81E-4B8B-85E6-EB11EA54DF40}"/>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36" name="Slide Number Placeholder 8">
            <a:extLst>
              <a:ext uri="{FF2B5EF4-FFF2-40B4-BE49-F238E27FC236}">
                <a16:creationId xmlns:a16="http://schemas.microsoft.com/office/drawing/2014/main" xmlns="" id="{9D43A613-4A7D-4C9F-B407-154A1FB83858}"/>
              </a:ext>
            </a:extLst>
          </p:cNvPr>
          <p:cNvSpPr>
            <a:spLocks noGrp="1"/>
          </p:cNvSpPr>
          <p:nvPr>
            <p:ph type="sldNum" sz="quarter" idx="12"/>
          </p:nvPr>
        </p:nvSpPr>
        <p:spPr>
          <a:xfrm>
            <a:off x="10919012" y="6356350"/>
            <a:ext cx="672354" cy="365125"/>
          </a:xfrm>
        </p:spPr>
        <p:txBody>
          <a:bodyPr rtlCol="0"/>
          <a:lstStyle/>
          <a:p>
            <a:pPr rtl="0"/>
            <a:fld id="{DE330D17-32E5-404A-9262-6A998ABC0878}" type="slidenum">
              <a:rPr lang="en-GB" noProof="0" smtClean="0"/>
              <a:t>‹#›</a:t>
            </a:fld>
            <a:endParaRPr lang="en-GB" noProof="0" dirty="0"/>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CA2404A1-BF4E-4858-BD1C-1BEFE71B63DE}"/>
              </a:ext>
            </a:extLst>
          </p:cNvPr>
          <p:cNvSpPr>
            <a:spLocks noGrp="1"/>
          </p:cNvSpPr>
          <p:nvPr>
            <p:ph type="ctrTitle" hasCustomPrompt="1"/>
          </p:nvPr>
        </p:nvSpPr>
        <p:spPr>
          <a:xfrm>
            <a:off x="695325" y="4296094"/>
            <a:ext cx="10782299" cy="1100621"/>
          </a:xfrm>
          <a:prstGeom prst="rect">
            <a:avLst/>
          </a:prstGeom>
        </p:spPr>
        <p:txBody>
          <a:bodyPr rtlCol="0">
            <a:normAutofit/>
          </a:bodyPr>
          <a:lstStyle>
            <a:lvl1pPr>
              <a:defRPr>
                <a:solidFill>
                  <a:schemeClr val="bg1"/>
                </a:solidFill>
              </a:defRPr>
            </a:lvl1pPr>
          </a:lstStyle>
          <a:p>
            <a:pPr rtl="0"/>
            <a:r>
              <a:rPr lang="en-GB" noProof="0"/>
              <a:t>Click to add title</a:t>
            </a:r>
          </a:p>
        </p:txBody>
      </p:sp>
      <p:sp>
        <p:nvSpPr>
          <p:cNvPr id="9" name="Subtitle 2">
            <a:extLst>
              <a:ext uri="{FF2B5EF4-FFF2-40B4-BE49-F238E27FC236}">
                <a16:creationId xmlns:a16="http://schemas.microsoft.com/office/drawing/2014/main" xmlns="" id="{B0053544-3012-4C81-98D6-E2665A3A3F5D}"/>
              </a:ext>
            </a:extLst>
          </p:cNvPr>
          <p:cNvSpPr>
            <a:spLocks noGrp="1"/>
          </p:cNvSpPr>
          <p:nvPr>
            <p:ph type="subTitle" idx="1" hasCustomPrompt="1"/>
          </p:nvPr>
        </p:nvSpPr>
        <p:spPr>
          <a:xfrm>
            <a:off x="695324" y="5533242"/>
            <a:ext cx="9972675" cy="543505"/>
          </a:xfrm>
          <a:prstGeom prst="rect">
            <a:avLst/>
          </a:prstGeom>
        </p:spPr>
        <p:txBody>
          <a:bodyPr rtlCol="0" anchor="t"/>
          <a:lstStyle>
            <a:lvl1pPr marL="0" indent="0">
              <a:buNone/>
              <a:defRPr sz="1800">
                <a:solidFill>
                  <a:schemeClr val="bg1"/>
                </a:solidFill>
              </a:defRPr>
            </a:lvl1pPr>
          </a:lstStyle>
          <a:p>
            <a:pPr rtl="0"/>
            <a:r>
              <a:rPr lang="en-GB" noProof="0"/>
              <a:t>Click to add subtitle</a:t>
            </a:r>
          </a:p>
        </p:txBody>
      </p:sp>
      <p:sp>
        <p:nvSpPr>
          <p:cNvPr id="20" name="Picture Placeholder 16">
            <a:extLst>
              <a:ext uri="{FF2B5EF4-FFF2-40B4-BE49-F238E27FC236}">
                <a16:creationId xmlns:a16="http://schemas.microsoft.com/office/drawing/2014/main" xmlns="" id="{C177CBDB-952D-484B-B43B-F988558931C5}"/>
              </a:ext>
            </a:extLst>
          </p:cNvPr>
          <p:cNvSpPr>
            <a:spLocks noGrp="1"/>
          </p:cNvSpPr>
          <p:nvPr>
            <p:ph type="pic" sz="quarter" idx="13" hasCustomPrompt="1"/>
          </p:nvPr>
        </p:nvSpPr>
        <p:spPr>
          <a:xfrm>
            <a:off x="800100" y="727075"/>
            <a:ext cx="5176838" cy="3071813"/>
          </a:xfrm>
          <a:prstGeom prst="rect">
            <a:avLst/>
          </a:prstGeom>
        </p:spPr>
        <p:txBody>
          <a:bodyPr rtlCol="0"/>
          <a:lstStyle>
            <a:lvl1pPr marL="0" indent="0" algn="ctr">
              <a:buNone/>
              <a:defRPr>
                <a:solidFill>
                  <a:schemeClr val="bg1"/>
                </a:solidFill>
              </a:defRPr>
            </a:lvl1pPr>
          </a:lstStyle>
          <a:p>
            <a:pPr rtl="0"/>
            <a:r>
              <a:rPr lang="en-GB" noProof="0" dirty="0"/>
              <a:t>Insert photo here</a:t>
            </a:r>
          </a:p>
        </p:txBody>
      </p:sp>
      <p:sp>
        <p:nvSpPr>
          <p:cNvPr id="21" name="Picture Placeholder 18">
            <a:extLst>
              <a:ext uri="{FF2B5EF4-FFF2-40B4-BE49-F238E27FC236}">
                <a16:creationId xmlns:a16="http://schemas.microsoft.com/office/drawing/2014/main" xmlns="" id="{D789E88D-76E7-4745-B062-102E233A6722}"/>
              </a:ext>
            </a:extLst>
          </p:cNvPr>
          <p:cNvSpPr>
            <a:spLocks noGrp="1"/>
          </p:cNvSpPr>
          <p:nvPr>
            <p:ph type="pic" sz="quarter" idx="14" hasCustomPrompt="1"/>
          </p:nvPr>
        </p:nvSpPr>
        <p:spPr>
          <a:xfrm>
            <a:off x="6146800" y="727075"/>
            <a:ext cx="5245100" cy="3070225"/>
          </a:xfrm>
          <a:prstGeom prst="rect">
            <a:avLst/>
          </a:prstGeom>
        </p:spPr>
        <p:txBody>
          <a:bodyPr rtlCol="0"/>
          <a:lstStyle>
            <a:lvl1pPr marL="0" indent="0" algn="ctr">
              <a:buNone/>
              <a:defRPr>
                <a:solidFill>
                  <a:schemeClr val="bg1"/>
                </a:solidFill>
              </a:defRPr>
            </a:lvl1pPr>
          </a:lstStyle>
          <a:p>
            <a:pPr rtl="0"/>
            <a:r>
              <a:rPr lang="en-GB" noProof="0" dirty="0"/>
              <a:t>Insert photo here</a:t>
            </a:r>
          </a:p>
        </p:txBody>
      </p:sp>
      <p:cxnSp>
        <p:nvCxnSpPr>
          <p:cNvPr id="12" name="Straight Connector 11">
            <a:extLst>
              <a:ext uri="{FF2B5EF4-FFF2-40B4-BE49-F238E27FC236}">
                <a16:creationId xmlns:a16="http://schemas.microsoft.com/office/drawing/2014/main" xmlns="" id="{433A5CE3-0C01-4DBF-926A-2F9BFD0432AB}"/>
              </a:ext>
              <a:ext uri="{C183D7F6-B498-43B3-948B-1728B52AA6E4}">
                <adec:decorative xmlns:adec="http://schemas.microsoft.com/office/drawing/2017/decorative" xmlns=""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xmlns="" id="{083D82F8-F43B-4D01-891B-F77BC6F6F877}"/>
              </a:ext>
            </a:extLst>
          </p:cNvPr>
          <p:cNvSpPr>
            <a:spLocks noGrp="1"/>
          </p:cNvSpPr>
          <p:nvPr>
            <p:ph type="ftr" sz="quarter" idx="11"/>
          </p:nvPr>
        </p:nvSpPr>
        <p:spPr>
          <a:xfrm>
            <a:off x="715383" y="6356350"/>
            <a:ext cx="4539727" cy="365125"/>
          </a:xfrm>
        </p:spPr>
        <p:txBody>
          <a:bodyPr rtlCol="0"/>
          <a:lstStyle>
            <a:lvl1pPr>
              <a:defRPr>
                <a:solidFill>
                  <a:schemeClr val="bg1"/>
                </a:solidFill>
              </a:defRPr>
            </a:lvl1pPr>
          </a:lstStyle>
          <a:p>
            <a:pPr rtl="0"/>
            <a:r>
              <a:rPr lang="en-GB" noProof="0" dirty="0"/>
              <a:t>PRESENTATION TITLE</a:t>
            </a:r>
          </a:p>
        </p:txBody>
      </p:sp>
      <p:sp>
        <p:nvSpPr>
          <p:cNvPr id="14" name="Date Placeholder 6">
            <a:extLst>
              <a:ext uri="{FF2B5EF4-FFF2-40B4-BE49-F238E27FC236}">
                <a16:creationId xmlns:a16="http://schemas.microsoft.com/office/drawing/2014/main" xmlns="" id="{B8CBC856-A31F-40C2-B7EA-91B860D3066C}"/>
              </a:ext>
            </a:extLst>
          </p:cNvPr>
          <p:cNvSpPr>
            <a:spLocks noGrp="1"/>
          </p:cNvSpPr>
          <p:nvPr>
            <p:ph type="dt" sz="half" idx="10"/>
          </p:nvPr>
        </p:nvSpPr>
        <p:spPr>
          <a:xfrm>
            <a:off x="8369448" y="6356350"/>
            <a:ext cx="2592594" cy="365125"/>
          </a:xfrm>
        </p:spPr>
        <p:txBody>
          <a:bodyPr rtlCol="0"/>
          <a:lstStyle>
            <a:lvl1pPr>
              <a:defRPr>
                <a:solidFill>
                  <a:schemeClr val="bg1"/>
                </a:solidFill>
              </a:defRPr>
            </a:lvl1pPr>
          </a:lstStyle>
          <a:p>
            <a:pPr rtl="0"/>
            <a:r>
              <a:rPr lang="en-GB" noProof="0" dirty="0"/>
              <a:t>2/11/20XX</a:t>
            </a:r>
          </a:p>
        </p:txBody>
      </p:sp>
      <p:sp>
        <p:nvSpPr>
          <p:cNvPr id="15" name="Slide Number Placeholder 10">
            <a:extLst>
              <a:ext uri="{FF2B5EF4-FFF2-40B4-BE49-F238E27FC236}">
                <a16:creationId xmlns:a16="http://schemas.microsoft.com/office/drawing/2014/main" xmlns="" id="{966FFB51-C55B-469E-B3C6-1A6369920BE5}"/>
              </a:ext>
            </a:extLst>
          </p:cNvPr>
          <p:cNvSpPr>
            <a:spLocks noGrp="1"/>
          </p:cNvSpPr>
          <p:nvPr>
            <p:ph type="sldNum" sz="quarter" idx="12"/>
          </p:nvPr>
        </p:nvSpPr>
        <p:spPr>
          <a:xfrm>
            <a:off x="10919012" y="6356350"/>
            <a:ext cx="672354" cy="365125"/>
          </a:xfrm>
        </p:spPr>
        <p:txBody>
          <a:bodyPr rtlCol="0"/>
          <a:lstStyle>
            <a:lvl1pPr>
              <a:defRPr>
                <a:solidFill>
                  <a:schemeClr val="bg1"/>
                </a:solidFill>
              </a:defRPr>
            </a:lvl1pPr>
          </a:lstStyle>
          <a:p>
            <a:pPr rtl="0"/>
            <a:fld id="{A53D7EE4-1EDB-42FD-B6B7-A82C9F31F0F4}" type="slidenum">
              <a:rPr lang="en-GB" noProof="0" smtClean="0"/>
              <a:pPr/>
              <a:t>‹#›</a:t>
            </a:fld>
            <a:endParaRPr lang="en-GB" noProof="0"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8695A76E-1EF3-4F47-9E87-6FCAB7D5DFE2}"/>
              </a:ext>
            </a:extLst>
          </p:cNvPr>
          <p:cNvSpPr>
            <a:spLocks noGrp="1"/>
          </p:cNvSpPr>
          <p:nvPr>
            <p:ph type="title"/>
          </p:nvPr>
        </p:nvSpPr>
        <p:spPr>
          <a:xfrm>
            <a:off x="5604846" y="860615"/>
            <a:ext cx="5922279" cy="1272986"/>
          </a:xfrm>
          <a:prstGeom prst="rect">
            <a:avLst/>
          </a:prstGeom>
        </p:spPr>
        <p:txBody>
          <a:bodyPr rtlCol="0">
            <a:normAutofit/>
          </a:bodyPr>
          <a:lstStyle/>
          <a:p>
            <a:pPr rtl="0"/>
            <a:r>
              <a:rPr lang="en-US" sz="4000" noProof="0"/>
              <a:t>Click to edit Master title style</a:t>
            </a:r>
            <a:endParaRPr lang="en-GB" sz="4000" noProof="0"/>
          </a:p>
        </p:txBody>
      </p:sp>
      <p:sp>
        <p:nvSpPr>
          <p:cNvPr id="18" name="Picture Placeholder 16">
            <a:extLst>
              <a:ext uri="{FF2B5EF4-FFF2-40B4-BE49-F238E27FC236}">
                <a16:creationId xmlns:a16="http://schemas.microsoft.com/office/drawing/2014/main" xmlns="" id="{EAD023B5-9ABC-4D4A-A1AD-D4D83D662192}"/>
              </a:ext>
            </a:extLst>
          </p:cNvPr>
          <p:cNvSpPr>
            <a:spLocks noGrp="1"/>
          </p:cNvSpPr>
          <p:nvPr>
            <p:ph type="pic" sz="quarter" idx="13" hasCustomPrompt="1"/>
          </p:nvPr>
        </p:nvSpPr>
        <p:spPr>
          <a:xfrm>
            <a:off x="-1" y="1"/>
            <a:ext cx="4876799" cy="6858000"/>
          </a:xfrm>
          <a:prstGeom prst="rect">
            <a:avLst/>
          </a:prstGeom>
        </p:spPr>
        <p:txBody>
          <a:bodyPr rtlCol="0"/>
          <a:lstStyle>
            <a:lvl1pPr marL="0" indent="0" algn="ctr">
              <a:buNone/>
              <a:defRPr/>
            </a:lvl1pPr>
          </a:lstStyle>
          <a:p>
            <a:pPr rtl="0"/>
            <a:r>
              <a:rPr lang="en-GB" noProof="0" dirty="0"/>
              <a:t>Insert photo here</a:t>
            </a:r>
          </a:p>
        </p:txBody>
      </p:sp>
      <p:cxnSp>
        <p:nvCxnSpPr>
          <p:cNvPr id="10" name="Straight Connector 9">
            <a:extLst>
              <a:ext uri="{FF2B5EF4-FFF2-40B4-BE49-F238E27FC236}">
                <a16:creationId xmlns:a16="http://schemas.microsoft.com/office/drawing/2014/main" xmlns="" id="{C0AFB647-646C-4130-9EF5-C19C686B184A}"/>
              </a:ext>
              <a:ext uri="{C183D7F6-B498-43B3-948B-1728B52AA6E4}">
                <adec:decorative xmlns:adec="http://schemas.microsoft.com/office/drawing/2017/decorative" xmlns=""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xmlns="" id="{A09D5546-AD01-4B29-B174-EDA7105100BE}"/>
              </a:ext>
            </a:extLst>
          </p:cNvPr>
          <p:cNvSpPr>
            <a:spLocks noGrp="1"/>
          </p:cNvSpPr>
          <p:nvPr>
            <p:ph idx="1"/>
          </p:nvPr>
        </p:nvSpPr>
        <p:spPr>
          <a:xfrm>
            <a:off x="5566943" y="2133600"/>
            <a:ext cx="6005933" cy="3774464"/>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cxnSp>
        <p:nvCxnSpPr>
          <p:cNvPr id="12" name="Straight Connector 11">
            <a:extLst>
              <a:ext uri="{FF2B5EF4-FFF2-40B4-BE49-F238E27FC236}">
                <a16:creationId xmlns:a16="http://schemas.microsoft.com/office/drawing/2014/main" xmlns="" id="{5C0A0972-FD9A-4E9D-A0A3-BD0AF8C7B74C}"/>
              </a:ext>
              <a:ext uri="{C183D7F6-B498-43B3-948B-1728B52AA6E4}">
                <adec:decorative xmlns:adec="http://schemas.microsoft.com/office/drawing/2017/decorative" xmlns=""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xmlns="" id="{F3B2F557-7BE5-4154-A82F-928EE54A585D}"/>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effectLst/>
              </a:defRPr>
            </a:lvl1pPr>
          </a:lstStyle>
          <a:p>
            <a:pPr rtl="0"/>
            <a:r>
              <a:rPr lang="en-GB" noProof="0" dirty="0"/>
              <a:t>PRESENTATION TITLE</a:t>
            </a:r>
          </a:p>
        </p:txBody>
      </p:sp>
      <p:sp>
        <p:nvSpPr>
          <p:cNvPr id="14" name="Date Placeholder 3">
            <a:extLst>
              <a:ext uri="{FF2B5EF4-FFF2-40B4-BE49-F238E27FC236}">
                <a16:creationId xmlns:a16="http://schemas.microsoft.com/office/drawing/2014/main" xmlns="" id="{DE54A7E3-1026-464C-BB67-2D7F714067E7}"/>
              </a:ext>
            </a:extLst>
          </p:cNvPr>
          <p:cNvSpPr>
            <a:spLocks noGrp="1"/>
          </p:cNvSpPr>
          <p:nvPr>
            <p:ph type="dt" sz="half" idx="10"/>
          </p:nvPr>
        </p:nvSpPr>
        <p:spPr>
          <a:xfrm>
            <a:off x="8369448" y="6356350"/>
            <a:ext cx="2592594" cy="365125"/>
          </a:xfrm>
          <a:prstGeom prst="rect">
            <a:avLst/>
          </a:prstGeom>
        </p:spPr>
        <p:txBody>
          <a:bodyPr rtlCol="0"/>
          <a:lstStyle/>
          <a:p>
            <a:pPr rtl="0"/>
            <a:r>
              <a:rPr lang="en-GB" noProof="0" dirty="0"/>
              <a:t>2/11/20XX</a:t>
            </a:r>
          </a:p>
        </p:txBody>
      </p:sp>
      <p:sp>
        <p:nvSpPr>
          <p:cNvPr id="15" name="Slide Number Placeholder 5">
            <a:extLst>
              <a:ext uri="{FF2B5EF4-FFF2-40B4-BE49-F238E27FC236}">
                <a16:creationId xmlns:a16="http://schemas.microsoft.com/office/drawing/2014/main" xmlns="" id="{F1723F54-B646-4D12-AEA1-08269C254710}"/>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t>‹#›</a:t>
            </a:fld>
            <a:endParaRPr lang="en-GB" noProof="0" dirty="0"/>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xmlns="" id="{C8837BA0-445B-4D04-ADA9-C65084B15F90}"/>
              </a:ext>
            </a:extLst>
          </p:cNvPr>
          <p:cNvSpPr>
            <a:spLocks noGrp="1"/>
          </p:cNvSpPr>
          <p:nvPr>
            <p:ph type="title"/>
          </p:nvPr>
        </p:nvSpPr>
        <p:spPr>
          <a:xfrm>
            <a:off x="800099" y="904730"/>
            <a:ext cx="4152900" cy="1652590"/>
          </a:xfrm>
          <a:prstGeom prst="rect">
            <a:avLst/>
          </a:prstGeom>
        </p:spPr>
        <p:txBody>
          <a:bodyPr rtlCol="0">
            <a:normAutofit/>
          </a:bodyPr>
          <a:lstStyle/>
          <a:p>
            <a:pPr rtl="0"/>
            <a:r>
              <a:rPr lang="en-US" noProof="0"/>
              <a:t>Click to edit Master title style</a:t>
            </a:r>
            <a:endParaRPr lang="en-GB" noProof="0"/>
          </a:p>
        </p:txBody>
      </p:sp>
      <p:sp>
        <p:nvSpPr>
          <p:cNvPr id="10" name="Content Placeholder 10">
            <a:extLst>
              <a:ext uri="{FF2B5EF4-FFF2-40B4-BE49-F238E27FC236}">
                <a16:creationId xmlns:a16="http://schemas.microsoft.com/office/drawing/2014/main" xmlns="" id="{0CFA4CCF-323F-4998-B6BF-56207329CDA8}"/>
              </a:ext>
            </a:extLst>
          </p:cNvPr>
          <p:cNvSpPr>
            <a:spLocks noGrp="1"/>
          </p:cNvSpPr>
          <p:nvPr>
            <p:ph idx="1"/>
          </p:nvPr>
        </p:nvSpPr>
        <p:spPr>
          <a:xfrm>
            <a:off x="5133975" y="952368"/>
            <a:ext cx="6257926" cy="1773893"/>
          </a:xfrm>
          <a:prstGeom prst="rect">
            <a:avLst/>
          </a:prstGeom>
        </p:spPr>
        <p:txBody>
          <a:bodyPr rtlCol="0">
            <a:normAutofit/>
          </a:bodyPr>
          <a:lstStyle>
            <a:lvl1pPr marL="0" indent="0">
              <a:lnSpc>
                <a:spcPct val="100000"/>
              </a:lnSpc>
              <a:buNone/>
              <a:defRPr sz="1800"/>
            </a:lvl1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xmlns="" id="{DFFFF70A-3EED-4002-B2F8-FB8301C80C77}"/>
              </a:ext>
              <a:ext uri="{C183D7F6-B498-43B3-948B-1728B52AA6E4}">
                <adec:decorative xmlns:adec="http://schemas.microsoft.com/office/drawing/2017/decorative" xmlns=""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xmlns="" id="{DD78C1EE-0224-4362-B796-4CC7B06992BD}"/>
              </a:ext>
            </a:extLst>
          </p:cNvPr>
          <p:cNvSpPr>
            <a:spLocks noGrp="1"/>
          </p:cNvSpPr>
          <p:nvPr>
            <p:ph type="pic" sz="quarter" idx="13" hasCustomPrompt="1"/>
          </p:nvPr>
        </p:nvSpPr>
        <p:spPr>
          <a:xfrm>
            <a:off x="800099" y="3048000"/>
            <a:ext cx="5133990" cy="2737531"/>
          </a:xfrm>
          <a:prstGeom prst="rect">
            <a:avLst/>
          </a:prstGeom>
        </p:spPr>
        <p:txBody>
          <a:bodyPr rtlCol="0"/>
          <a:lstStyle>
            <a:lvl1pPr marL="0" indent="0" algn="ctr">
              <a:buNone/>
              <a:defRPr/>
            </a:lvl1pPr>
          </a:lstStyle>
          <a:p>
            <a:pPr rtl="0"/>
            <a:r>
              <a:rPr lang="en-GB" noProof="0" dirty="0"/>
              <a:t>Insert photo here</a:t>
            </a:r>
          </a:p>
        </p:txBody>
      </p:sp>
      <p:sp>
        <p:nvSpPr>
          <p:cNvPr id="21" name="Picture Placeholder 17">
            <a:extLst>
              <a:ext uri="{FF2B5EF4-FFF2-40B4-BE49-F238E27FC236}">
                <a16:creationId xmlns:a16="http://schemas.microsoft.com/office/drawing/2014/main" xmlns="" id="{2C1748F4-2D05-4407-8CB0-D854F9602DA3}"/>
              </a:ext>
            </a:extLst>
          </p:cNvPr>
          <p:cNvSpPr>
            <a:spLocks noGrp="1"/>
          </p:cNvSpPr>
          <p:nvPr>
            <p:ph type="pic" sz="quarter" idx="14" hasCustomPrompt="1"/>
          </p:nvPr>
        </p:nvSpPr>
        <p:spPr>
          <a:xfrm>
            <a:off x="6209621" y="3048000"/>
            <a:ext cx="5182278" cy="2737531"/>
          </a:xfrm>
          <a:prstGeom prst="rect">
            <a:avLst/>
          </a:prstGeom>
        </p:spPr>
        <p:txBody>
          <a:bodyPr rtlCol="0"/>
          <a:lstStyle>
            <a:lvl1pPr marL="0" indent="0" algn="ctr">
              <a:buNone/>
              <a:defRPr/>
            </a:lvl1pPr>
          </a:lstStyle>
          <a:p>
            <a:pPr rtl="0"/>
            <a:r>
              <a:rPr lang="en-GB" noProof="0" dirty="0"/>
              <a:t>Insert photo here</a:t>
            </a:r>
          </a:p>
        </p:txBody>
      </p:sp>
      <p:sp>
        <p:nvSpPr>
          <p:cNvPr id="14" name="Footer Placeholder 7">
            <a:extLst>
              <a:ext uri="{FF2B5EF4-FFF2-40B4-BE49-F238E27FC236}">
                <a16:creationId xmlns:a16="http://schemas.microsoft.com/office/drawing/2014/main" xmlns="" id="{59837BA4-E3C3-4F0D-A113-75128BC03EF4}"/>
              </a:ext>
            </a:extLst>
          </p:cNvPr>
          <p:cNvSpPr>
            <a:spLocks noGrp="1"/>
          </p:cNvSpPr>
          <p:nvPr>
            <p:ph type="ftr" sz="quarter" idx="11"/>
          </p:nvPr>
        </p:nvSpPr>
        <p:spPr>
          <a:xfrm>
            <a:off x="715383" y="6356350"/>
            <a:ext cx="4539727" cy="365125"/>
          </a:xfrm>
          <a:prstGeom prst="rect">
            <a:avLst/>
          </a:prstGeom>
        </p:spPr>
        <p:txBody>
          <a:bodyPr rtlCol="0"/>
          <a:lstStyle>
            <a:lvl1pPr>
              <a:defRPr/>
            </a:lvl1pPr>
          </a:lstStyle>
          <a:p>
            <a:pPr rtl="0"/>
            <a:r>
              <a:rPr lang="en-GB" noProof="0" dirty="0"/>
              <a:t>PRESENTATION TITLE</a:t>
            </a:r>
          </a:p>
        </p:txBody>
      </p:sp>
      <p:sp>
        <p:nvSpPr>
          <p:cNvPr id="15" name="Date Placeholder 1">
            <a:extLst>
              <a:ext uri="{FF2B5EF4-FFF2-40B4-BE49-F238E27FC236}">
                <a16:creationId xmlns:a16="http://schemas.microsoft.com/office/drawing/2014/main" xmlns="" id="{5DA65157-50C9-4A85-912D-6DC9A606192F}"/>
              </a:ext>
            </a:extLst>
          </p:cNvPr>
          <p:cNvSpPr>
            <a:spLocks noGrp="1"/>
          </p:cNvSpPr>
          <p:nvPr>
            <p:ph type="dt" sz="half" idx="10"/>
          </p:nvPr>
        </p:nvSpPr>
        <p:spPr>
          <a:xfrm>
            <a:off x="8369448" y="6356350"/>
            <a:ext cx="2592594" cy="365125"/>
          </a:xfrm>
          <a:prstGeom prst="rect">
            <a:avLst/>
          </a:prstGeom>
        </p:spPr>
        <p:txBody>
          <a:bodyPr rtlCol="0"/>
          <a:lstStyle/>
          <a:p>
            <a:pPr rtl="0"/>
            <a:r>
              <a:rPr lang="en-GB" noProof="0" dirty="0"/>
              <a:t>2/11/20XX</a:t>
            </a:r>
          </a:p>
        </p:txBody>
      </p:sp>
      <p:sp>
        <p:nvSpPr>
          <p:cNvPr id="16" name="Slide Number Placeholder 6">
            <a:extLst>
              <a:ext uri="{FF2B5EF4-FFF2-40B4-BE49-F238E27FC236}">
                <a16:creationId xmlns:a16="http://schemas.microsoft.com/office/drawing/2014/main" xmlns="" id="{9DE415B0-F0C3-4971-8C76-0D54D6407C42}"/>
              </a:ext>
            </a:extLst>
          </p:cNvPr>
          <p:cNvSpPr>
            <a:spLocks noGrp="1"/>
          </p:cNvSpPr>
          <p:nvPr>
            <p:ph type="sldNum" sz="quarter" idx="12"/>
          </p:nvPr>
        </p:nvSpPr>
        <p:spPr>
          <a:xfrm>
            <a:off x="10919012" y="6356350"/>
            <a:ext cx="672354" cy="365125"/>
          </a:xfrm>
          <a:prstGeom prst="rect">
            <a:avLst/>
          </a:prstGeom>
        </p:spPr>
        <p:txBody>
          <a:bodyPr rtlCol="0"/>
          <a:lstStyle/>
          <a:p>
            <a:pPr rtl="0"/>
            <a:fld id="{A53D7EE4-1EDB-42FD-B6B7-A82C9F31F0F4}" type="slidenum">
              <a:rPr lang="en-GB" noProof="0" smtClean="0"/>
              <a:t>‹#›</a:t>
            </a:fld>
            <a:endParaRPr lang="en-GB" noProof="0" dirty="0"/>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xmlns="" id="{6DC3399C-8B0E-4D7D-A955-FB1F37CF3672}"/>
              </a:ext>
            </a:extLst>
          </p:cNvPr>
          <p:cNvSpPr>
            <a:spLocks noGrp="1"/>
          </p:cNvSpPr>
          <p:nvPr>
            <p:ph type="ctrTitle"/>
          </p:nvPr>
        </p:nvSpPr>
        <p:spPr>
          <a:xfrm>
            <a:off x="684643" y="871758"/>
            <a:ext cx="5227171" cy="3871143"/>
          </a:xfrm>
          <a:prstGeom prst="rect">
            <a:avLst/>
          </a:prstGeom>
        </p:spPr>
        <p:txBody>
          <a:bodyPr rtlCol="0"/>
          <a:lstStyle/>
          <a:p>
            <a:pPr rtl="0"/>
            <a:r>
              <a:rPr lang="en-US" noProof="0"/>
              <a:t>Click to edit Master title style</a:t>
            </a:r>
            <a:endParaRPr lang="en-GB" noProof="0"/>
          </a:p>
        </p:txBody>
      </p:sp>
      <p:sp>
        <p:nvSpPr>
          <p:cNvPr id="21" name="Subtitle 11">
            <a:extLst>
              <a:ext uri="{FF2B5EF4-FFF2-40B4-BE49-F238E27FC236}">
                <a16:creationId xmlns:a16="http://schemas.microsoft.com/office/drawing/2014/main" xmlns="" id="{13C3C1EB-2C5B-4710-893A-9DD6284D5CB0}"/>
              </a:ext>
            </a:extLst>
          </p:cNvPr>
          <p:cNvSpPr>
            <a:spLocks noGrp="1"/>
          </p:cNvSpPr>
          <p:nvPr>
            <p:ph type="subTitle" idx="1"/>
          </p:nvPr>
        </p:nvSpPr>
        <p:spPr>
          <a:xfrm>
            <a:off x="695325" y="4785543"/>
            <a:ext cx="4857857" cy="1005657"/>
          </a:xfrm>
          <a:prstGeom prst="rect">
            <a:avLst/>
          </a:prstGeom>
        </p:spPr>
        <p:txBody>
          <a:bodyPr rtlCol="0"/>
          <a:lstStyle>
            <a:lvl1pPr marL="0" indent="0">
              <a:buNone/>
              <a:defRPr sz="1800"/>
            </a:lvl1pPr>
          </a:lstStyle>
          <a:p>
            <a:pPr rtl="0"/>
            <a:r>
              <a:rPr lang="en-US" noProof="0"/>
              <a:t>Click to edit Master subtitle style</a:t>
            </a:r>
            <a:endParaRPr lang="en-GB" noProof="0"/>
          </a:p>
        </p:txBody>
      </p:sp>
      <p:sp>
        <p:nvSpPr>
          <p:cNvPr id="30" name="Picture Placeholder 28">
            <a:extLst>
              <a:ext uri="{FF2B5EF4-FFF2-40B4-BE49-F238E27FC236}">
                <a16:creationId xmlns:a16="http://schemas.microsoft.com/office/drawing/2014/main" xmlns="" id="{E335E712-C7FD-4BAC-B89C-58AF6594A4E7}"/>
              </a:ext>
            </a:extLst>
          </p:cNvPr>
          <p:cNvSpPr>
            <a:spLocks noGrp="1"/>
          </p:cNvSpPr>
          <p:nvPr>
            <p:ph type="pic" sz="quarter" idx="13" hasCustomPrompt="1"/>
          </p:nvPr>
        </p:nvSpPr>
        <p:spPr>
          <a:xfrm>
            <a:off x="6515100" y="0"/>
            <a:ext cx="5676900" cy="6858000"/>
          </a:xfrm>
          <a:prstGeom prst="rect">
            <a:avLst/>
          </a:prstGeom>
        </p:spPr>
        <p:txBody>
          <a:bodyPr rtlCol="0"/>
          <a:lstStyle>
            <a:lvl1pPr marL="0" indent="0" algn="ctr">
              <a:buNone/>
              <a:defRPr/>
            </a:lvl1pPr>
          </a:lstStyle>
          <a:p>
            <a:pPr rtl="0"/>
            <a:r>
              <a:rPr lang="en-GB" noProof="0" dirty="0"/>
              <a:t>Insert photo here</a:t>
            </a:r>
          </a:p>
        </p:txBody>
      </p:sp>
      <p:cxnSp>
        <p:nvCxnSpPr>
          <p:cNvPr id="22" name="Straight Connector 21">
            <a:extLst>
              <a:ext uri="{FF2B5EF4-FFF2-40B4-BE49-F238E27FC236}">
                <a16:creationId xmlns:a16="http://schemas.microsoft.com/office/drawing/2014/main" xmlns="" id="{51E8A8BA-B48F-4CEA-A820-8955D55D05DC}"/>
              </a:ext>
              <a:ext uri="{C183D7F6-B498-43B3-948B-1728B52AA6E4}">
                <adec:decorative xmlns:adec="http://schemas.microsoft.com/office/drawing/2017/decorative" xmlns=""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94FBB1-EC2B-4CAB-AE4E-A7A156244F26}"/>
              </a:ext>
              <a:ext uri="{C183D7F6-B498-43B3-948B-1728B52AA6E4}">
                <adec:decorative xmlns:adec="http://schemas.microsoft.com/office/drawing/2017/decorative" xmlns=""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9D49AB0A-D330-4415-9B9C-C769A852DF2D}"/>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18" name="Straight Connector 17">
            <a:extLst>
              <a:ext uri="{FF2B5EF4-FFF2-40B4-BE49-F238E27FC236}">
                <a16:creationId xmlns:a16="http://schemas.microsoft.com/office/drawing/2014/main" xmlns="" id="{37EFB8CD-537B-4E5E-8F93-82EED2C8412C}"/>
              </a:ext>
              <a:ext uri="{C183D7F6-B498-43B3-948B-1728B52AA6E4}">
                <adec:decorative xmlns:adec="http://schemas.microsoft.com/office/drawing/2017/decorative" xmlns=""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20CA687-1C2C-48EE-99B9-EC8CF30289F1}"/>
              </a:ext>
            </a:extLst>
          </p:cNvPr>
          <p:cNvSpPr>
            <a:spLocks noGrp="1"/>
          </p:cNvSpPr>
          <p:nvPr>
            <p:ph sz="quarter" idx="13" hasCustomPrompt="1"/>
          </p:nvPr>
        </p:nvSpPr>
        <p:spPr>
          <a:xfrm>
            <a:off x="1335088" y="1995488"/>
            <a:ext cx="9521825" cy="405130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9" name="Footer Placeholder 9">
            <a:extLst>
              <a:ext uri="{FF2B5EF4-FFF2-40B4-BE49-F238E27FC236}">
                <a16:creationId xmlns:a16="http://schemas.microsoft.com/office/drawing/2014/main" xmlns="" id="{8135C37F-29C2-41B0-B777-64FAC1F70F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20" name="Date Placeholder 8">
            <a:extLst>
              <a:ext uri="{FF2B5EF4-FFF2-40B4-BE49-F238E27FC236}">
                <a16:creationId xmlns:a16="http://schemas.microsoft.com/office/drawing/2014/main" xmlns="" id="{FAC325DA-0D81-49D1-BDBC-680AF5D62C71}"/>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21" name="Slide Number Placeholder 10">
            <a:extLst>
              <a:ext uri="{FF2B5EF4-FFF2-40B4-BE49-F238E27FC236}">
                <a16:creationId xmlns:a16="http://schemas.microsoft.com/office/drawing/2014/main" xmlns="" id="{13980C1F-6344-4AC2-8573-0D9F35314B8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dirty="0"/>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D5221BF9-9559-4D62-ADC6-2362970143F9}"/>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7" name="Straight Connector 6">
            <a:extLst>
              <a:ext uri="{FF2B5EF4-FFF2-40B4-BE49-F238E27FC236}">
                <a16:creationId xmlns:a16="http://schemas.microsoft.com/office/drawing/2014/main" xmlns="" id="{7FB4C3E1-495D-437D-A1DB-87F3028BBA42}"/>
              </a:ext>
              <a:ext uri="{C183D7F6-B498-43B3-948B-1728B52AA6E4}">
                <adec:decorative xmlns:adec="http://schemas.microsoft.com/office/drawing/2017/decorative" xmlns=""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xmlns="" id="{6AAB131D-0F50-4923-96D1-8C59A3D8EEC3}"/>
              </a:ext>
            </a:extLst>
          </p:cNvPr>
          <p:cNvSpPr>
            <a:spLocks noGrp="1"/>
          </p:cNvSpPr>
          <p:nvPr>
            <p:ph sz="quarter" idx="13" hasCustomPrompt="1"/>
          </p:nvPr>
        </p:nvSpPr>
        <p:spPr>
          <a:xfrm>
            <a:off x="1762875" y="2386654"/>
            <a:ext cx="8663075" cy="331089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8" name="Footer Placeholder 9">
            <a:extLst>
              <a:ext uri="{FF2B5EF4-FFF2-40B4-BE49-F238E27FC236}">
                <a16:creationId xmlns:a16="http://schemas.microsoft.com/office/drawing/2014/main" xmlns="" id="{F30DBE8A-9D17-4F79-86F8-9FEA11DF06E9}"/>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9" name="Date Placeholder 8">
            <a:extLst>
              <a:ext uri="{FF2B5EF4-FFF2-40B4-BE49-F238E27FC236}">
                <a16:creationId xmlns:a16="http://schemas.microsoft.com/office/drawing/2014/main" xmlns="" id="{FC9023F8-E1A8-4C1E-B745-6658DCD6718F}"/>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10" name="Slide Number Placeholder 10">
            <a:extLst>
              <a:ext uri="{FF2B5EF4-FFF2-40B4-BE49-F238E27FC236}">
                <a16:creationId xmlns:a16="http://schemas.microsoft.com/office/drawing/2014/main" xmlns="" id="{E51CCEBF-A77A-4DDA-94D4-73646D552252}"/>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dirty="0"/>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rtlCol="0">
            <a:noAutofit/>
          </a:bodyPr>
          <a:lstStyle>
            <a:lvl1pPr marL="0" indent="0" algn="ctr">
              <a:buNone/>
              <a:defRPr/>
            </a:lvl1pPr>
          </a:lstStyle>
          <a:p>
            <a:pPr rtl="0"/>
            <a:r>
              <a:rPr lang="en-GB" noProof="0" dirty="0"/>
              <a:t>Insert photo here</a:t>
            </a:r>
          </a:p>
        </p:txBody>
      </p:sp>
      <p:sp>
        <p:nvSpPr>
          <p:cNvPr id="2" name="Title 1">
            <a:extLst>
              <a:ext uri="{FF2B5EF4-FFF2-40B4-BE49-F238E27FC236}">
                <a16:creationId xmlns:a16="http://schemas.microsoft.com/office/drawing/2014/main" xmlns="" id="{21A03AD3-C316-411C-9844-6C8D950DC403}"/>
              </a:ext>
            </a:extLst>
          </p:cNvPr>
          <p:cNvSpPr>
            <a:spLocks noGrp="1"/>
          </p:cNvSpPr>
          <p:nvPr>
            <p:ph type="title" hasCustomPrompt="1"/>
          </p:nvPr>
        </p:nvSpPr>
        <p:spPr>
          <a:xfrm>
            <a:off x="6601766" y="1837677"/>
            <a:ext cx="4930901" cy="2334828"/>
          </a:xfrm>
          <a:prstGeom prst="rect">
            <a:avLst/>
          </a:prstGeom>
        </p:spPr>
        <p:txBody>
          <a:bodyPr rtlCol="0"/>
          <a:lstStyle>
            <a:lvl1pPr algn="r">
              <a:defRPr cap="none">
                <a:solidFill>
                  <a:schemeClr val="bg1"/>
                </a:solidFill>
                <a:effectLst>
                  <a:outerShdw blurRad="38100" dist="38100" dir="2700000" algn="tl">
                    <a:srgbClr val="000000">
                      <a:alpha val="43137"/>
                    </a:srgbClr>
                  </a:outerShdw>
                </a:effectLst>
              </a:defRPr>
            </a:lvl1pPr>
          </a:lstStyle>
          <a:p>
            <a:pPr rtl="0"/>
            <a:r>
              <a:rPr lang="en-GB" noProof="0"/>
              <a:t>Insert text here</a:t>
            </a:r>
          </a:p>
        </p:txBody>
      </p:sp>
      <p:sp>
        <p:nvSpPr>
          <p:cNvPr id="25" name="Subtitle 2">
            <a:extLst>
              <a:ext uri="{FF2B5EF4-FFF2-40B4-BE49-F238E27FC236}">
                <a16:creationId xmlns:a16="http://schemas.microsoft.com/office/drawing/2014/main" xmlns="" id="{F00A8C60-C81E-4C2C-AB11-00AE1AC04ECE}"/>
              </a:ext>
            </a:extLst>
          </p:cNvPr>
          <p:cNvSpPr>
            <a:spLocks noGrp="1"/>
          </p:cNvSpPr>
          <p:nvPr>
            <p:ph type="subTitle" idx="1" hasCustomPrompt="1"/>
          </p:nvPr>
        </p:nvSpPr>
        <p:spPr>
          <a:xfrm>
            <a:off x="6347532" y="4408305"/>
            <a:ext cx="5175797" cy="909420"/>
          </a:xfrm>
          <a:prstGeom prst="rect">
            <a:avLst/>
          </a:prstGeom>
        </p:spPr>
        <p:txBody>
          <a:bodyPr rtlCol="0"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pPr rtl="0"/>
            <a:r>
              <a:rPr lang="en-GB" sz="1800" noProof="0">
                <a:solidFill>
                  <a:schemeClr val="bg1"/>
                </a:solidFill>
              </a:rPr>
              <a:t>Insert subtitle here</a:t>
            </a:r>
          </a:p>
        </p:txBody>
      </p:sp>
      <p:sp>
        <p:nvSpPr>
          <p:cNvPr id="14" name="Footer Placeholder 4">
            <a:extLst>
              <a:ext uri="{FF2B5EF4-FFF2-40B4-BE49-F238E27FC236}">
                <a16:creationId xmlns:a16="http://schemas.microsoft.com/office/drawing/2014/main" xmlns="" id="{9F7D24C8-FDC6-4FCE-85C6-520D6469380F}"/>
              </a:ext>
            </a:extLst>
          </p:cNvPr>
          <p:cNvSpPr>
            <a:spLocks noGrp="1"/>
          </p:cNvSpPr>
          <p:nvPr>
            <p:ph type="ftr" sz="quarter" idx="11"/>
          </p:nvPr>
        </p:nvSpPr>
        <p:spPr>
          <a:xfrm>
            <a:off x="715383" y="6356350"/>
            <a:ext cx="4539727"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dirty="0"/>
              <a:t>PRESENTATION TITLE</a:t>
            </a:r>
          </a:p>
        </p:txBody>
      </p:sp>
      <p:sp>
        <p:nvSpPr>
          <p:cNvPr id="15" name="Date Placeholder 3">
            <a:extLst>
              <a:ext uri="{FF2B5EF4-FFF2-40B4-BE49-F238E27FC236}">
                <a16:creationId xmlns:a16="http://schemas.microsoft.com/office/drawing/2014/main" xmlns="" id="{450E2155-DD21-4098-82EF-B19C466B239E}"/>
              </a:ext>
            </a:extLst>
          </p:cNvPr>
          <p:cNvSpPr>
            <a:spLocks noGrp="1"/>
          </p:cNvSpPr>
          <p:nvPr>
            <p:ph type="dt" sz="half" idx="10"/>
          </p:nvPr>
        </p:nvSpPr>
        <p:spPr>
          <a:xfrm>
            <a:off x="8369448" y="6356350"/>
            <a:ext cx="259259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dirty="0"/>
              <a:t>2/11/20XX</a:t>
            </a:r>
          </a:p>
        </p:txBody>
      </p:sp>
      <p:sp>
        <p:nvSpPr>
          <p:cNvPr id="16" name="Slide Number Placeholder 5">
            <a:extLst>
              <a:ext uri="{FF2B5EF4-FFF2-40B4-BE49-F238E27FC236}">
                <a16:creationId xmlns:a16="http://schemas.microsoft.com/office/drawing/2014/main" xmlns="" id="{130CB194-35B9-4229-9CFE-5C3B911EC2A3}"/>
              </a:ext>
            </a:extLst>
          </p:cNvPr>
          <p:cNvSpPr>
            <a:spLocks noGrp="1"/>
          </p:cNvSpPr>
          <p:nvPr>
            <p:ph type="sldNum" sz="quarter" idx="12"/>
          </p:nvPr>
        </p:nvSpPr>
        <p:spPr>
          <a:xfrm>
            <a:off x="10919012" y="6356350"/>
            <a:ext cx="67235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A2AE2B76-F97F-4BE2-8670-72276A5F21A5}" type="slidenum">
              <a:rPr lang="en-GB" noProof="0" smtClean="0"/>
              <a:pPr/>
              <a:t>‹#›</a:t>
            </a:fld>
            <a:endParaRPr lang="en-GB" noProof="0" dirty="0"/>
          </a:p>
        </p:txBody>
      </p:sp>
      <p:cxnSp>
        <p:nvCxnSpPr>
          <p:cNvPr id="8" name="Straight Connector 7">
            <a:extLst>
              <a:ext uri="{FF2B5EF4-FFF2-40B4-BE49-F238E27FC236}">
                <a16:creationId xmlns:a16="http://schemas.microsoft.com/office/drawing/2014/main" xmlns="" id="{EBDF219B-DD0E-4D26-8B59-3FE43A252543}"/>
              </a:ext>
              <a:ext uri="{C183D7F6-B498-43B3-948B-1728B52AA6E4}">
                <adec:decorative xmlns:adec="http://schemas.microsoft.com/office/drawing/2017/decorative" xmlns=""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xmlns="" id="{1DFFB204-6AE4-4FC9-9B60-312D7206B03F}"/>
              </a:ext>
            </a:extLst>
          </p:cNvPr>
          <p:cNvSpPr>
            <a:spLocks noGrp="1"/>
          </p:cNvSpPr>
          <p:nvPr>
            <p:ph type="title"/>
          </p:nvPr>
        </p:nvSpPr>
        <p:spPr>
          <a:xfrm>
            <a:off x="695325" y="888999"/>
            <a:ext cx="10798176" cy="1051914"/>
          </a:xfrm>
          <a:prstGeom prst="rect">
            <a:avLst/>
          </a:prstGeom>
        </p:spPr>
        <p:txBody>
          <a:bodyPr rtlCol="0"/>
          <a:lstStyle/>
          <a:p>
            <a:pPr rtl="0"/>
            <a:r>
              <a:rPr lang="en-US" noProof="0"/>
              <a:t>Click to edit Master title style</a:t>
            </a:r>
            <a:endParaRPr lang="en-GB" noProof="0"/>
          </a:p>
        </p:txBody>
      </p:sp>
      <p:sp>
        <p:nvSpPr>
          <p:cNvPr id="8" name="Content Placeholder 2">
            <a:extLst>
              <a:ext uri="{FF2B5EF4-FFF2-40B4-BE49-F238E27FC236}">
                <a16:creationId xmlns:a16="http://schemas.microsoft.com/office/drawing/2014/main" xmlns="" id="{9254F317-DDB0-4841-A973-FFC12960827B}"/>
              </a:ext>
            </a:extLst>
          </p:cNvPr>
          <p:cNvSpPr>
            <a:spLocks noGrp="1"/>
          </p:cNvSpPr>
          <p:nvPr>
            <p:ph sz="quarter" idx="13" hasCustomPrompt="1"/>
          </p:nvPr>
        </p:nvSpPr>
        <p:spPr>
          <a:xfrm>
            <a:off x="390669" y="1789993"/>
            <a:ext cx="11407487" cy="4351338"/>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cxnSp>
        <p:nvCxnSpPr>
          <p:cNvPr id="10" name="Straight Connector 9">
            <a:extLst>
              <a:ext uri="{FF2B5EF4-FFF2-40B4-BE49-F238E27FC236}">
                <a16:creationId xmlns:a16="http://schemas.microsoft.com/office/drawing/2014/main" xmlns="" id="{E7B3A45C-71C1-4ADC-89E0-AF6924CA17F4}"/>
              </a:ext>
              <a:ext uri="{C183D7F6-B498-43B3-948B-1728B52AA6E4}">
                <adec:decorative xmlns:adec="http://schemas.microsoft.com/office/drawing/2017/decorative" xmlns=""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xmlns="" id="{B9239148-0308-46C3-9FF0-4027CC8E85E7}"/>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13" name="Date Placeholder 8">
            <a:extLst>
              <a:ext uri="{FF2B5EF4-FFF2-40B4-BE49-F238E27FC236}">
                <a16:creationId xmlns:a16="http://schemas.microsoft.com/office/drawing/2014/main" xmlns="" id="{774C5953-38DD-4451-A5AA-9A578D59365B}"/>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14" name="Slide Number Placeholder 10">
            <a:extLst>
              <a:ext uri="{FF2B5EF4-FFF2-40B4-BE49-F238E27FC236}">
                <a16:creationId xmlns:a16="http://schemas.microsoft.com/office/drawing/2014/main" xmlns="" id="{39D06D66-ACB3-4B9C-B4EB-FC3EC5BD75A6}"/>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dirty="0"/>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xmlns="" id="{BCC9BE23-A0EC-4866-A7A4-FD7255EF8F5E}"/>
              </a:ext>
            </a:extLst>
          </p:cNvPr>
          <p:cNvSpPr>
            <a:spLocks noGrp="1"/>
          </p:cNvSpPr>
          <p:nvPr>
            <p:ph type="title"/>
          </p:nvPr>
        </p:nvSpPr>
        <p:spPr>
          <a:xfrm>
            <a:off x="695325" y="888999"/>
            <a:ext cx="10798176" cy="1051914"/>
          </a:xfrm>
          <a:prstGeom prst="rect">
            <a:avLst/>
          </a:prstGeom>
        </p:spPr>
        <p:txBody>
          <a:bodyPr rtlCol="0"/>
          <a:lstStyle/>
          <a:p>
            <a:pPr rtl="0"/>
            <a:r>
              <a:rPr lang="en-US" noProof="0"/>
              <a:t>Click to edit Master title style</a:t>
            </a:r>
            <a:endParaRPr lang="en-GB" noProof="0"/>
          </a:p>
        </p:txBody>
      </p:sp>
      <p:cxnSp>
        <p:nvCxnSpPr>
          <p:cNvPr id="9" name="Straight Connector 8">
            <a:extLst>
              <a:ext uri="{FF2B5EF4-FFF2-40B4-BE49-F238E27FC236}">
                <a16:creationId xmlns:a16="http://schemas.microsoft.com/office/drawing/2014/main" xmlns="" id="{203BC10E-3DDD-4EC5-BD6D-D8D180BF3990}"/>
              </a:ext>
              <a:ext uri="{C183D7F6-B498-43B3-948B-1728B52AA6E4}">
                <adec:decorative xmlns:adec="http://schemas.microsoft.com/office/drawing/2017/decorative" xmlns=""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xmlns="" id="{1FD4AD3C-6727-49EE-9625-F87A6B8AE0B7}"/>
              </a:ext>
            </a:extLst>
          </p:cNvPr>
          <p:cNvSpPr>
            <a:spLocks noGrp="1"/>
          </p:cNvSpPr>
          <p:nvPr>
            <p:ph sz="quarter" idx="13" hasCustomPrompt="1"/>
          </p:nvPr>
        </p:nvSpPr>
        <p:spPr>
          <a:xfrm>
            <a:off x="695326" y="1940913"/>
            <a:ext cx="10798176" cy="4021586"/>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0" name="Footer Placeholder 9">
            <a:extLst>
              <a:ext uri="{FF2B5EF4-FFF2-40B4-BE49-F238E27FC236}">
                <a16:creationId xmlns:a16="http://schemas.microsoft.com/office/drawing/2014/main" xmlns="" id="{4489FA96-DDCF-4A83-91EB-4F5F6179F0D0}"/>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dirty="0"/>
              <a:t>PRESENTATION TITLE</a:t>
            </a:r>
          </a:p>
        </p:txBody>
      </p:sp>
      <p:sp>
        <p:nvSpPr>
          <p:cNvPr id="11" name="Date Placeholder 8">
            <a:extLst>
              <a:ext uri="{FF2B5EF4-FFF2-40B4-BE49-F238E27FC236}">
                <a16:creationId xmlns:a16="http://schemas.microsoft.com/office/drawing/2014/main" xmlns="" id="{F7CC7848-0B2C-4FBE-96B0-0717CC5A9FF1}"/>
              </a:ext>
            </a:extLst>
          </p:cNvPr>
          <p:cNvSpPr>
            <a:spLocks noGrp="1"/>
          </p:cNvSpPr>
          <p:nvPr>
            <p:ph type="dt" sz="half" idx="10"/>
          </p:nvPr>
        </p:nvSpPr>
        <p:spPr>
          <a:xfrm>
            <a:off x="8369448" y="6356350"/>
            <a:ext cx="2592594" cy="365125"/>
          </a:xfrm>
        </p:spPr>
        <p:txBody>
          <a:bodyPr rtlCol="0"/>
          <a:lstStyle/>
          <a:p>
            <a:pPr rtl="0"/>
            <a:r>
              <a:rPr lang="en-GB" noProof="0" dirty="0"/>
              <a:t>2/11/20XX</a:t>
            </a:r>
          </a:p>
        </p:txBody>
      </p:sp>
      <p:sp>
        <p:nvSpPr>
          <p:cNvPr id="12" name="Slide Number Placeholder 10">
            <a:extLst>
              <a:ext uri="{FF2B5EF4-FFF2-40B4-BE49-F238E27FC236}">
                <a16:creationId xmlns:a16="http://schemas.microsoft.com/office/drawing/2014/main" xmlns="" id="{4CD16377-DD1B-4262-BDAE-760577F5B81D}"/>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dirty="0"/>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7000">
              <a:schemeClr val="bg1">
                <a:lumMod val="7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pPr rtl="0"/>
            <a:r>
              <a:rPr lang="en-GB" noProof="0" dirty="0"/>
              <a:t>2/11/20XX</a:t>
            </a:r>
          </a:p>
        </p:txBody>
      </p:sp>
      <p:sp>
        <p:nvSpPr>
          <p:cNvPr id="5" name="Footer Placeholder 4">
            <a:extLst>
              <a:ext uri="{FF2B5EF4-FFF2-40B4-BE49-F238E27FC236}">
                <a16:creationId xmlns:a16="http://schemas.microsoft.com/office/drawing/2014/main" xmlns=""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pPr rtl="0"/>
            <a:r>
              <a:rPr lang="en-GB" noProof="0" dirty="0"/>
              <a:t>PRESENTATION TITLE</a:t>
            </a:r>
          </a:p>
        </p:txBody>
      </p:sp>
      <p:sp>
        <p:nvSpPr>
          <p:cNvPr id="6" name="Slide Number Placeholder 5">
            <a:extLst>
              <a:ext uri="{FF2B5EF4-FFF2-40B4-BE49-F238E27FC236}">
                <a16:creationId xmlns:a16="http://schemas.microsoft.com/office/drawing/2014/main" xmlns=""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pPr rtl="0"/>
            <a:fld id="{C3DB2ADC-AF19-4574-8C10-79B5B04FCA27}" type="slidenum">
              <a:rPr lang="en-GB" noProof="0" smtClean="0"/>
              <a:pPr/>
              <a:t>‹#›</a:t>
            </a:fld>
            <a:endParaRPr lang="en-GB" noProof="0"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952DE27F-5BED-4BCC-887D-5872F796F65F}"/>
              </a:ext>
            </a:extLst>
          </p:cNvPr>
          <p:cNvSpPr>
            <a:spLocks noGrp="1"/>
          </p:cNvSpPr>
          <p:nvPr>
            <p:ph type="subTitle" idx="1"/>
          </p:nvPr>
        </p:nvSpPr>
        <p:spPr>
          <a:xfrm>
            <a:off x="312688" y="484909"/>
            <a:ext cx="2458222" cy="2360197"/>
          </a:xfrm>
        </p:spPr>
        <p:txBody>
          <a:bodyPr rtlCol="0">
            <a:noAutofit/>
          </a:bodyPr>
          <a:lstStyle/>
          <a:p>
            <a:pPr rtl="0"/>
            <a:r>
              <a:rPr lang="en-GB" sz="4000" b="1" dirty="0">
                <a:solidFill>
                  <a:schemeClr val="tx1"/>
                </a:solidFill>
              </a:rPr>
              <a:t>Machine Learning Project</a:t>
            </a:r>
          </a:p>
        </p:txBody>
      </p:sp>
      <p:pic>
        <p:nvPicPr>
          <p:cNvPr id="11" name="Picture Placeholder 10">
            <a:extLst>
              <a:ext uri="{FF2B5EF4-FFF2-40B4-BE49-F238E27FC236}">
                <a16:creationId xmlns:a16="http://schemas.microsoft.com/office/drawing/2014/main" xmlns="" id="{BC408C47-2E2A-42C6-99D2-EBED0E23C9B6}"/>
              </a:ext>
            </a:extLst>
          </p:cNvPr>
          <p:cNvPicPr>
            <a:picLocks noGrp="1" noChangeAspect="1"/>
          </p:cNvPicPr>
          <p:nvPr>
            <p:ph type="pic" sz="quarter" idx="13"/>
          </p:nvPr>
        </p:nvPicPr>
        <p:blipFill>
          <a:blip r:embed="rId3"/>
          <a:srcRect/>
          <a:stretch/>
        </p:blipFill>
        <p:spPr>
          <a:xfrm>
            <a:off x="3193143" y="0"/>
            <a:ext cx="8998857" cy="6858000"/>
          </a:xfrm>
        </p:spPr>
      </p:pic>
      <p:sp>
        <p:nvSpPr>
          <p:cNvPr id="3" name="TextBox 2">
            <a:extLst>
              <a:ext uri="{FF2B5EF4-FFF2-40B4-BE49-F238E27FC236}">
                <a16:creationId xmlns:a16="http://schemas.microsoft.com/office/drawing/2014/main" xmlns="" id="{9A2DC9BB-F507-9463-12B8-2EA7391E6611}"/>
              </a:ext>
            </a:extLst>
          </p:cNvPr>
          <p:cNvSpPr txBox="1"/>
          <p:nvPr/>
        </p:nvSpPr>
        <p:spPr>
          <a:xfrm>
            <a:off x="312687" y="4881726"/>
            <a:ext cx="2458222" cy="1422825"/>
          </a:xfrm>
          <a:prstGeom prst="rect">
            <a:avLst/>
          </a:prstGeom>
          <a:noFill/>
        </p:spPr>
        <p:txBody>
          <a:bodyPr wrap="square">
            <a:spAutoFit/>
          </a:bodyPr>
          <a:lstStyle/>
          <a:p>
            <a:pPr>
              <a:lnSpc>
                <a:spcPct val="150000"/>
              </a:lnSpc>
            </a:pPr>
            <a:r>
              <a:rPr lang="en-US" sz="2000" b="1" dirty="0"/>
              <a:t>Supervised By:</a:t>
            </a:r>
            <a:br>
              <a:rPr lang="en-US" sz="2000" b="1" dirty="0"/>
            </a:br>
            <a:r>
              <a:rPr lang="en-US" sz="2000" b="1" dirty="0">
                <a:effectLst/>
              </a:rPr>
              <a:t>Dr: Ali Hamza</a:t>
            </a:r>
            <a:r>
              <a:rPr lang="en-US" sz="2000" b="1" dirty="0"/>
              <a:t/>
            </a:r>
            <a:br>
              <a:rPr lang="en-US" sz="2000" b="1" dirty="0"/>
            </a:br>
            <a:r>
              <a:rPr lang="en-US" sz="2000" b="1" dirty="0">
                <a:effectLst/>
              </a:rPr>
              <a:t>Eng. Ahmed Nousir</a:t>
            </a:r>
            <a:endParaRPr lang="en-US" sz="2000" b="1" dirty="0"/>
          </a:p>
        </p:txBody>
      </p:sp>
    </p:spTree>
    <p:extLst>
      <p:ext uri="{BB962C8B-B14F-4D97-AF65-F5344CB8AC3E}">
        <p14:creationId xmlns:p14="http://schemas.microsoft.com/office/powerpoint/2010/main" val="16334383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10</a:t>
            </a:fld>
            <a:endParaRPr lang="en-GB" dirty="0"/>
          </a:p>
        </p:txBody>
      </p:sp>
      <p:sp>
        <p:nvSpPr>
          <p:cNvPr id="4" name="Title 1">
            <a:extLst>
              <a:ext uri="{FF2B5EF4-FFF2-40B4-BE49-F238E27FC236}">
                <a16:creationId xmlns:a16="http://schemas.microsoft.com/office/drawing/2014/main" xmlns="" id="{1CE5248E-1EE8-DC24-8D14-EC239B898EE9}"/>
              </a:ext>
            </a:extLst>
          </p:cNvPr>
          <p:cNvSpPr>
            <a:spLocks noGrp="1"/>
          </p:cNvSpPr>
          <p:nvPr>
            <p:ph type="title"/>
          </p:nvPr>
        </p:nvSpPr>
        <p:spPr>
          <a:xfrm>
            <a:off x="457013" y="523060"/>
            <a:ext cx="10798176" cy="1051914"/>
          </a:xfrm>
        </p:spPr>
        <p:txBody>
          <a:bodyPr>
            <a:normAutofit/>
          </a:bodyPr>
          <a:lstStyle/>
          <a:p>
            <a:r>
              <a:rPr lang="en-US" cap="none" dirty="0"/>
              <a:t>Data Information :</a:t>
            </a:r>
          </a:p>
        </p:txBody>
      </p:sp>
      <p:pic>
        <p:nvPicPr>
          <p:cNvPr id="7" name="Picture 6">
            <a:extLst>
              <a:ext uri="{FF2B5EF4-FFF2-40B4-BE49-F238E27FC236}">
                <a16:creationId xmlns:a16="http://schemas.microsoft.com/office/drawing/2014/main" xmlns="" id="{F17A62AF-B0C8-431C-2D85-1D03D48644F1}"/>
              </a:ext>
            </a:extLst>
          </p:cNvPr>
          <p:cNvPicPr>
            <a:picLocks noChangeAspect="1"/>
          </p:cNvPicPr>
          <p:nvPr/>
        </p:nvPicPr>
        <p:blipFill>
          <a:blip r:embed="rId3"/>
          <a:stretch>
            <a:fillRect/>
          </a:stretch>
        </p:blipFill>
        <p:spPr>
          <a:xfrm>
            <a:off x="1005190" y="1574974"/>
            <a:ext cx="9913822" cy="4619343"/>
          </a:xfrm>
          <a:prstGeom prst="rect">
            <a:avLst/>
          </a:prstGeom>
        </p:spPr>
      </p:pic>
    </p:spTree>
    <p:extLst>
      <p:ext uri="{BB962C8B-B14F-4D97-AF65-F5344CB8AC3E}">
        <p14:creationId xmlns:p14="http://schemas.microsoft.com/office/powerpoint/2010/main" val="20543059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11</a:t>
            </a:fld>
            <a:endParaRPr lang="en-GB" dirty="0"/>
          </a:p>
        </p:txBody>
      </p:sp>
      <p:sp>
        <p:nvSpPr>
          <p:cNvPr id="2" name="Title 1">
            <a:extLst>
              <a:ext uri="{FF2B5EF4-FFF2-40B4-BE49-F238E27FC236}">
                <a16:creationId xmlns:a16="http://schemas.microsoft.com/office/drawing/2014/main" xmlns="" id="{F29F6419-AAE0-F5D2-1828-589A697B1328}"/>
              </a:ext>
            </a:extLst>
          </p:cNvPr>
          <p:cNvSpPr>
            <a:spLocks noGrp="1"/>
          </p:cNvSpPr>
          <p:nvPr>
            <p:ph type="title"/>
          </p:nvPr>
        </p:nvSpPr>
        <p:spPr>
          <a:xfrm>
            <a:off x="221227" y="398785"/>
            <a:ext cx="4527754" cy="1474838"/>
          </a:xfrm>
        </p:spPr>
        <p:txBody>
          <a:bodyPr>
            <a:normAutofit/>
          </a:bodyPr>
          <a:lstStyle/>
          <a:p>
            <a:r>
              <a:rPr lang="en-US" cap="none" dirty="0"/>
              <a:t>Data Visualizations :</a:t>
            </a:r>
          </a:p>
        </p:txBody>
      </p:sp>
      <p:sp>
        <p:nvSpPr>
          <p:cNvPr id="3" name="Slide Number Placeholder 12">
            <a:extLst>
              <a:ext uri="{FF2B5EF4-FFF2-40B4-BE49-F238E27FC236}">
                <a16:creationId xmlns:a16="http://schemas.microsoft.com/office/drawing/2014/main" xmlns="" id="{8ADF297C-50A4-5826-CDAC-A096299063C8}"/>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11</a:t>
            </a:fld>
            <a:endParaRPr lang="en-GB" dirty="0"/>
          </a:p>
        </p:txBody>
      </p:sp>
      <p:pic>
        <p:nvPicPr>
          <p:cNvPr id="11" name="Picture 10">
            <a:extLst>
              <a:ext uri="{FF2B5EF4-FFF2-40B4-BE49-F238E27FC236}">
                <a16:creationId xmlns:a16="http://schemas.microsoft.com/office/drawing/2014/main" xmlns="" id="{82DDE247-5DBD-3C96-52BD-95720E41DB46}"/>
              </a:ext>
            </a:extLst>
          </p:cNvPr>
          <p:cNvPicPr>
            <a:picLocks noChangeAspect="1"/>
          </p:cNvPicPr>
          <p:nvPr/>
        </p:nvPicPr>
        <p:blipFill>
          <a:blip r:embed="rId3"/>
          <a:stretch>
            <a:fillRect/>
          </a:stretch>
        </p:blipFill>
        <p:spPr>
          <a:xfrm>
            <a:off x="5231316" y="526291"/>
            <a:ext cx="5555424" cy="5805418"/>
          </a:xfrm>
          <a:prstGeom prst="rect">
            <a:avLst/>
          </a:prstGeom>
        </p:spPr>
      </p:pic>
      <p:pic>
        <p:nvPicPr>
          <p:cNvPr id="16" name="Picture 15">
            <a:extLst>
              <a:ext uri="{FF2B5EF4-FFF2-40B4-BE49-F238E27FC236}">
                <a16:creationId xmlns:a16="http://schemas.microsoft.com/office/drawing/2014/main" xmlns="" id="{A36C57F6-9BC4-6CBE-7E91-1E5755627CF4}"/>
              </a:ext>
            </a:extLst>
          </p:cNvPr>
          <p:cNvPicPr>
            <a:picLocks noChangeAspect="1"/>
          </p:cNvPicPr>
          <p:nvPr/>
        </p:nvPicPr>
        <p:blipFill>
          <a:blip r:embed="rId4"/>
          <a:stretch>
            <a:fillRect/>
          </a:stretch>
        </p:blipFill>
        <p:spPr>
          <a:xfrm>
            <a:off x="473791" y="1873623"/>
            <a:ext cx="4275190" cy="4458086"/>
          </a:xfrm>
          <a:prstGeom prst="rect">
            <a:avLst/>
          </a:prstGeom>
        </p:spPr>
      </p:pic>
    </p:spTree>
    <p:extLst>
      <p:ext uri="{BB962C8B-B14F-4D97-AF65-F5344CB8AC3E}">
        <p14:creationId xmlns:p14="http://schemas.microsoft.com/office/powerpoint/2010/main" val="378805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3FD2E-38F1-A074-F3F7-CE5A3CEE5406}"/>
              </a:ext>
            </a:extLst>
          </p:cNvPr>
          <p:cNvSpPr>
            <a:spLocks noGrp="1"/>
          </p:cNvSpPr>
          <p:nvPr>
            <p:ph type="title"/>
          </p:nvPr>
        </p:nvSpPr>
        <p:spPr>
          <a:xfrm>
            <a:off x="120836" y="320656"/>
            <a:ext cx="4495409" cy="1508144"/>
          </a:xfrm>
        </p:spPr>
        <p:txBody>
          <a:bodyPr rtlCol="0" anchor="t">
            <a:normAutofit/>
          </a:bodyPr>
          <a:lstStyle/>
          <a:p>
            <a:pPr algn="l"/>
            <a:r>
              <a:rPr lang="en-GB" kern="1200" cap="all" spc="30" baseline="0" dirty="0">
                <a:latin typeface="+mj-lt"/>
                <a:ea typeface="+mj-ea"/>
                <a:cs typeface="+mj-cs"/>
              </a:rPr>
              <a:t>Model Result &amp; Prediction :</a:t>
            </a:r>
          </a:p>
        </p:txBody>
      </p:sp>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E30AF5A0-43BB-4336-8627-9123B9144D80}" type="slidenum">
              <a:rPr lang="en-GB" smtClean="0"/>
              <a:pPr>
                <a:lnSpc>
                  <a:spcPct val="90000"/>
                </a:lnSpc>
                <a:spcAft>
                  <a:spcPts val="600"/>
                </a:spcAft>
              </a:pPr>
              <a:t>12</a:t>
            </a:fld>
            <a:endParaRPr lang="en-GB" dirty="0"/>
          </a:p>
        </p:txBody>
      </p:sp>
      <p:pic>
        <p:nvPicPr>
          <p:cNvPr id="16" name="Picture 15">
            <a:extLst>
              <a:ext uri="{FF2B5EF4-FFF2-40B4-BE49-F238E27FC236}">
                <a16:creationId xmlns:a16="http://schemas.microsoft.com/office/drawing/2014/main" xmlns="" id="{7A75681A-502B-DE43-9F15-43DBD403000F}"/>
              </a:ext>
            </a:extLst>
          </p:cNvPr>
          <p:cNvPicPr>
            <a:picLocks noChangeAspect="1"/>
          </p:cNvPicPr>
          <p:nvPr/>
        </p:nvPicPr>
        <p:blipFill>
          <a:blip r:embed="rId3"/>
          <a:stretch>
            <a:fillRect/>
          </a:stretch>
        </p:blipFill>
        <p:spPr>
          <a:xfrm>
            <a:off x="5849257" y="464850"/>
            <a:ext cx="5552904" cy="5719016"/>
          </a:xfrm>
          <a:prstGeom prst="rect">
            <a:avLst/>
          </a:prstGeom>
        </p:spPr>
      </p:pic>
      <p:pic>
        <p:nvPicPr>
          <p:cNvPr id="18" name="Picture 17">
            <a:extLst>
              <a:ext uri="{FF2B5EF4-FFF2-40B4-BE49-F238E27FC236}">
                <a16:creationId xmlns:a16="http://schemas.microsoft.com/office/drawing/2014/main" xmlns="" id="{3EF764A4-A629-2B53-6ED6-32236892B06C}"/>
              </a:ext>
            </a:extLst>
          </p:cNvPr>
          <p:cNvPicPr>
            <a:picLocks noChangeAspect="1"/>
          </p:cNvPicPr>
          <p:nvPr/>
        </p:nvPicPr>
        <p:blipFill>
          <a:blip r:embed="rId4"/>
          <a:stretch>
            <a:fillRect/>
          </a:stretch>
        </p:blipFill>
        <p:spPr>
          <a:xfrm>
            <a:off x="140670" y="2674928"/>
            <a:ext cx="5552904" cy="1508143"/>
          </a:xfrm>
          <a:prstGeom prst="rect">
            <a:avLst/>
          </a:prstGeom>
        </p:spPr>
      </p:pic>
    </p:spTree>
    <p:extLst>
      <p:ext uri="{BB962C8B-B14F-4D97-AF65-F5344CB8AC3E}">
        <p14:creationId xmlns:p14="http://schemas.microsoft.com/office/powerpoint/2010/main" val="30443184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13</a:t>
            </a:fld>
            <a:endParaRPr lang="en-GB" dirty="0"/>
          </a:p>
        </p:txBody>
      </p:sp>
      <p:sp>
        <p:nvSpPr>
          <p:cNvPr id="3" name="Slide Number Placeholder 12">
            <a:extLst>
              <a:ext uri="{FF2B5EF4-FFF2-40B4-BE49-F238E27FC236}">
                <a16:creationId xmlns:a16="http://schemas.microsoft.com/office/drawing/2014/main" xmlns="" id="{0D29158D-311A-389D-CB60-D2D729BDC140}"/>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13</a:t>
            </a:fld>
            <a:endParaRPr lang="en-GB" dirty="0"/>
          </a:p>
        </p:txBody>
      </p:sp>
      <p:sp>
        <p:nvSpPr>
          <p:cNvPr id="4" name="Title 13">
            <a:extLst>
              <a:ext uri="{FF2B5EF4-FFF2-40B4-BE49-F238E27FC236}">
                <a16:creationId xmlns:a16="http://schemas.microsoft.com/office/drawing/2014/main" xmlns="" id="{AD65731D-A864-A22A-B940-56BC4E1DA9BE}"/>
              </a:ext>
            </a:extLst>
          </p:cNvPr>
          <p:cNvSpPr>
            <a:spLocks noGrp="1"/>
          </p:cNvSpPr>
          <p:nvPr>
            <p:ph type="title"/>
          </p:nvPr>
        </p:nvSpPr>
        <p:spPr>
          <a:xfrm>
            <a:off x="418233" y="271235"/>
            <a:ext cx="4139911" cy="965778"/>
          </a:xfrm>
        </p:spPr>
        <p:txBody>
          <a:bodyPr rtlCol="0">
            <a:noAutofit/>
          </a:bodyPr>
          <a:lstStyle/>
          <a:p>
            <a:pPr>
              <a:lnSpc>
                <a:spcPct val="90000"/>
              </a:lnSpc>
            </a:pPr>
            <a:r>
              <a:rPr lang="en-US" sz="3400" b="1" cap="none" dirty="0"/>
              <a:t>Third Project</a:t>
            </a:r>
            <a:br>
              <a:rPr lang="en-US" sz="3400" b="1" cap="none" dirty="0"/>
            </a:br>
            <a:endParaRPr lang="en-GB" sz="3400" cap="none" dirty="0"/>
          </a:p>
        </p:txBody>
      </p:sp>
      <p:sp>
        <p:nvSpPr>
          <p:cNvPr id="5" name="Content Placeholder 14">
            <a:extLst>
              <a:ext uri="{FF2B5EF4-FFF2-40B4-BE49-F238E27FC236}">
                <a16:creationId xmlns:a16="http://schemas.microsoft.com/office/drawing/2014/main" xmlns="" id="{0A52A449-55BB-103C-FFD3-A4CCF64158E8}"/>
              </a:ext>
            </a:extLst>
          </p:cNvPr>
          <p:cNvSpPr txBox="1">
            <a:spLocks/>
          </p:cNvSpPr>
          <p:nvPr/>
        </p:nvSpPr>
        <p:spPr>
          <a:xfrm>
            <a:off x="183879" y="1875641"/>
            <a:ext cx="11407487" cy="2715495"/>
          </a:xfrm>
          <a:prstGeom prst="rect">
            <a:avLst/>
          </a:prstGeom>
        </p:spPr>
        <p:txBody>
          <a:bodyPr rtlCol="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Arial" panose="020B0604020202020204" pitchFamily="34" charset="0"/>
              <a:buNone/>
            </a:pPr>
            <a:r>
              <a:rPr lang="en-US" sz="2000" b="1" dirty="0">
                <a:latin typeface="Calibri" panose="020F0502020204030204" pitchFamily="34" charset="0"/>
                <a:ea typeface="Calibri" panose="020F0502020204030204" pitchFamily="34" charset="0"/>
                <a:cs typeface="Calibri" panose="020F0502020204030204" pitchFamily="34" charset="0"/>
              </a:rPr>
              <a:t>Unsupervised Learning (Structured Dataset):</a:t>
            </a:r>
          </a:p>
          <a:p>
            <a:pPr indent="0">
              <a:buFont typeface="Arial" panose="020B0604020202020204" pitchFamily="34" charset="0"/>
              <a:buNone/>
            </a:pPr>
            <a:r>
              <a:rPr lang="en-US" sz="2000" dirty="0">
                <a:latin typeface="Calibri" panose="020F0502020204030204" pitchFamily="34" charset="0"/>
                <a:ea typeface="Calibri" panose="020F0502020204030204" pitchFamily="34" charset="0"/>
                <a:cs typeface="Calibri" panose="020F0502020204030204" pitchFamily="34" charset="0"/>
              </a:rPr>
              <a:t>In this project, we worked on a structured dataset and applied unsupervised learning techniques to solve problems.</a:t>
            </a:r>
          </a:p>
          <a:p>
            <a:pPr indent="0">
              <a:buFont typeface="Arial" panose="020B0604020202020204" pitchFamily="34" charset="0"/>
              <a:buNone/>
            </a:pPr>
            <a:r>
              <a:rPr lang="en-US" sz="2000" b="1" dirty="0">
                <a:latin typeface="Calibri" panose="020F0502020204030204" pitchFamily="34" charset="0"/>
                <a:ea typeface="Calibri" panose="020F0502020204030204" pitchFamily="34" charset="0"/>
                <a:cs typeface="Calibri" panose="020F0502020204030204" pitchFamily="34" charset="0"/>
              </a:rPr>
              <a:t>Definition of the problem</a:t>
            </a:r>
            <a:r>
              <a:rPr lang="en-US" sz="2000" dirty="0">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contains information about data scientist job salary that is distributed into 11 columns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target is to use K-Mean as the main and only clustering algorithm</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12">
            <a:extLst>
              <a:ext uri="{FF2B5EF4-FFF2-40B4-BE49-F238E27FC236}">
                <a16:creationId xmlns:a16="http://schemas.microsoft.com/office/drawing/2014/main" xmlns="" id="{09B376F7-9F57-1E5E-5503-10C2A776EC95}"/>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13</a:t>
            </a:fld>
            <a:endParaRPr lang="en-GB" dirty="0"/>
          </a:p>
        </p:txBody>
      </p:sp>
    </p:spTree>
    <p:extLst>
      <p:ext uri="{BB962C8B-B14F-4D97-AF65-F5344CB8AC3E}">
        <p14:creationId xmlns:p14="http://schemas.microsoft.com/office/powerpoint/2010/main" val="9149851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14</a:t>
            </a:fld>
            <a:endParaRPr lang="en-GB" dirty="0"/>
          </a:p>
        </p:txBody>
      </p:sp>
      <p:sp>
        <p:nvSpPr>
          <p:cNvPr id="2" name="Slide Number Placeholder 12">
            <a:extLst>
              <a:ext uri="{FF2B5EF4-FFF2-40B4-BE49-F238E27FC236}">
                <a16:creationId xmlns:a16="http://schemas.microsoft.com/office/drawing/2014/main" xmlns="" id="{BCC730A4-A020-713B-CE83-A840CC7DA9BB}"/>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14</a:t>
            </a:fld>
            <a:endParaRPr lang="en-GB" dirty="0"/>
          </a:p>
        </p:txBody>
      </p:sp>
      <p:sp>
        <p:nvSpPr>
          <p:cNvPr id="3" name="Title 1">
            <a:extLst>
              <a:ext uri="{FF2B5EF4-FFF2-40B4-BE49-F238E27FC236}">
                <a16:creationId xmlns:a16="http://schemas.microsoft.com/office/drawing/2014/main" xmlns="" id="{3D25A22D-901A-191C-42BA-F19B8E62CDAA}"/>
              </a:ext>
            </a:extLst>
          </p:cNvPr>
          <p:cNvSpPr>
            <a:spLocks noGrp="1"/>
          </p:cNvSpPr>
          <p:nvPr>
            <p:ph type="title"/>
          </p:nvPr>
        </p:nvSpPr>
        <p:spPr>
          <a:xfrm>
            <a:off x="457013" y="523060"/>
            <a:ext cx="10798176" cy="1051914"/>
          </a:xfrm>
        </p:spPr>
        <p:txBody>
          <a:bodyPr>
            <a:normAutofit/>
          </a:bodyPr>
          <a:lstStyle/>
          <a:p>
            <a:r>
              <a:rPr lang="en-US" cap="none" dirty="0"/>
              <a:t>Data Information :</a:t>
            </a:r>
          </a:p>
        </p:txBody>
      </p:sp>
      <p:pic>
        <p:nvPicPr>
          <p:cNvPr id="5" name="Picture 4" descr="A screenshot of a computer&#10;&#10;Description automatically generated">
            <a:extLst>
              <a:ext uri="{FF2B5EF4-FFF2-40B4-BE49-F238E27FC236}">
                <a16:creationId xmlns:a16="http://schemas.microsoft.com/office/drawing/2014/main" xmlns="" id="{C1CE6CAE-AE26-3611-E103-010E86AA0783}"/>
              </a:ext>
            </a:extLst>
          </p:cNvPr>
          <p:cNvPicPr>
            <a:picLocks noChangeAspect="1"/>
          </p:cNvPicPr>
          <p:nvPr/>
        </p:nvPicPr>
        <p:blipFill>
          <a:blip r:embed="rId3"/>
          <a:stretch>
            <a:fillRect/>
          </a:stretch>
        </p:blipFill>
        <p:spPr>
          <a:xfrm>
            <a:off x="190199" y="2148115"/>
            <a:ext cx="11811601" cy="3354912"/>
          </a:xfrm>
          <a:prstGeom prst="rect">
            <a:avLst/>
          </a:prstGeom>
        </p:spPr>
      </p:pic>
    </p:spTree>
    <p:extLst>
      <p:ext uri="{BB962C8B-B14F-4D97-AF65-F5344CB8AC3E}">
        <p14:creationId xmlns:p14="http://schemas.microsoft.com/office/powerpoint/2010/main" val="195663836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15</a:t>
            </a:fld>
            <a:endParaRPr lang="en-GB" dirty="0"/>
          </a:p>
        </p:txBody>
      </p:sp>
      <p:sp>
        <p:nvSpPr>
          <p:cNvPr id="3" name="Slide Number Placeholder 12">
            <a:extLst>
              <a:ext uri="{FF2B5EF4-FFF2-40B4-BE49-F238E27FC236}">
                <a16:creationId xmlns:a16="http://schemas.microsoft.com/office/drawing/2014/main" xmlns="" id="{246DA09B-3CFE-3A78-8D07-7ED1BBC1CB6C}"/>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15</a:t>
            </a:fld>
            <a:endParaRPr lang="en-GB" dirty="0"/>
          </a:p>
        </p:txBody>
      </p:sp>
      <p:sp>
        <p:nvSpPr>
          <p:cNvPr id="4" name="Title 1">
            <a:extLst>
              <a:ext uri="{FF2B5EF4-FFF2-40B4-BE49-F238E27FC236}">
                <a16:creationId xmlns:a16="http://schemas.microsoft.com/office/drawing/2014/main" xmlns="" id="{EC13089D-B5FF-7B5F-7FAD-CBAAEB3FA802}"/>
              </a:ext>
            </a:extLst>
          </p:cNvPr>
          <p:cNvSpPr>
            <a:spLocks noGrp="1"/>
          </p:cNvSpPr>
          <p:nvPr>
            <p:ph type="title"/>
          </p:nvPr>
        </p:nvSpPr>
        <p:spPr>
          <a:xfrm>
            <a:off x="221227" y="151029"/>
            <a:ext cx="4527754" cy="1032964"/>
          </a:xfrm>
        </p:spPr>
        <p:txBody>
          <a:bodyPr>
            <a:normAutofit fontScale="90000"/>
          </a:bodyPr>
          <a:lstStyle/>
          <a:p>
            <a:r>
              <a:rPr lang="en-US" cap="none" dirty="0"/>
              <a:t>Data Visualizations :</a:t>
            </a:r>
          </a:p>
        </p:txBody>
      </p:sp>
      <p:sp>
        <p:nvSpPr>
          <p:cNvPr id="5" name="Slide Number Placeholder 12">
            <a:extLst>
              <a:ext uri="{FF2B5EF4-FFF2-40B4-BE49-F238E27FC236}">
                <a16:creationId xmlns:a16="http://schemas.microsoft.com/office/drawing/2014/main" xmlns="" id="{F11DC809-FBA5-EDF8-356F-E09432857263}"/>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15</a:t>
            </a:fld>
            <a:endParaRPr lang="en-GB" dirty="0"/>
          </a:p>
        </p:txBody>
      </p:sp>
      <p:pic>
        <p:nvPicPr>
          <p:cNvPr id="9" name="Picture 8" descr="A screenshot of a graph&#10;&#10;Description automatically generated">
            <a:extLst>
              <a:ext uri="{FF2B5EF4-FFF2-40B4-BE49-F238E27FC236}">
                <a16:creationId xmlns:a16="http://schemas.microsoft.com/office/drawing/2014/main" xmlns="" id="{818BD6CE-217E-E743-EB76-F952E9E23E8A}"/>
              </a:ext>
            </a:extLst>
          </p:cNvPr>
          <p:cNvPicPr>
            <a:picLocks noChangeAspect="1"/>
          </p:cNvPicPr>
          <p:nvPr/>
        </p:nvPicPr>
        <p:blipFill>
          <a:blip r:embed="rId3"/>
          <a:stretch>
            <a:fillRect/>
          </a:stretch>
        </p:blipFill>
        <p:spPr>
          <a:xfrm>
            <a:off x="5935054" y="136525"/>
            <a:ext cx="6035719" cy="6069363"/>
          </a:xfrm>
          <a:prstGeom prst="rect">
            <a:avLst/>
          </a:prstGeom>
        </p:spPr>
      </p:pic>
      <p:pic>
        <p:nvPicPr>
          <p:cNvPr id="11" name="Picture 10" descr="A graph with a line&#10;&#10;Description automatically generated">
            <a:extLst>
              <a:ext uri="{FF2B5EF4-FFF2-40B4-BE49-F238E27FC236}">
                <a16:creationId xmlns:a16="http://schemas.microsoft.com/office/drawing/2014/main" xmlns="" id="{BAF4772D-16EA-1508-66DF-37185FD94BA1}"/>
              </a:ext>
            </a:extLst>
          </p:cNvPr>
          <p:cNvPicPr>
            <a:picLocks noChangeAspect="1"/>
          </p:cNvPicPr>
          <p:nvPr/>
        </p:nvPicPr>
        <p:blipFill>
          <a:blip r:embed="rId4"/>
          <a:stretch>
            <a:fillRect/>
          </a:stretch>
        </p:blipFill>
        <p:spPr>
          <a:xfrm>
            <a:off x="2066338" y="3608428"/>
            <a:ext cx="3739690" cy="2930484"/>
          </a:xfrm>
          <a:prstGeom prst="rect">
            <a:avLst/>
          </a:prstGeom>
        </p:spPr>
      </p:pic>
      <p:pic>
        <p:nvPicPr>
          <p:cNvPr id="14" name="Picture 13" descr="A graph of clustering data&#10;&#10;Description automatically generated with medium confidence">
            <a:extLst>
              <a:ext uri="{FF2B5EF4-FFF2-40B4-BE49-F238E27FC236}">
                <a16:creationId xmlns:a16="http://schemas.microsoft.com/office/drawing/2014/main" xmlns="" id="{99ACCA3E-C053-9934-E660-C46CFF1009E0}"/>
              </a:ext>
            </a:extLst>
          </p:cNvPr>
          <p:cNvPicPr>
            <a:picLocks noChangeAspect="1"/>
          </p:cNvPicPr>
          <p:nvPr/>
        </p:nvPicPr>
        <p:blipFill>
          <a:blip r:embed="rId5"/>
          <a:stretch>
            <a:fillRect/>
          </a:stretch>
        </p:blipFill>
        <p:spPr>
          <a:xfrm>
            <a:off x="221228" y="930969"/>
            <a:ext cx="2768716" cy="2696863"/>
          </a:xfrm>
          <a:prstGeom prst="rect">
            <a:avLst/>
          </a:prstGeom>
        </p:spPr>
      </p:pic>
    </p:spTree>
    <p:extLst>
      <p:ext uri="{BB962C8B-B14F-4D97-AF65-F5344CB8AC3E}">
        <p14:creationId xmlns:p14="http://schemas.microsoft.com/office/powerpoint/2010/main" val="98085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16</a:t>
            </a:fld>
            <a:endParaRPr lang="en-GB" dirty="0"/>
          </a:p>
        </p:txBody>
      </p:sp>
      <p:sp>
        <p:nvSpPr>
          <p:cNvPr id="2" name="Title 1">
            <a:extLst>
              <a:ext uri="{FF2B5EF4-FFF2-40B4-BE49-F238E27FC236}">
                <a16:creationId xmlns:a16="http://schemas.microsoft.com/office/drawing/2014/main" xmlns="" id="{6853D210-A8D0-193D-6D85-3943EF81F4C5}"/>
              </a:ext>
            </a:extLst>
          </p:cNvPr>
          <p:cNvSpPr>
            <a:spLocks noGrp="1"/>
          </p:cNvSpPr>
          <p:nvPr>
            <p:ph type="title"/>
          </p:nvPr>
        </p:nvSpPr>
        <p:spPr>
          <a:xfrm>
            <a:off x="686893" y="756084"/>
            <a:ext cx="7934593" cy="1232373"/>
          </a:xfrm>
        </p:spPr>
        <p:txBody>
          <a:bodyPr rtlCol="0" anchor="t">
            <a:normAutofit fontScale="90000"/>
          </a:bodyPr>
          <a:lstStyle/>
          <a:p>
            <a:pPr algn="l"/>
            <a:r>
              <a:rPr lang="en-GB" kern="1200" cap="all" spc="30" baseline="0" dirty="0">
                <a:latin typeface="+mj-lt"/>
                <a:ea typeface="+mj-ea"/>
                <a:cs typeface="+mj-cs"/>
              </a:rPr>
              <a:t>Model Result &amp; Prediction :</a:t>
            </a:r>
          </a:p>
        </p:txBody>
      </p:sp>
      <p:sp>
        <p:nvSpPr>
          <p:cNvPr id="3" name="Slide Number Placeholder 12">
            <a:extLst>
              <a:ext uri="{FF2B5EF4-FFF2-40B4-BE49-F238E27FC236}">
                <a16:creationId xmlns:a16="http://schemas.microsoft.com/office/drawing/2014/main" xmlns="" id="{4904DB3D-D97D-4D06-77E1-20EA04B7F3D4}"/>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16</a:t>
            </a:fld>
            <a:endParaRPr lang="en-GB" dirty="0"/>
          </a:p>
        </p:txBody>
      </p:sp>
      <p:pic>
        <p:nvPicPr>
          <p:cNvPr id="7" name="Picture 6" descr="A screen shot of a computer program&#10;&#10;Description automatically generated">
            <a:extLst>
              <a:ext uri="{FF2B5EF4-FFF2-40B4-BE49-F238E27FC236}">
                <a16:creationId xmlns:a16="http://schemas.microsoft.com/office/drawing/2014/main" xmlns="" id="{7BA08798-94F2-0C67-54F7-87E8CFC9C922}"/>
              </a:ext>
            </a:extLst>
          </p:cNvPr>
          <p:cNvPicPr>
            <a:picLocks noChangeAspect="1"/>
          </p:cNvPicPr>
          <p:nvPr/>
        </p:nvPicPr>
        <p:blipFill>
          <a:blip r:embed="rId3"/>
          <a:stretch>
            <a:fillRect/>
          </a:stretch>
        </p:blipFill>
        <p:spPr>
          <a:xfrm>
            <a:off x="2049429" y="2141108"/>
            <a:ext cx="8093141" cy="2575783"/>
          </a:xfrm>
          <a:prstGeom prst="rect">
            <a:avLst/>
          </a:prstGeom>
        </p:spPr>
      </p:pic>
    </p:spTree>
    <p:extLst>
      <p:ext uri="{BB962C8B-B14F-4D97-AF65-F5344CB8AC3E}">
        <p14:creationId xmlns:p14="http://schemas.microsoft.com/office/powerpoint/2010/main" val="144202561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17</a:t>
            </a:fld>
            <a:endParaRPr lang="en-GB" dirty="0"/>
          </a:p>
        </p:txBody>
      </p:sp>
      <p:sp>
        <p:nvSpPr>
          <p:cNvPr id="2" name="Slide Number Placeholder 12">
            <a:extLst>
              <a:ext uri="{FF2B5EF4-FFF2-40B4-BE49-F238E27FC236}">
                <a16:creationId xmlns:a16="http://schemas.microsoft.com/office/drawing/2014/main" xmlns="" id="{B2CD2AEE-6ACA-258A-97D3-0EC4B124C91B}"/>
              </a:ext>
            </a:extLst>
          </p:cNvPr>
          <p:cNvSpPr txBox="1">
            <a:spLocks/>
          </p:cNvSpPr>
          <p:nvPr/>
        </p:nvSpPr>
        <p:spPr>
          <a:xfrm>
            <a:off x="11071412" y="65087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17</a:t>
            </a:fld>
            <a:endParaRPr lang="en-GB" dirty="0"/>
          </a:p>
        </p:txBody>
      </p:sp>
      <p:sp>
        <p:nvSpPr>
          <p:cNvPr id="3" name="Slide Number Placeholder 12">
            <a:extLst>
              <a:ext uri="{FF2B5EF4-FFF2-40B4-BE49-F238E27FC236}">
                <a16:creationId xmlns:a16="http://schemas.microsoft.com/office/drawing/2014/main" xmlns="" id="{ECA1F169-A916-593D-F0B2-3F4ABDB09DDE}"/>
              </a:ext>
            </a:extLst>
          </p:cNvPr>
          <p:cNvSpPr txBox="1">
            <a:spLocks/>
          </p:cNvSpPr>
          <p:nvPr/>
        </p:nvSpPr>
        <p:spPr>
          <a:xfrm>
            <a:off x="11071412" y="65087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17</a:t>
            </a:fld>
            <a:endParaRPr lang="en-GB" dirty="0"/>
          </a:p>
        </p:txBody>
      </p:sp>
      <p:sp>
        <p:nvSpPr>
          <p:cNvPr id="4" name="Title 13">
            <a:extLst>
              <a:ext uri="{FF2B5EF4-FFF2-40B4-BE49-F238E27FC236}">
                <a16:creationId xmlns:a16="http://schemas.microsoft.com/office/drawing/2014/main" xmlns="" id="{ABCF7919-44B6-C3DC-D360-BFEC9C6A798A}"/>
              </a:ext>
            </a:extLst>
          </p:cNvPr>
          <p:cNvSpPr>
            <a:spLocks noGrp="1"/>
          </p:cNvSpPr>
          <p:nvPr>
            <p:ph type="title"/>
          </p:nvPr>
        </p:nvSpPr>
        <p:spPr>
          <a:xfrm>
            <a:off x="570633" y="423635"/>
            <a:ext cx="4139911" cy="965778"/>
          </a:xfrm>
        </p:spPr>
        <p:txBody>
          <a:bodyPr rtlCol="0">
            <a:noAutofit/>
          </a:bodyPr>
          <a:lstStyle/>
          <a:p>
            <a:pPr>
              <a:lnSpc>
                <a:spcPct val="90000"/>
              </a:lnSpc>
            </a:pPr>
            <a:r>
              <a:rPr lang="en-US" sz="3400" b="1" cap="none" dirty="0"/>
              <a:t>Fourth Project</a:t>
            </a:r>
            <a:br>
              <a:rPr lang="en-US" sz="3400" b="1" cap="none" dirty="0"/>
            </a:br>
            <a:endParaRPr lang="en-GB" sz="3400" cap="none" dirty="0"/>
          </a:p>
        </p:txBody>
      </p:sp>
      <p:sp>
        <p:nvSpPr>
          <p:cNvPr id="5" name="Content Placeholder 14">
            <a:extLst>
              <a:ext uri="{FF2B5EF4-FFF2-40B4-BE49-F238E27FC236}">
                <a16:creationId xmlns:a16="http://schemas.microsoft.com/office/drawing/2014/main" xmlns="" id="{C50FCB1E-3E37-CECF-A07E-4948DA8BB3B7}"/>
              </a:ext>
            </a:extLst>
          </p:cNvPr>
          <p:cNvSpPr txBox="1">
            <a:spLocks/>
          </p:cNvSpPr>
          <p:nvPr/>
        </p:nvSpPr>
        <p:spPr>
          <a:xfrm>
            <a:off x="336279" y="2028041"/>
            <a:ext cx="11407487" cy="3574473"/>
          </a:xfrm>
          <a:prstGeom prst="rect">
            <a:avLst/>
          </a:prstGeom>
        </p:spPr>
        <p:txBody>
          <a:bodyPr rtlCol="0">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Arial" panose="020B0604020202020204" pitchFamily="34" charset="0"/>
              <a:buNone/>
            </a:pPr>
            <a:r>
              <a:rPr lang="en-US" sz="2000" b="1" dirty="0">
                <a:latin typeface="Calibri" panose="020F0502020204030204" pitchFamily="34" charset="0"/>
                <a:ea typeface="Calibri" panose="020F0502020204030204" pitchFamily="34" charset="0"/>
                <a:cs typeface="Calibri" panose="020F0502020204030204" pitchFamily="34" charset="0"/>
              </a:rPr>
              <a:t>Supervised Learning Classification Problem (Unstructured Dataset - Image Dataset):</a:t>
            </a:r>
          </a:p>
          <a:p>
            <a:pPr indent="0">
              <a:buFont typeface="Arial" panose="020B0604020202020204" pitchFamily="34" charset="0"/>
              <a:buNone/>
            </a:pPr>
            <a:r>
              <a:rPr lang="en-US" sz="2000" dirty="0">
                <a:latin typeface="Calibri" panose="020F0502020204030204" pitchFamily="34" charset="0"/>
                <a:ea typeface="Calibri" panose="020F0502020204030204" pitchFamily="34" charset="0"/>
                <a:cs typeface="Calibri" panose="020F0502020204030204" pitchFamily="34" charset="0"/>
              </a:rPr>
              <a:t>In this project, we worked on an unstructured dataset-image dataset and applied supervised learning techniques to solve a classification problem.</a:t>
            </a:r>
          </a:p>
          <a:p>
            <a:pPr indent="0">
              <a:buFont typeface="Arial" panose="020B0604020202020204" pitchFamily="34" charset="0"/>
              <a:buNone/>
            </a:pPr>
            <a:r>
              <a:rPr lang="en-US" sz="2000" b="1" dirty="0">
                <a:latin typeface="Calibri" panose="020F0502020204030204" pitchFamily="34" charset="0"/>
                <a:ea typeface="Calibri" panose="020F0502020204030204" pitchFamily="34" charset="0"/>
                <a:cs typeface="Calibri" panose="020F0502020204030204" pitchFamily="34" charset="0"/>
              </a:rPr>
              <a:t>Definition of the problem</a:t>
            </a:r>
            <a:r>
              <a:rPr lang="en-US" sz="2000" dirty="0">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contains X-Ray chest images that are distributed into 3 classes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The three classes are divided into training images and testing images.</a:t>
            </a:r>
          </a:p>
          <a:p>
            <a:pPr indent="0">
              <a:buFont typeface="Arial" panose="020B0604020202020204" pitchFamily="34" charset="0"/>
              <a:buNone/>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The target is to classify if the individual is a normal, pneumonia patient or covid-19 patient using the available images.</a:t>
            </a:r>
          </a:p>
        </p:txBody>
      </p:sp>
      <p:sp>
        <p:nvSpPr>
          <p:cNvPr id="6" name="Slide Number Placeholder 12">
            <a:extLst>
              <a:ext uri="{FF2B5EF4-FFF2-40B4-BE49-F238E27FC236}">
                <a16:creationId xmlns:a16="http://schemas.microsoft.com/office/drawing/2014/main" xmlns="" id="{C862607B-AA6D-BF37-7E15-C93306406FE3}"/>
              </a:ext>
            </a:extLst>
          </p:cNvPr>
          <p:cNvSpPr txBox="1">
            <a:spLocks/>
          </p:cNvSpPr>
          <p:nvPr/>
        </p:nvSpPr>
        <p:spPr>
          <a:xfrm>
            <a:off x="11071412" y="65087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17</a:t>
            </a:fld>
            <a:endParaRPr lang="en-GB" dirty="0"/>
          </a:p>
        </p:txBody>
      </p:sp>
    </p:spTree>
    <p:extLst>
      <p:ext uri="{BB962C8B-B14F-4D97-AF65-F5344CB8AC3E}">
        <p14:creationId xmlns:p14="http://schemas.microsoft.com/office/powerpoint/2010/main" val="1368471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18</a:t>
            </a:fld>
            <a:endParaRPr lang="en-GB" dirty="0"/>
          </a:p>
        </p:txBody>
      </p:sp>
      <p:sp>
        <p:nvSpPr>
          <p:cNvPr id="2" name="Title 1">
            <a:extLst>
              <a:ext uri="{FF2B5EF4-FFF2-40B4-BE49-F238E27FC236}">
                <a16:creationId xmlns:a16="http://schemas.microsoft.com/office/drawing/2014/main" xmlns="" id="{94DC2B58-6D68-2D1F-A3D7-A1DB24266C2C}"/>
              </a:ext>
            </a:extLst>
          </p:cNvPr>
          <p:cNvSpPr>
            <a:spLocks noGrp="1"/>
          </p:cNvSpPr>
          <p:nvPr>
            <p:ph type="title"/>
          </p:nvPr>
        </p:nvSpPr>
        <p:spPr>
          <a:xfrm>
            <a:off x="457013" y="523060"/>
            <a:ext cx="10798176" cy="1051914"/>
          </a:xfrm>
        </p:spPr>
        <p:txBody>
          <a:bodyPr>
            <a:normAutofit/>
          </a:bodyPr>
          <a:lstStyle/>
          <a:p>
            <a:r>
              <a:rPr lang="en-US" cap="none" dirty="0"/>
              <a:t>Data Preprocessing :</a:t>
            </a:r>
          </a:p>
        </p:txBody>
      </p:sp>
      <p:pic>
        <p:nvPicPr>
          <p:cNvPr id="5" name="Picture 4" descr="A screenshot of a screenshot of a x-ray of a person's chest&#10;&#10;Description automatically generated">
            <a:extLst>
              <a:ext uri="{FF2B5EF4-FFF2-40B4-BE49-F238E27FC236}">
                <a16:creationId xmlns:a16="http://schemas.microsoft.com/office/drawing/2014/main" xmlns="" id="{E4A1C825-EB8D-DB99-1658-745B2F9BE7F5}"/>
              </a:ext>
            </a:extLst>
          </p:cNvPr>
          <p:cNvPicPr>
            <a:picLocks noChangeAspect="1"/>
          </p:cNvPicPr>
          <p:nvPr/>
        </p:nvPicPr>
        <p:blipFill>
          <a:blip r:embed="rId3"/>
          <a:stretch>
            <a:fillRect/>
          </a:stretch>
        </p:blipFill>
        <p:spPr>
          <a:xfrm>
            <a:off x="625101" y="1574974"/>
            <a:ext cx="10461999" cy="4442660"/>
          </a:xfrm>
          <a:prstGeom prst="rect">
            <a:avLst/>
          </a:prstGeom>
        </p:spPr>
      </p:pic>
    </p:spTree>
    <p:extLst>
      <p:ext uri="{BB962C8B-B14F-4D97-AF65-F5344CB8AC3E}">
        <p14:creationId xmlns:p14="http://schemas.microsoft.com/office/powerpoint/2010/main" val="3697651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19</a:t>
            </a:fld>
            <a:endParaRPr lang="en-GB" dirty="0"/>
          </a:p>
        </p:txBody>
      </p:sp>
      <p:sp>
        <p:nvSpPr>
          <p:cNvPr id="6" name="Title 1">
            <a:extLst>
              <a:ext uri="{FF2B5EF4-FFF2-40B4-BE49-F238E27FC236}">
                <a16:creationId xmlns:a16="http://schemas.microsoft.com/office/drawing/2014/main" xmlns="" id="{E2998693-29CC-7B43-FB20-1E59CDDC0A18}"/>
              </a:ext>
            </a:extLst>
          </p:cNvPr>
          <p:cNvSpPr>
            <a:spLocks noGrp="1"/>
          </p:cNvSpPr>
          <p:nvPr>
            <p:ph type="title"/>
          </p:nvPr>
        </p:nvSpPr>
        <p:spPr>
          <a:xfrm>
            <a:off x="457013" y="523060"/>
            <a:ext cx="10798176" cy="1051914"/>
          </a:xfrm>
        </p:spPr>
        <p:txBody>
          <a:bodyPr>
            <a:normAutofit/>
          </a:bodyPr>
          <a:lstStyle/>
          <a:p>
            <a:r>
              <a:rPr lang="en-US" cap="none" dirty="0"/>
              <a:t>Data Training Process:</a:t>
            </a:r>
          </a:p>
        </p:txBody>
      </p:sp>
      <p:pic>
        <p:nvPicPr>
          <p:cNvPr id="9" name="Picture 8" descr="A screenshot of a computer&#10;&#10;Description automatically generated">
            <a:extLst>
              <a:ext uri="{FF2B5EF4-FFF2-40B4-BE49-F238E27FC236}">
                <a16:creationId xmlns:a16="http://schemas.microsoft.com/office/drawing/2014/main" xmlns="" id="{6F407E6A-69DC-F3B8-BA3C-A6D889B60D0A}"/>
              </a:ext>
            </a:extLst>
          </p:cNvPr>
          <p:cNvPicPr>
            <a:picLocks noChangeAspect="1"/>
          </p:cNvPicPr>
          <p:nvPr/>
        </p:nvPicPr>
        <p:blipFill>
          <a:blip r:embed="rId3"/>
          <a:stretch>
            <a:fillRect/>
          </a:stretch>
        </p:blipFill>
        <p:spPr>
          <a:xfrm>
            <a:off x="542826" y="1803142"/>
            <a:ext cx="10712363" cy="3251716"/>
          </a:xfrm>
          <a:prstGeom prst="rect">
            <a:avLst/>
          </a:prstGeom>
        </p:spPr>
      </p:pic>
    </p:spTree>
    <p:extLst>
      <p:ext uri="{BB962C8B-B14F-4D97-AF65-F5344CB8AC3E}">
        <p14:creationId xmlns:p14="http://schemas.microsoft.com/office/powerpoint/2010/main" val="291912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B23FC7E0-8B1E-46C1-B5D2-6A4336A2CE90}"/>
              </a:ext>
            </a:extLst>
          </p:cNvPr>
          <p:cNvSpPr>
            <a:spLocks noGrp="1"/>
          </p:cNvSpPr>
          <p:nvPr>
            <p:ph type="title"/>
          </p:nvPr>
        </p:nvSpPr>
        <p:spPr>
          <a:xfrm>
            <a:off x="700087" y="909638"/>
            <a:ext cx="2389477" cy="725198"/>
          </a:xfrm>
        </p:spPr>
        <p:txBody>
          <a:bodyPr rtlCol="0">
            <a:normAutofit fontScale="90000"/>
          </a:bodyPr>
          <a:lstStyle/>
          <a:p>
            <a:pPr rtl="0"/>
            <a:r>
              <a:rPr lang="en-GB" dirty="0"/>
              <a:t>Agenda :</a:t>
            </a:r>
          </a:p>
        </p:txBody>
      </p:sp>
      <p:sp>
        <p:nvSpPr>
          <p:cNvPr id="15" name="Content Placeholder 14">
            <a:extLst>
              <a:ext uri="{FF2B5EF4-FFF2-40B4-BE49-F238E27FC236}">
                <a16:creationId xmlns:a16="http://schemas.microsoft.com/office/drawing/2014/main" xmlns="" id="{7A36CB73-B78B-49B6-935C-9C0ABBB49C0C}"/>
              </a:ext>
            </a:extLst>
          </p:cNvPr>
          <p:cNvSpPr>
            <a:spLocks noGrp="1"/>
          </p:cNvSpPr>
          <p:nvPr>
            <p:ph idx="1"/>
          </p:nvPr>
        </p:nvSpPr>
        <p:spPr>
          <a:xfrm>
            <a:off x="700086" y="2204812"/>
            <a:ext cx="4017057" cy="2994307"/>
          </a:xfrm>
        </p:spPr>
        <p:txBody>
          <a:bodyPr rtlCol="0">
            <a:normAutofit/>
          </a:bodyPr>
          <a:lstStyle/>
          <a:p>
            <a:pPr marL="285750" indent="-285750" rtl="0">
              <a:buFont typeface="Wingdings" panose="05000000000000000000" pitchFamily="2" charset="2"/>
              <a:buChar char="ü"/>
            </a:pPr>
            <a:r>
              <a:rPr lang="en-GB" sz="2000" dirty="0"/>
              <a:t>Introduction.</a:t>
            </a:r>
          </a:p>
          <a:p>
            <a:pPr marL="285750" indent="-285750" rtl="0">
              <a:buFont typeface="Wingdings" panose="05000000000000000000" pitchFamily="2" charset="2"/>
              <a:buChar char="ü"/>
            </a:pPr>
            <a:r>
              <a:rPr lang="en-GB" sz="2000" dirty="0"/>
              <a:t>Projects &amp; tasks.</a:t>
            </a:r>
          </a:p>
          <a:p>
            <a:pPr marL="285750" indent="-285750" rtl="0">
              <a:buFont typeface="Wingdings" panose="05000000000000000000" pitchFamily="2" charset="2"/>
              <a:buChar char="ü"/>
            </a:pPr>
            <a:r>
              <a:rPr lang="en-GB" sz="2000" dirty="0"/>
              <a:t>Data Information, Preparation &amp; Data Cleaning.</a:t>
            </a:r>
          </a:p>
          <a:p>
            <a:pPr marL="285750" indent="-285750" rtl="0">
              <a:buFont typeface="Wingdings" panose="05000000000000000000" pitchFamily="2" charset="2"/>
              <a:buChar char="ü"/>
            </a:pPr>
            <a:r>
              <a:rPr lang="en-GB" sz="2000" dirty="0"/>
              <a:t>Model Building.</a:t>
            </a:r>
          </a:p>
          <a:p>
            <a:pPr marL="285750" indent="-285750" rtl="0">
              <a:buFont typeface="Wingdings" panose="05000000000000000000" pitchFamily="2" charset="2"/>
              <a:buChar char="ü"/>
            </a:pPr>
            <a:r>
              <a:rPr lang="en-GB" sz="2000" dirty="0"/>
              <a:t>Model Evaluation.</a:t>
            </a:r>
          </a:p>
          <a:p>
            <a:pPr marL="285750" indent="-285750" rtl="0">
              <a:buFont typeface="Wingdings" panose="05000000000000000000" pitchFamily="2" charset="2"/>
              <a:buChar char="ü"/>
            </a:pPr>
            <a:r>
              <a:rPr lang="en-GB" sz="2000" dirty="0"/>
              <a:t>Summary.</a:t>
            </a:r>
          </a:p>
        </p:txBody>
      </p:sp>
      <p:pic>
        <p:nvPicPr>
          <p:cNvPr id="17" name="Picture Placeholder 16" descr="A person touching a screen with a blue circle&#10;&#10;Description automatically generated">
            <a:extLst>
              <a:ext uri="{FF2B5EF4-FFF2-40B4-BE49-F238E27FC236}">
                <a16:creationId xmlns:a16="http://schemas.microsoft.com/office/drawing/2014/main" xmlns="" id="{069DD88F-78FC-4DAA-A2E4-DDE824B5301D}"/>
              </a:ext>
            </a:extLst>
          </p:cNvPr>
          <p:cNvPicPr>
            <a:picLocks noGrp="1" noChangeAspect="1"/>
          </p:cNvPicPr>
          <p:nvPr>
            <p:ph idx="13"/>
          </p:nvPr>
        </p:nvPicPr>
        <p:blipFill rotWithShape="1">
          <a:blip r:embed="rId3"/>
          <a:srcRect t="3443"/>
          <a:stretch/>
        </p:blipFill>
        <p:spPr>
          <a:xfrm>
            <a:off x="5505173" y="1473676"/>
            <a:ext cx="6086193" cy="39106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a:t>
            </a:fld>
            <a:endParaRPr lang="en-GB" dirty="0"/>
          </a:p>
        </p:txBody>
      </p:sp>
    </p:spTree>
    <p:extLst>
      <p:ext uri="{BB962C8B-B14F-4D97-AF65-F5344CB8AC3E}">
        <p14:creationId xmlns:p14="http://schemas.microsoft.com/office/powerpoint/2010/main" val="148202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20</a:t>
            </a:fld>
            <a:endParaRPr lang="en-GB" dirty="0"/>
          </a:p>
        </p:txBody>
      </p:sp>
      <p:sp>
        <p:nvSpPr>
          <p:cNvPr id="2" name="Title 1">
            <a:extLst>
              <a:ext uri="{FF2B5EF4-FFF2-40B4-BE49-F238E27FC236}">
                <a16:creationId xmlns:a16="http://schemas.microsoft.com/office/drawing/2014/main" xmlns="" id="{3304641B-1A6A-889F-4EF6-B351448F5254}"/>
              </a:ext>
            </a:extLst>
          </p:cNvPr>
          <p:cNvSpPr>
            <a:spLocks noGrp="1"/>
          </p:cNvSpPr>
          <p:nvPr>
            <p:ph type="title"/>
          </p:nvPr>
        </p:nvSpPr>
        <p:spPr>
          <a:xfrm>
            <a:off x="457013" y="523060"/>
            <a:ext cx="10798176" cy="1051914"/>
          </a:xfrm>
        </p:spPr>
        <p:txBody>
          <a:bodyPr>
            <a:normAutofit/>
          </a:bodyPr>
          <a:lstStyle/>
          <a:p>
            <a:r>
              <a:rPr lang="en-US" cap="none" dirty="0"/>
              <a:t>Data Training Evaluation :</a:t>
            </a:r>
          </a:p>
        </p:txBody>
      </p:sp>
      <p:pic>
        <p:nvPicPr>
          <p:cNvPr id="7" name="Picture 6" descr="A graph of a train loss&#10;&#10;Description automatically generated">
            <a:extLst>
              <a:ext uri="{FF2B5EF4-FFF2-40B4-BE49-F238E27FC236}">
                <a16:creationId xmlns:a16="http://schemas.microsoft.com/office/drawing/2014/main" xmlns="" id="{EB47E244-7EA2-C81E-AFB0-E6A5917B7EF6}"/>
              </a:ext>
            </a:extLst>
          </p:cNvPr>
          <p:cNvPicPr>
            <a:picLocks noChangeAspect="1"/>
          </p:cNvPicPr>
          <p:nvPr/>
        </p:nvPicPr>
        <p:blipFill>
          <a:blip r:embed="rId3"/>
          <a:stretch>
            <a:fillRect/>
          </a:stretch>
        </p:blipFill>
        <p:spPr>
          <a:xfrm>
            <a:off x="457012" y="1514189"/>
            <a:ext cx="11134353" cy="4656043"/>
          </a:xfrm>
          <a:prstGeom prst="rect">
            <a:avLst/>
          </a:prstGeom>
        </p:spPr>
      </p:pic>
    </p:spTree>
    <p:extLst>
      <p:ext uri="{BB962C8B-B14F-4D97-AF65-F5344CB8AC3E}">
        <p14:creationId xmlns:p14="http://schemas.microsoft.com/office/powerpoint/2010/main" val="171659953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21</a:t>
            </a:fld>
            <a:endParaRPr lang="en-GB" dirty="0"/>
          </a:p>
        </p:txBody>
      </p:sp>
      <p:sp>
        <p:nvSpPr>
          <p:cNvPr id="2" name="Title 1">
            <a:extLst>
              <a:ext uri="{FF2B5EF4-FFF2-40B4-BE49-F238E27FC236}">
                <a16:creationId xmlns:a16="http://schemas.microsoft.com/office/drawing/2014/main" xmlns="" id="{02718848-5A33-D4AF-F0EF-255D1B69B9B6}"/>
              </a:ext>
            </a:extLst>
          </p:cNvPr>
          <p:cNvSpPr>
            <a:spLocks noGrp="1"/>
          </p:cNvSpPr>
          <p:nvPr>
            <p:ph type="title"/>
          </p:nvPr>
        </p:nvSpPr>
        <p:spPr>
          <a:xfrm>
            <a:off x="457013" y="523060"/>
            <a:ext cx="10798176" cy="1051914"/>
          </a:xfrm>
        </p:spPr>
        <p:txBody>
          <a:bodyPr>
            <a:normAutofit/>
          </a:bodyPr>
          <a:lstStyle/>
          <a:p>
            <a:r>
              <a:rPr lang="en-US" cap="none" dirty="0"/>
              <a:t>Data Testing Process:</a:t>
            </a:r>
          </a:p>
        </p:txBody>
      </p:sp>
      <p:pic>
        <p:nvPicPr>
          <p:cNvPr id="5" name="Picture 4" descr="A computer screen with text&#10;&#10;Description automatically generated">
            <a:extLst>
              <a:ext uri="{FF2B5EF4-FFF2-40B4-BE49-F238E27FC236}">
                <a16:creationId xmlns:a16="http://schemas.microsoft.com/office/drawing/2014/main" xmlns="" id="{F5D142F1-B846-4BE2-2471-A9F04D1730A9}"/>
              </a:ext>
            </a:extLst>
          </p:cNvPr>
          <p:cNvPicPr>
            <a:picLocks noChangeAspect="1"/>
          </p:cNvPicPr>
          <p:nvPr/>
        </p:nvPicPr>
        <p:blipFill>
          <a:blip r:embed="rId3"/>
          <a:stretch>
            <a:fillRect/>
          </a:stretch>
        </p:blipFill>
        <p:spPr>
          <a:xfrm>
            <a:off x="441168" y="1574974"/>
            <a:ext cx="11293819" cy="3939881"/>
          </a:xfrm>
          <a:prstGeom prst="rect">
            <a:avLst/>
          </a:prstGeom>
        </p:spPr>
      </p:pic>
    </p:spTree>
    <p:extLst>
      <p:ext uri="{BB962C8B-B14F-4D97-AF65-F5344CB8AC3E}">
        <p14:creationId xmlns:p14="http://schemas.microsoft.com/office/powerpoint/2010/main" val="13705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22</a:t>
            </a:fld>
            <a:endParaRPr lang="en-GB" dirty="0"/>
          </a:p>
        </p:txBody>
      </p:sp>
      <p:sp>
        <p:nvSpPr>
          <p:cNvPr id="2" name="Title 1">
            <a:extLst>
              <a:ext uri="{FF2B5EF4-FFF2-40B4-BE49-F238E27FC236}">
                <a16:creationId xmlns:a16="http://schemas.microsoft.com/office/drawing/2014/main" xmlns="" id="{DD7CE4A2-6FCA-3E03-091A-BD8D131485D4}"/>
              </a:ext>
            </a:extLst>
          </p:cNvPr>
          <p:cNvSpPr>
            <a:spLocks noGrp="1"/>
          </p:cNvSpPr>
          <p:nvPr>
            <p:ph type="title"/>
          </p:nvPr>
        </p:nvSpPr>
        <p:spPr>
          <a:xfrm>
            <a:off x="694789" y="744403"/>
            <a:ext cx="3650530" cy="2684597"/>
          </a:xfrm>
        </p:spPr>
        <p:txBody>
          <a:bodyPr>
            <a:normAutofit/>
          </a:bodyPr>
          <a:lstStyle/>
          <a:p>
            <a:r>
              <a:rPr lang="en-US" sz="4400" cap="none" dirty="0"/>
              <a:t>Data Testing Evaluation:</a:t>
            </a:r>
          </a:p>
        </p:txBody>
      </p:sp>
      <p:pic>
        <p:nvPicPr>
          <p:cNvPr id="5" name="Picture 4" descr="A collage of x-ray images&#10;&#10;Description automatically generated">
            <a:extLst>
              <a:ext uri="{FF2B5EF4-FFF2-40B4-BE49-F238E27FC236}">
                <a16:creationId xmlns:a16="http://schemas.microsoft.com/office/drawing/2014/main" xmlns="" id="{9B4B18D2-FAC6-0B9B-F61A-B7B1440AD5E6}"/>
              </a:ext>
            </a:extLst>
          </p:cNvPr>
          <p:cNvPicPr>
            <a:picLocks noChangeAspect="1"/>
          </p:cNvPicPr>
          <p:nvPr/>
        </p:nvPicPr>
        <p:blipFill>
          <a:blip r:embed="rId3"/>
          <a:stretch>
            <a:fillRect/>
          </a:stretch>
        </p:blipFill>
        <p:spPr>
          <a:xfrm>
            <a:off x="4673600" y="136525"/>
            <a:ext cx="6442075" cy="6538527"/>
          </a:xfrm>
          <a:prstGeom prst="rect">
            <a:avLst/>
          </a:prstGeom>
        </p:spPr>
      </p:pic>
    </p:spTree>
    <p:extLst>
      <p:ext uri="{BB962C8B-B14F-4D97-AF65-F5344CB8AC3E}">
        <p14:creationId xmlns:p14="http://schemas.microsoft.com/office/powerpoint/2010/main" val="2857396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23</a:t>
            </a:fld>
            <a:endParaRPr lang="en-GB" dirty="0"/>
          </a:p>
        </p:txBody>
      </p:sp>
      <p:sp>
        <p:nvSpPr>
          <p:cNvPr id="4" name="Title 1">
            <a:extLst>
              <a:ext uri="{FF2B5EF4-FFF2-40B4-BE49-F238E27FC236}">
                <a16:creationId xmlns:a16="http://schemas.microsoft.com/office/drawing/2014/main" xmlns="" id="{E898CD29-103B-F765-5A27-AACECD973454}"/>
              </a:ext>
            </a:extLst>
          </p:cNvPr>
          <p:cNvSpPr>
            <a:spLocks noGrp="1"/>
          </p:cNvSpPr>
          <p:nvPr>
            <p:ph type="title"/>
          </p:nvPr>
        </p:nvSpPr>
        <p:spPr>
          <a:xfrm>
            <a:off x="311869" y="1063716"/>
            <a:ext cx="4482643" cy="2365283"/>
          </a:xfrm>
        </p:spPr>
        <p:txBody>
          <a:bodyPr>
            <a:normAutofit/>
          </a:bodyPr>
          <a:lstStyle/>
          <a:p>
            <a:r>
              <a:rPr lang="en-US" cap="none" dirty="0"/>
              <a:t>Data Visualizations :</a:t>
            </a:r>
          </a:p>
        </p:txBody>
      </p:sp>
      <p:pic>
        <p:nvPicPr>
          <p:cNvPr id="7" name="Picture 6" descr="A graph with numbers and symbols&#10;&#10;Description automatically generated with medium confidence">
            <a:extLst>
              <a:ext uri="{FF2B5EF4-FFF2-40B4-BE49-F238E27FC236}">
                <a16:creationId xmlns:a16="http://schemas.microsoft.com/office/drawing/2014/main" xmlns="" id="{9869525C-53BD-C478-3A80-A393805D92A4}"/>
              </a:ext>
            </a:extLst>
          </p:cNvPr>
          <p:cNvPicPr>
            <a:picLocks noChangeAspect="1"/>
          </p:cNvPicPr>
          <p:nvPr/>
        </p:nvPicPr>
        <p:blipFill>
          <a:blip r:embed="rId3"/>
          <a:stretch>
            <a:fillRect/>
          </a:stretch>
        </p:blipFill>
        <p:spPr>
          <a:xfrm>
            <a:off x="4939656" y="609355"/>
            <a:ext cx="6492803" cy="5639289"/>
          </a:xfrm>
          <a:prstGeom prst="rect">
            <a:avLst/>
          </a:prstGeom>
        </p:spPr>
      </p:pic>
    </p:spTree>
    <p:extLst>
      <p:ext uri="{BB962C8B-B14F-4D97-AF65-F5344CB8AC3E}">
        <p14:creationId xmlns:p14="http://schemas.microsoft.com/office/powerpoint/2010/main" val="231396835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24</a:t>
            </a:fld>
            <a:endParaRPr lang="en-GB" dirty="0"/>
          </a:p>
        </p:txBody>
      </p:sp>
      <p:sp>
        <p:nvSpPr>
          <p:cNvPr id="2" name="Title 1">
            <a:extLst>
              <a:ext uri="{FF2B5EF4-FFF2-40B4-BE49-F238E27FC236}">
                <a16:creationId xmlns:a16="http://schemas.microsoft.com/office/drawing/2014/main" xmlns="" id="{EFE8310D-5917-4F1F-A7BD-54DE34DBEA08}"/>
              </a:ext>
            </a:extLst>
          </p:cNvPr>
          <p:cNvSpPr>
            <a:spLocks noGrp="1"/>
          </p:cNvSpPr>
          <p:nvPr>
            <p:ph type="title"/>
          </p:nvPr>
        </p:nvSpPr>
        <p:spPr>
          <a:xfrm>
            <a:off x="686893" y="756084"/>
            <a:ext cx="9444078" cy="1232373"/>
          </a:xfrm>
        </p:spPr>
        <p:txBody>
          <a:bodyPr rtlCol="0" anchor="t">
            <a:normAutofit fontScale="90000"/>
          </a:bodyPr>
          <a:lstStyle/>
          <a:p>
            <a:pPr algn="l"/>
            <a:r>
              <a:rPr lang="en-GB" kern="1200" cap="all" spc="30" baseline="0" dirty="0">
                <a:latin typeface="+mj-lt"/>
                <a:ea typeface="+mj-ea"/>
                <a:cs typeface="+mj-cs"/>
              </a:rPr>
              <a:t>Classification Model Report &amp; Result :</a:t>
            </a:r>
          </a:p>
        </p:txBody>
      </p:sp>
      <p:pic>
        <p:nvPicPr>
          <p:cNvPr id="5" name="Picture 4" descr="A screen shot of a computer program&#10;&#10;Description automatically generated">
            <a:extLst>
              <a:ext uri="{FF2B5EF4-FFF2-40B4-BE49-F238E27FC236}">
                <a16:creationId xmlns:a16="http://schemas.microsoft.com/office/drawing/2014/main" xmlns="" id="{163D370F-05D9-FED3-BA96-EBC436ECCE30}"/>
              </a:ext>
            </a:extLst>
          </p:cNvPr>
          <p:cNvPicPr>
            <a:picLocks noChangeAspect="1"/>
          </p:cNvPicPr>
          <p:nvPr/>
        </p:nvPicPr>
        <p:blipFill>
          <a:blip r:embed="rId3"/>
          <a:stretch>
            <a:fillRect/>
          </a:stretch>
        </p:blipFill>
        <p:spPr>
          <a:xfrm>
            <a:off x="676526" y="2220686"/>
            <a:ext cx="10838947" cy="3236685"/>
          </a:xfrm>
          <a:prstGeom prst="rect">
            <a:avLst/>
          </a:prstGeom>
        </p:spPr>
      </p:pic>
    </p:spTree>
    <p:extLst>
      <p:ext uri="{BB962C8B-B14F-4D97-AF65-F5344CB8AC3E}">
        <p14:creationId xmlns:p14="http://schemas.microsoft.com/office/powerpoint/2010/main" val="2092030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25</a:t>
            </a:fld>
            <a:endParaRPr lang="en-GB" dirty="0"/>
          </a:p>
        </p:txBody>
      </p:sp>
      <p:sp>
        <p:nvSpPr>
          <p:cNvPr id="2" name="Title 4">
            <a:extLst>
              <a:ext uri="{FF2B5EF4-FFF2-40B4-BE49-F238E27FC236}">
                <a16:creationId xmlns:a16="http://schemas.microsoft.com/office/drawing/2014/main" xmlns="" id="{F4785AD7-B63A-6A1B-B55D-B9A32F728ABA}"/>
              </a:ext>
            </a:extLst>
          </p:cNvPr>
          <p:cNvSpPr>
            <a:spLocks noGrp="1"/>
          </p:cNvSpPr>
          <p:nvPr>
            <p:ph type="title"/>
          </p:nvPr>
        </p:nvSpPr>
        <p:spPr>
          <a:xfrm>
            <a:off x="695325" y="888999"/>
            <a:ext cx="10798176" cy="1051914"/>
          </a:xfrm>
        </p:spPr>
        <p:txBody>
          <a:bodyPr rtlCol="0"/>
          <a:lstStyle/>
          <a:p>
            <a:pPr rtl="0"/>
            <a:r>
              <a:rPr lang="en-GB" dirty="0"/>
              <a:t>Summary &amp; Deployment :</a:t>
            </a:r>
          </a:p>
        </p:txBody>
      </p:sp>
      <p:sp>
        <p:nvSpPr>
          <p:cNvPr id="3" name="Title 4">
            <a:extLst>
              <a:ext uri="{FF2B5EF4-FFF2-40B4-BE49-F238E27FC236}">
                <a16:creationId xmlns:a16="http://schemas.microsoft.com/office/drawing/2014/main" xmlns="" id="{BF0AC164-6483-12C2-774A-CC1AC30967EF}"/>
              </a:ext>
            </a:extLst>
          </p:cNvPr>
          <p:cNvSpPr txBox="1">
            <a:spLocks/>
          </p:cNvSpPr>
          <p:nvPr/>
        </p:nvSpPr>
        <p:spPr>
          <a:xfrm>
            <a:off x="695324" y="2377085"/>
            <a:ext cx="10074275" cy="3747944"/>
          </a:xfrm>
          <a:prstGeom prst="rect">
            <a:avLst/>
          </a:prstGeom>
        </p:spPr>
        <p:txBody>
          <a:bodyPr rtlCol="0"/>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cap="none" dirty="0"/>
              <a:t>Finally,</a:t>
            </a:r>
            <a:r>
              <a:rPr lang="en-GB" cap="none" dirty="0"/>
              <a:t> we deployed this project and</a:t>
            </a:r>
            <a:r>
              <a:rPr lang="en-US" cap="none" dirty="0"/>
              <a:t> built a user interface for all the bonds and interactions with the user, and we were also able to use all the best sources to build these codes to get the highest possible accuracy</a:t>
            </a:r>
            <a:endParaRPr lang="en-GB" cap="none" dirty="0"/>
          </a:p>
        </p:txBody>
      </p:sp>
    </p:spTree>
    <p:extLst>
      <p:ext uri="{BB962C8B-B14F-4D97-AF65-F5344CB8AC3E}">
        <p14:creationId xmlns:p14="http://schemas.microsoft.com/office/powerpoint/2010/main" val="22068242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CEC8367-C082-453B-9003-1A2652643F98}"/>
              </a:ext>
            </a:extLst>
          </p:cNvPr>
          <p:cNvSpPr>
            <a:spLocks noGrp="1"/>
          </p:cNvSpPr>
          <p:nvPr>
            <p:ph type="title"/>
          </p:nvPr>
        </p:nvSpPr>
        <p:spPr>
          <a:xfrm>
            <a:off x="695325" y="888999"/>
            <a:ext cx="10798176" cy="1051914"/>
          </a:xfrm>
        </p:spPr>
        <p:txBody>
          <a:bodyPr rtlCol="0"/>
          <a:lstStyle/>
          <a:p>
            <a:pPr rtl="0"/>
            <a:r>
              <a:rPr lang="en-GB" dirty="0"/>
              <a:t>Team Member :</a:t>
            </a:r>
          </a:p>
        </p:txBody>
      </p:sp>
      <p:sp>
        <p:nvSpPr>
          <p:cNvPr id="13" name="Slide Number Placeholder 12">
            <a:extLst>
              <a:ext uri="{FF2B5EF4-FFF2-40B4-BE49-F238E27FC236}">
                <a16:creationId xmlns:a16="http://schemas.microsoft.com/office/drawing/2014/main" xmlns="" id="{593B878A-596D-41EE-B917-67BA1265119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smtClean="0"/>
              <a:pPr rtl="0"/>
              <a:t>26</a:t>
            </a:fld>
            <a:endParaRPr lang="en-GB" dirty="0"/>
          </a:p>
        </p:txBody>
      </p:sp>
      <p:sp>
        <p:nvSpPr>
          <p:cNvPr id="3" name="Content Placeholder 2">
            <a:extLst>
              <a:ext uri="{FF2B5EF4-FFF2-40B4-BE49-F238E27FC236}">
                <a16:creationId xmlns:a16="http://schemas.microsoft.com/office/drawing/2014/main" xmlns="" id="{865AEF10-C44F-4C68-6207-4553735AD3F0}"/>
              </a:ext>
            </a:extLst>
          </p:cNvPr>
          <p:cNvSpPr>
            <a:spLocks noGrp="1"/>
          </p:cNvSpPr>
          <p:nvPr>
            <p:ph sz="quarter" idx="13"/>
          </p:nvPr>
        </p:nvSpPr>
        <p:spPr/>
        <p:txBody>
          <a:bodyPr/>
          <a:lstStyle/>
          <a:p>
            <a:r>
              <a:rPr lang="en-US" sz="2400" b="1" u="sng" dirty="0">
                <a:solidFill>
                  <a:srgbClr val="C00000"/>
                </a:solidFill>
                <a:effectLst/>
              </a:rPr>
              <a:t>Names:</a:t>
            </a:r>
            <a:r>
              <a:rPr lang="en-US" sz="2400" b="1" dirty="0">
                <a:solidFill>
                  <a:srgbClr val="C00000"/>
                </a:solidFill>
                <a:effectLst/>
              </a:rPr>
              <a:t>				  ID:</a:t>
            </a:r>
          </a:p>
          <a:p>
            <a:r>
              <a:rPr lang="en-US" sz="2400" b="1" dirty="0">
                <a:effectLst/>
              </a:rPr>
              <a:t>Ahmed Nehad			- 42010704</a:t>
            </a:r>
          </a:p>
          <a:p>
            <a:r>
              <a:rPr lang="en-US" sz="2400" b="1" dirty="0">
                <a:effectLst/>
              </a:rPr>
              <a:t>Seif Elnemr				- 42010551</a:t>
            </a:r>
          </a:p>
          <a:p>
            <a:r>
              <a:rPr lang="en-US" sz="2400" b="1" dirty="0">
                <a:effectLst/>
              </a:rPr>
              <a:t>Ali </a:t>
            </a:r>
            <a:r>
              <a:rPr lang="en-US" sz="2400" b="1" dirty="0" err="1">
                <a:effectLst/>
              </a:rPr>
              <a:t>Hussien</a:t>
            </a:r>
            <a:r>
              <a:rPr lang="en-US" sz="2400" b="1" dirty="0">
                <a:effectLst/>
              </a:rPr>
              <a:t>				- 42010308</a:t>
            </a:r>
          </a:p>
          <a:p>
            <a:r>
              <a:rPr lang="en-US" sz="2400" b="1" dirty="0" err="1">
                <a:effectLst/>
              </a:rPr>
              <a:t>Ebada</a:t>
            </a:r>
            <a:r>
              <a:rPr lang="en-US" sz="2400" b="1" dirty="0">
                <a:effectLst/>
              </a:rPr>
              <a:t> Hamdy			- 42010494</a:t>
            </a:r>
            <a:endParaRPr lang="en-US" sz="2400" b="1" dirty="0"/>
          </a:p>
          <a:p>
            <a:r>
              <a:rPr lang="en-US" sz="2400" b="1" dirty="0">
                <a:effectLst/>
              </a:rPr>
              <a:t>Ola Rashad				- 42010314</a:t>
            </a:r>
          </a:p>
          <a:p>
            <a:r>
              <a:rPr lang="en-US" sz="2400" b="1" dirty="0">
                <a:effectLst/>
              </a:rPr>
              <a:t>Abdulrahman Ayman	</a:t>
            </a:r>
            <a:r>
              <a:rPr lang="en-US" sz="2400" b="1" dirty="0"/>
              <a:t>	</a:t>
            </a:r>
            <a:r>
              <a:rPr lang="en-US" sz="2400" b="1" dirty="0">
                <a:effectLst/>
              </a:rPr>
              <a:t>- 42010392</a:t>
            </a:r>
            <a:endParaRPr lang="en-US" sz="2400" b="1" dirty="0"/>
          </a:p>
          <a:p>
            <a:endParaRPr lang="en-US" dirty="0"/>
          </a:p>
        </p:txBody>
      </p:sp>
    </p:spTree>
    <p:extLst>
      <p:ext uri="{BB962C8B-B14F-4D97-AF65-F5344CB8AC3E}">
        <p14:creationId xmlns:p14="http://schemas.microsoft.com/office/powerpoint/2010/main" val="220765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Placeholder 16" descr="A robot holding a phone&#10;&#10;Description automatically generated">
            <a:extLst>
              <a:ext uri="{FF2B5EF4-FFF2-40B4-BE49-F238E27FC236}">
                <a16:creationId xmlns:a16="http://schemas.microsoft.com/office/drawing/2014/main" xmlns="" id="{768A4AA5-1799-4AB4-A6D6-6E2D7791C172}"/>
              </a:ext>
            </a:extLst>
          </p:cNvPr>
          <p:cNvPicPr>
            <a:picLocks noGrp="1" noChangeAspect="1"/>
          </p:cNvPicPr>
          <p:nvPr>
            <p:ph type="pic" sz="quarter" idx="13"/>
          </p:nvPr>
        </p:nvPicPr>
        <p:blipFill rotWithShape="1">
          <a:blip r:embed="rId3"/>
          <a:srcRect/>
          <a:stretch/>
        </p:blipFill>
        <p:spPr>
          <a:xfrm>
            <a:off x="20" y="0"/>
            <a:ext cx="12191980" cy="6857990"/>
          </a:xfrm>
          <a:noFill/>
        </p:spPr>
      </p:pic>
      <p:sp>
        <p:nvSpPr>
          <p:cNvPr id="22" name="Subtitle 3">
            <a:extLst>
              <a:ext uri="{FF2B5EF4-FFF2-40B4-BE49-F238E27FC236}">
                <a16:creationId xmlns:a16="http://schemas.microsoft.com/office/drawing/2014/main" xmlns="" id="{390A3022-A777-6184-1EF3-9421747FAE54}"/>
              </a:ext>
            </a:extLst>
          </p:cNvPr>
          <p:cNvSpPr>
            <a:spLocks noGrp="1"/>
          </p:cNvSpPr>
          <p:nvPr>
            <p:ph type="subTitle" idx="1"/>
          </p:nvPr>
        </p:nvSpPr>
        <p:spPr>
          <a:xfrm>
            <a:off x="-387927" y="1482436"/>
            <a:ext cx="5763491" cy="3835289"/>
          </a:xfrm>
        </p:spPr>
        <p:txBody>
          <a:bodyPr>
            <a:normAutofit/>
          </a:bodyPr>
          <a:lstStyle/>
          <a:p>
            <a:r>
              <a:rPr lang="en-US" sz="3200" dirty="0"/>
              <a:t>Thanks :Eng/Ahmed </a:t>
            </a:r>
            <a:r>
              <a:rPr lang="en-US" sz="3200" dirty="0">
                <a:latin typeface="Gelasio" pitchFamily="34" charset="0"/>
                <a:ea typeface="Gelasio" pitchFamily="34" charset="-122"/>
                <a:cs typeface="Gelasio" pitchFamily="34" charset="-120"/>
              </a:rPr>
              <a:t>Nousir</a:t>
            </a:r>
            <a:endParaRPr lang="en-US" sz="3200" dirty="0"/>
          </a:p>
        </p:txBody>
      </p:sp>
      <p:sp>
        <p:nvSpPr>
          <p:cNvPr id="6" name="Slide Number Placeholder 5">
            <a:extLst>
              <a:ext uri="{FF2B5EF4-FFF2-40B4-BE49-F238E27FC236}">
                <a16:creationId xmlns:a16="http://schemas.microsoft.com/office/drawing/2014/main" xmlns="" id="{39ECCF82-DD52-4DF2-A97B-A6A198D3EC8E}"/>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A53D7EE4-1EDB-42FD-B6B7-A82C9F31F0F4}" type="slidenum">
              <a:rPr lang="en-GB" smtClean="0"/>
              <a:pPr rtl="0">
                <a:lnSpc>
                  <a:spcPct val="90000"/>
                </a:lnSpc>
                <a:spcAft>
                  <a:spcPts val="600"/>
                </a:spcAft>
              </a:pPr>
              <a:t>27</a:t>
            </a:fld>
            <a:endParaRPr lang="en-GB" dirty="0"/>
          </a:p>
        </p:txBody>
      </p:sp>
    </p:spTree>
    <p:extLst>
      <p:ext uri="{BB962C8B-B14F-4D97-AF65-F5344CB8AC3E}">
        <p14:creationId xmlns:p14="http://schemas.microsoft.com/office/powerpoint/2010/main" val="2394221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B23FC7E0-8B1E-46C1-B5D2-6A4336A2CE90}"/>
              </a:ext>
            </a:extLst>
          </p:cNvPr>
          <p:cNvSpPr>
            <a:spLocks noGrp="1"/>
          </p:cNvSpPr>
          <p:nvPr>
            <p:ph type="title"/>
          </p:nvPr>
        </p:nvSpPr>
        <p:spPr>
          <a:xfrm>
            <a:off x="700087" y="909638"/>
            <a:ext cx="3774931" cy="794471"/>
          </a:xfrm>
        </p:spPr>
        <p:txBody>
          <a:bodyPr rtlCol="0">
            <a:normAutofit fontScale="90000"/>
          </a:bodyPr>
          <a:lstStyle/>
          <a:p>
            <a:pPr rtl="0"/>
            <a:r>
              <a:rPr lang="en-GB" dirty="0"/>
              <a:t>Introduction</a:t>
            </a:r>
          </a:p>
        </p:txBody>
      </p:sp>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3</a:t>
            </a:fld>
            <a:endParaRPr lang="en-GB" dirty="0"/>
          </a:p>
        </p:txBody>
      </p:sp>
      <p:pic>
        <p:nvPicPr>
          <p:cNvPr id="4" name="Picture Placeholder 14" descr="A robot touching a screen&#10;&#10;Description automatically generated">
            <a:extLst>
              <a:ext uri="{FF2B5EF4-FFF2-40B4-BE49-F238E27FC236}">
                <a16:creationId xmlns:a16="http://schemas.microsoft.com/office/drawing/2014/main" xmlns="" id="{D11C9DA5-5D55-5328-39C9-7F258104AC6A}"/>
              </a:ext>
            </a:extLst>
          </p:cNvPr>
          <p:cNvPicPr>
            <a:picLocks noChangeAspect="1"/>
          </p:cNvPicPr>
          <p:nvPr/>
        </p:nvPicPr>
        <p:blipFill rotWithShape="1">
          <a:blip r:embed="rId3"/>
          <a:srcRect l="11536" r="11590" b="-3"/>
          <a:stretch/>
        </p:blipFill>
        <p:spPr>
          <a:xfrm>
            <a:off x="5458264" y="1029755"/>
            <a:ext cx="6133101" cy="4977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ontent Placeholder 5">
            <a:extLst>
              <a:ext uri="{FF2B5EF4-FFF2-40B4-BE49-F238E27FC236}">
                <a16:creationId xmlns:a16="http://schemas.microsoft.com/office/drawing/2014/main" xmlns="" id="{640FD759-9B5E-A977-86F7-DE47D2C003D5}"/>
              </a:ext>
            </a:extLst>
          </p:cNvPr>
          <p:cNvSpPr txBox="1">
            <a:spLocks/>
          </p:cNvSpPr>
          <p:nvPr/>
        </p:nvSpPr>
        <p:spPr>
          <a:xfrm>
            <a:off x="700087" y="2089903"/>
            <a:ext cx="4758178" cy="3548898"/>
          </a:xfrm>
          <a:prstGeom prst="rect">
            <a:avLst/>
          </a:prstGeom>
        </p:spPr>
        <p:txBody>
          <a:bodyPr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dirty="0"/>
              <a:t>Welcome to the exciting world of machine learning! In this presentation, we will explore the journey of a machine learning project, from problem statement to model evaluation and predictions Here we start with understanding the importance of machine learning in the digital age today. We will explore their machine-learning techniques and algorithms and how to apply them in each project.</a:t>
            </a:r>
          </a:p>
        </p:txBody>
      </p:sp>
    </p:spTree>
    <p:extLst>
      <p:ext uri="{BB962C8B-B14F-4D97-AF65-F5344CB8AC3E}">
        <p14:creationId xmlns:p14="http://schemas.microsoft.com/office/powerpoint/2010/main" val="2755660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4</a:t>
            </a:fld>
            <a:endParaRPr lang="en-GB" dirty="0"/>
          </a:p>
        </p:txBody>
      </p:sp>
      <p:sp>
        <p:nvSpPr>
          <p:cNvPr id="5" name="Text 2">
            <a:extLst>
              <a:ext uri="{FF2B5EF4-FFF2-40B4-BE49-F238E27FC236}">
                <a16:creationId xmlns:a16="http://schemas.microsoft.com/office/drawing/2014/main" xmlns="" id="{A69D20C5-9EA2-2BFF-BE3E-B8D433EB5A59}"/>
              </a:ext>
            </a:extLst>
          </p:cNvPr>
          <p:cNvSpPr/>
          <p:nvPr/>
        </p:nvSpPr>
        <p:spPr>
          <a:xfrm>
            <a:off x="676342" y="995312"/>
            <a:ext cx="1895746" cy="573287"/>
          </a:xfrm>
          <a:prstGeom prst="rect">
            <a:avLst/>
          </a:prstGeom>
          <a:noFill/>
          <a:ln/>
        </p:spPr>
        <p:txBody>
          <a:bodyPr wrap="none" rtlCol="0" anchor="t"/>
          <a:lstStyle/>
          <a:p>
            <a:pPr>
              <a:lnSpc>
                <a:spcPts val="4232"/>
              </a:lnSpc>
            </a:pPr>
            <a:r>
              <a:rPr lang="en-US" sz="3387" b="1" dirty="0">
                <a:solidFill>
                  <a:srgbClr val="000000"/>
                </a:solidFill>
                <a:latin typeface="Gelasio" pitchFamily="34" charset="0"/>
                <a:ea typeface="Gelasio" pitchFamily="34" charset="-122"/>
                <a:cs typeface="Gelasio" pitchFamily="34" charset="-120"/>
              </a:rPr>
              <a:t>Projects</a:t>
            </a:r>
            <a:endParaRPr lang="en-US" sz="3387" dirty="0"/>
          </a:p>
        </p:txBody>
      </p:sp>
      <p:grpSp>
        <p:nvGrpSpPr>
          <p:cNvPr id="34" name="Group 33">
            <a:extLst>
              <a:ext uri="{FF2B5EF4-FFF2-40B4-BE49-F238E27FC236}">
                <a16:creationId xmlns:a16="http://schemas.microsoft.com/office/drawing/2014/main" xmlns="" id="{249CFE31-F8DB-9B23-E6D9-7FC71AF6FAAE}"/>
              </a:ext>
            </a:extLst>
          </p:cNvPr>
          <p:cNvGrpSpPr/>
          <p:nvPr/>
        </p:nvGrpSpPr>
        <p:grpSpPr>
          <a:xfrm>
            <a:off x="2572088" y="478971"/>
            <a:ext cx="8943569" cy="5877379"/>
            <a:chOff x="3138860" y="995313"/>
            <a:chExt cx="7709644" cy="5017760"/>
          </a:xfrm>
        </p:grpSpPr>
        <p:sp>
          <p:nvSpPr>
            <p:cNvPr id="6" name="Shape 3">
              <a:extLst>
                <a:ext uri="{FF2B5EF4-FFF2-40B4-BE49-F238E27FC236}">
                  <a16:creationId xmlns:a16="http://schemas.microsoft.com/office/drawing/2014/main" xmlns="" id="{248462B1-531C-9152-CE65-3B35D6AA0689}"/>
                </a:ext>
              </a:extLst>
            </p:cNvPr>
            <p:cNvSpPr/>
            <p:nvPr/>
          </p:nvSpPr>
          <p:spPr>
            <a:xfrm>
              <a:off x="6973382" y="995313"/>
              <a:ext cx="32387" cy="5017759"/>
            </a:xfrm>
            <a:prstGeom prst="rect">
              <a:avLst/>
            </a:prstGeom>
            <a:solidFill>
              <a:srgbClr val="5F5F5F"/>
            </a:solidFill>
            <a:ln/>
          </p:spPr>
          <p:txBody>
            <a:bodyPr/>
            <a:lstStyle/>
            <a:p>
              <a:endParaRPr lang="en-GB" dirty="0"/>
            </a:p>
          </p:txBody>
        </p:sp>
        <p:sp>
          <p:nvSpPr>
            <p:cNvPr id="7" name="Shape 4">
              <a:extLst>
                <a:ext uri="{FF2B5EF4-FFF2-40B4-BE49-F238E27FC236}">
                  <a16:creationId xmlns:a16="http://schemas.microsoft.com/office/drawing/2014/main" xmlns="" id="{E224802A-E50C-6219-0CF8-275C3ABD74BD}"/>
                </a:ext>
              </a:extLst>
            </p:cNvPr>
            <p:cNvSpPr/>
            <p:nvPr/>
          </p:nvSpPr>
          <p:spPr>
            <a:xfrm>
              <a:off x="7172318" y="1260845"/>
              <a:ext cx="710833" cy="45719"/>
            </a:xfrm>
            <a:prstGeom prst="rect">
              <a:avLst/>
            </a:prstGeom>
            <a:solidFill>
              <a:srgbClr val="5F5F5F"/>
            </a:solidFill>
            <a:ln/>
          </p:spPr>
          <p:txBody>
            <a:bodyPr/>
            <a:lstStyle/>
            <a:p>
              <a:endParaRPr lang="en-GB" dirty="0"/>
            </a:p>
          </p:txBody>
        </p:sp>
        <p:sp>
          <p:nvSpPr>
            <p:cNvPr id="8" name="Shape 5">
              <a:extLst>
                <a:ext uri="{FF2B5EF4-FFF2-40B4-BE49-F238E27FC236}">
                  <a16:creationId xmlns:a16="http://schemas.microsoft.com/office/drawing/2014/main" xmlns="" id="{C4F321A8-C352-493E-2EC2-D9A8C396D782}"/>
                </a:ext>
              </a:extLst>
            </p:cNvPr>
            <p:cNvSpPr/>
            <p:nvPr/>
          </p:nvSpPr>
          <p:spPr>
            <a:xfrm>
              <a:off x="6806835" y="1122226"/>
              <a:ext cx="365482" cy="346642"/>
            </a:xfrm>
            <a:prstGeom prst="roundRect">
              <a:avLst>
                <a:gd name="adj" fmla="val 26674"/>
              </a:avLst>
            </a:prstGeom>
            <a:solidFill>
              <a:srgbClr val="5F5F5F"/>
            </a:solidFill>
            <a:ln/>
          </p:spPr>
          <p:txBody>
            <a:bodyPr/>
            <a:lstStyle/>
            <a:p>
              <a:endParaRPr lang="en-GB" dirty="0"/>
            </a:p>
          </p:txBody>
        </p:sp>
        <p:sp>
          <p:nvSpPr>
            <p:cNvPr id="10" name="Text 6">
              <a:extLst>
                <a:ext uri="{FF2B5EF4-FFF2-40B4-BE49-F238E27FC236}">
                  <a16:creationId xmlns:a16="http://schemas.microsoft.com/office/drawing/2014/main" xmlns="" id="{F762DF7F-4C4F-F771-1DCF-945691E07AD1}"/>
                </a:ext>
              </a:extLst>
            </p:cNvPr>
            <p:cNvSpPr/>
            <p:nvPr/>
          </p:nvSpPr>
          <p:spPr>
            <a:xfrm>
              <a:off x="6921203" y="1130562"/>
              <a:ext cx="122352" cy="113237"/>
            </a:xfrm>
            <a:prstGeom prst="rect">
              <a:avLst/>
            </a:prstGeom>
            <a:solidFill>
              <a:srgbClr val="5F5F5F"/>
            </a:solidFill>
            <a:ln/>
          </p:spPr>
          <p:txBody>
            <a:bodyPr wrap="none" rtlCol="0" anchor="t"/>
            <a:lstStyle/>
            <a:p>
              <a:pPr algn="ctr">
                <a:lnSpc>
                  <a:spcPts val="2117"/>
                </a:lnSpc>
              </a:pPr>
              <a:r>
                <a:rPr lang="en-US" sz="1693" dirty="0">
                  <a:solidFill>
                    <a:schemeClr val="bg1"/>
                  </a:solidFill>
                  <a:latin typeface="Gelasio" pitchFamily="34" charset="0"/>
                  <a:ea typeface="Gelasio" pitchFamily="34" charset="-122"/>
                  <a:cs typeface="Gelasio" pitchFamily="34" charset="-120"/>
                </a:rPr>
                <a:t>1</a:t>
              </a:r>
              <a:endParaRPr lang="en-US" sz="1693" dirty="0">
                <a:solidFill>
                  <a:schemeClr val="bg1"/>
                </a:solidFill>
              </a:endParaRPr>
            </a:p>
          </p:txBody>
        </p:sp>
        <p:sp>
          <p:nvSpPr>
            <p:cNvPr id="11" name="Text 7">
              <a:extLst>
                <a:ext uri="{FF2B5EF4-FFF2-40B4-BE49-F238E27FC236}">
                  <a16:creationId xmlns:a16="http://schemas.microsoft.com/office/drawing/2014/main" xmlns="" id="{92BAD48C-2E73-BA2F-4A6D-1242DB5AF969}"/>
                </a:ext>
              </a:extLst>
            </p:cNvPr>
            <p:cNvSpPr/>
            <p:nvPr/>
          </p:nvSpPr>
          <p:spPr>
            <a:xfrm>
              <a:off x="7883151" y="1130562"/>
              <a:ext cx="1949650" cy="253637"/>
            </a:xfrm>
            <a:prstGeom prst="rect">
              <a:avLst/>
            </a:prstGeom>
            <a:noFill/>
            <a:ln/>
          </p:spPr>
          <p:txBody>
            <a:bodyPr wrap="none" rtlCol="0" anchor="t"/>
            <a:lstStyle/>
            <a:p>
              <a:pPr algn="ctr">
                <a:lnSpc>
                  <a:spcPts val="2117"/>
                </a:lnSpc>
              </a:pPr>
              <a:r>
                <a:rPr lang="en-US" sz="2400" b="1" dirty="0">
                  <a:solidFill>
                    <a:srgbClr val="000000"/>
                  </a:solidFill>
                  <a:latin typeface="Calisto MT (Body)"/>
                  <a:ea typeface="Gelasio" pitchFamily="34" charset="-122"/>
                  <a:cs typeface="Gelasio" pitchFamily="34" charset="-120"/>
                </a:rPr>
                <a:t>First Project</a:t>
              </a:r>
              <a:endParaRPr lang="en-US" sz="2400" b="1" dirty="0">
                <a:latin typeface="Calisto MT (Body)"/>
              </a:endParaRPr>
            </a:p>
          </p:txBody>
        </p:sp>
        <p:sp>
          <p:nvSpPr>
            <p:cNvPr id="15" name="Text 9">
              <a:extLst>
                <a:ext uri="{FF2B5EF4-FFF2-40B4-BE49-F238E27FC236}">
                  <a16:creationId xmlns:a16="http://schemas.microsoft.com/office/drawing/2014/main" xmlns="" id="{D333B703-C58F-E282-F4F9-CFC5832AD13F}"/>
                </a:ext>
              </a:extLst>
            </p:cNvPr>
            <p:cNvSpPr/>
            <p:nvPr/>
          </p:nvSpPr>
          <p:spPr>
            <a:xfrm>
              <a:off x="7883152" y="1568600"/>
              <a:ext cx="2965352" cy="1595120"/>
            </a:xfrm>
            <a:prstGeom prst="rect">
              <a:avLst/>
            </a:prstGeom>
            <a:noFill/>
            <a:ln/>
          </p:spPr>
          <p:txBody>
            <a:bodyPr wrap="square" rtlCol="0" anchor="t"/>
            <a:lstStyle/>
            <a:p>
              <a:pPr>
                <a:lnSpc>
                  <a:spcPts val="1806"/>
                </a:lnSpc>
              </a:pPr>
              <a:r>
                <a:rPr lang="en-US" sz="1600" dirty="0">
                  <a:solidFill>
                    <a:srgbClr val="000000"/>
                  </a:solidFill>
                  <a:latin typeface="Calisto MT (Body)"/>
                  <a:ea typeface="Gelasio" pitchFamily="34" charset="-122"/>
                  <a:cs typeface="Gelasio" pitchFamily="34" charset="-120"/>
                </a:rPr>
                <a:t>Supervised Learning Regression Problem (Structured Dataset) </a:t>
              </a:r>
            </a:p>
            <a:p>
              <a:pPr>
                <a:lnSpc>
                  <a:spcPts val="1806"/>
                </a:lnSpc>
              </a:pPr>
              <a:r>
                <a:rPr lang="en-US" sz="1600" dirty="0">
                  <a:solidFill>
                    <a:srgbClr val="000000"/>
                  </a:solidFill>
                  <a:latin typeface="Calisto MT (Body)"/>
                  <a:ea typeface="Gelasio" pitchFamily="34" charset="-122"/>
                  <a:cs typeface="Gelasio" pitchFamily="34" charset="-120"/>
                </a:rPr>
                <a:t>In this project, your team will work on a structured dataset and apply supervised learning techniques to solve a regression problem. </a:t>
              </a:r>
              <a:endParaRPr lang="en-US" sz="1600" dirty="0">
                <a:latin typeface="Calisto MT (Body)"/>
              </a:endParaRPr>
            </a:p>
          </p:txBody>
        </p:sp>
        <p:sp>
          <p:nvSpPr>
            <p:cNvPr id="16" name="Shape 10">
              <a:extLst>
                <a:ext uri="{FF2B5EF4-FFF2-40B4-BE49-F238E27FC236}">
                  <a16:creationId xmlns:a16="http://schemas.microsoft.com/office/drawing/2014/main" xmlns="" id="{2877F0D2-8DD5-7D31-4970-9E0D5DA8AF12}"/>
                </a:ext>
              </a:extLst>
            </p:cNvPr>
            <p:cNvSpPr/>
            <p:nvPr/>
          </p:nvSpPr>
          <p:spPr>
            <a:xfrm flipV="1">
              <a:off x="5953745" y="1964341"/>
              <a:ext cx="853090" cy="45719"/>
            </a:xfrm>
            <a:prstGeom prst="rect">
              <a:avLst/>
            </a:prstGeom>
            <a:solidFill>
              <a:srgbClr val="5F5F5F"/>
            </a:solidFill>
            <a:ln/>
          </p:spPr>
          <p:txBody>
            <a:bodyPr/>
            <a:lstStyle/>
            <a:p>
              <a:endParaRPr lang="en-GB" dirty="0"/>
            </a:p>
          </p:txBody>
        </p:sp>
        <p:sp>
          <p:nvSpPr>
            <p:cNvPr id="17" name="Shape 11">
              <a:extLst>
                <a:ext uri="{FF2B5EF4-FFF2-40B4-BE49-F238E27FC236}">
                  <a16:creationId xmlns:a16="http://schemas.microsoft.com/office/drawing/2014/main" xmlns="" id="{E1FA7B5D-46DB-303F-4B1F-E71835D43C71}"/>
                </a:ext>
              </a:extLst>
            </p:cNvPr>
            <p:cNvSpPr/>
            <p:nvPr/>
          </p:nvSpPr>
          <p:spPr>
            <a:xfrm>
              <a:off x="6806835" y="1798746"/>
              <a:ext cx="365482" cy="343085"/>
            </a:xfrm>
            <a:prstGeom prst="roundRect">
              <a:avLst>
                <a:gd name="adj" fmla="val 26674"/>
              </a:avLst>
            </a:prstGeom>
            <a:solidFill>
              <a:srgbClr val="5F5F5F"/>
            </a:solidFill>
            <a:ln/>
          </p:spPr>
          <p:txBody>
            <a:bodyPr/>
            <a:lstStyle/>
            <a:p>
              <a:endParaRPr lang="en-GB" dirty="0"/>
            </a:p>
          </p:txBody>
        </p:sp>
        <p:sp>
          <p:nvSpPr>
            <p:cNvPr id="18" name="Text 12">
              <a:extLst>
                <a:ext uri="{FF2B5EF4-FFF2-40B4-BE49-F238E27FC236}">
                  <a16:creationId xmlns:a16="http://schemas.microsoft.com/office/drawing/2014/main" xmlns="" id="{001E55A9-CD53-058D-BCF5-3CA1B7662863}"/>
                </a:ext>
              </a:extLst>
            </p:cNvPr>
            <p:cNvSpPr/>
            <p:nvPr/>
          </p:nvSpPr>
          <p:spPr>
            <a:xfrm>
              <a:off x="6927419" y="1824129"/>
              <a:ext cx="124315" cy="253637"/>
            </a:xfrm>
            <a:prstGeom prst="rect">
              <a:avLst/>
            </a:prstGeom>
            <a:solidFill>
              <a:srgbClr val="5F5F5F"/>
            </a:solidFill>
            <a:ln/>
          </p:spPr>
          <p:txBody>
            <a:bodyPr wrap="none" rtlCol="0" anchor="t"/>
            <a:lstStyle/>
            <a:p>
              <a:pPr algn="ctr">
                <a:lnSpc>
                  <a:spcPts val="2117"/>
                </a:lnSpc>
              </a:pPr>
              <a:r>
                <a:rPr lang="en-US" sz="1693" dirty="0">
                  <a:solidFill>
                    <a:schemeClr val="bg1"/>
                  </a:solidFill>
                  <a:latin typeface="Gelasio" pitchFamily="34" charset="0"/>
                  <a:ea typeface="Gelasio" pitchFamily="34" charset="-122"/>
                  <a:cs typeface="Gelasio" pitchFamily="34" charset="-120"/>
                </a:rPr>
                <a:t>2</a:t>
              </a:r>
              <a:endParaRPr lang="en-US" sz="1693" dirty="0">
                <a:solidFill>
                  <a:schemeClr val="bg1"/>
                </a:solidFill>
              </a:endParaRPr>
            </a:p>
          </p:txBody>
        </p:sp>
        <p:sp>
          <p:nvSpPr>
            <p:cNvPr id="19" name="Text 13">
              <a:extLst>
                <a:ext uri="{FF2B5EF4-FFF2-40B4-BE49-F238E27FC236}">
                  <a16:creationId xmlns:a16="http://schemas.microsoft.com/office/drawing/2014/main" xmlns="" id="{B051AF59-6604-E775-3AAD-ADCB3597A9B2}"/>
                </a:ext>
              </a:extLst>
            </p:cNvPr>
            <p:cNvSpPr/>
            <p:nvPr/>
          </p:nvSpPr>
          <p:spPr>
            <a:xfrm>
              <a:off x="3883511" y="1798467"/>
              <a:ext cx="1949650" cy="253637"/>
            </a:xfrm>
            <a:prstGeom prst="rect">
              <a:avLst/>
            </a:prstGeom>
            <a:noFill/>
            <a:ln/>
          </p:spPr>
          <p:txBody>
            <a:bodyPr wrap="none" rtlCol="0" anchor="t"/>
            <a:lstStyle/>
            <a:p>
              <a:pPr algn="ctr">
                <a:lnSpc>
                  <a:spcPts val="2117"/>
                </a:lnSpc>
              </a:pPr>
              <a:r>
                <a:rPr lang="en-US" sz="2400" b="1" dirty="0"/>
                <a:t>Second Project</a:t>
              </a:r>
            </a:p>
          </p:txBody>
        </p:sp>
        <p:sp>
          <p:nvSpPr>
            <p:cNvPr id="20" name="Text 14">
              <a:extLst>
                <a:ext uri="{FF2B5EF4-FFF2-40B4-BE49-F238E27FC236}">
                  <a16:creationId xmlns:a16="http://schemas.microsoft.com/office/drawing/2014/main" xmlns="" id="{28E2EA5B-3261-40AB-FEB2-BC4565EBEC1D}"/>
                </a:ext>
              </a:extLst>
            </p:cNvPr>
            <p:cNvSpPr/>
            <p:nvPr/>
          </p:nvSpPr>
          <p:spPr>
            <a:xfrm>
              <a:off x="3273018" y="2141832"/>
              <a:ext cx="2965239" cy="1471337"/>
            </a:xfrm>
            <a:prstGeom prst="rect">
              <a:avLst/>
            </a:prstGeom>
            <a:noFill/>
            <a:ln/>
          </p:spPr>
          <p:txBody>
            <a:bodyPr wrap="square" rtlCol="0" anchor="t"/>
            <a:lstStyle/>
            <a:p>
              <a:pPr>
                <a:lnSpc>
                  <a:spcPts val="1806"/>
                </a:lnSpc>
              </a:pPr>
              <a:r>
                <a:rPr lang="en-GB" sz="1600" dirty="0"/>
                <a:t>Supervised Learning Classification Problem (Structured Dataset) In this project, we worked on a structured dataset and applied supervised learning techniques to solve a Classification problem.</a:t>
              </a:r>
              <a:endParaRPr lang="en-US" sz="1600" dirty="0"/>
            </a:p>
          </p:txBody>
        </p:sp>
        <p:sp>
          <p:nvSpPr>
            <p:cNvPr id="21" name="Shape 15">
              <a:extLst>
                <a:ext uri="{FF2B5EF4-FFF2-40B4-BE49-F238E27FC236}">
                  <a16:creationId xmlns:a16="http://schemas.microsoft.com/office/drawing/2014/main" xmlns="" id="{1A53E4E8-0737-7874-9207-EAE3D8F3B9CA}"/>
                </a:ext>
              </a:extLst>
            </p:cNvPr>
            <p:cNvSpPr/>
            <p:nvPr/>
          </p:nvSpPr>
          <p:spPr>
            <a:xfrm>
              <a:off x="7172318" y="3489815"/>
              <a:ext cx="710833" cy="45719"/>
            </a:xfrm>
            <a:prstGeom prst="rect">
              <a:avLst/>
            </a:prstGeom>
            <a:solidFill>
              <a:srgbClr val="5F5F5F"/>
            </a:solidFill>
            <a:ln/>
          </p:spPr>
          <p:txBody>
            <a:bodyPr/>
            <a:lstStyle/>
            <a:p>
              <a:endParaRPr lang="en-GB" dirty="0"/>
            </a:p>
          </p:txBody>
        </p:sp>
        <p:sp>
          <p:nvSpPr>
            <p:cNvPr id="22" name="Shape 16">
              <a:extLst>
                <a:ext uri="{FF2B5EF4-FFF2-40B4-BE49-F238E27FC236}">
                  <a16:creationId xmlns:a16="http://schemas.microsoft.com/office/drawing/2014/main" xmlns="" id="{A9369031-1151-E2C4-0824-375D1CEFE091}"/>
                </a:ext>
              </a:extLst>
            </p:cNvPr>
            <p:cNvSpPr/>
            <p:nvPr/>
          </p:nvSpPr>
          <p:spPr>
            <a:xfrm>
              <a:off x="6806835" y="3351195"/>
              <a:ext cx="365482" cy="365187"/>
            </a:xfrm>
            <a:prstGeom prst="roundRect">
              <a:avLst>
                <a:gd name="adj" fmla="val 26674"/>
              </a:avLst>
            </a:prstGeom>
            <a:solidFill>
              <a:srgbClr val="5F5F5F"/>
            </a:solidFill>
            <a:ln/>
          </p:spPr>
          <p:txBody>
            <a:bodyPr/>
            <a:lstStyle/>
            <a:p>
              <a:endParaRPr lang="en-GB" dirty="0"/>
            </a:p>
          </p:txBody>
        </p:sp>
        <p:sp>
          <p:nvSpPr>
            <p:cNvPr id="23" name="Text 17">
              <a:extLst>
                <a:ext uri="{FF2B5EF4-FFF2-40B4-BE49-F238E27FC236}">
                  <a16:creationId xmlns:a16="http://schemas.microsoft.com/office/drawing/2014/main" xmlns="" id="{D8CF4CF5-DB92-C158-4040-BD5A97D369BF}"/>
                </a:ext>
              </a:extLst>
            </p:cNvPr>
            <p:cNvSpPr/>
            <p:nvPr/>
          </p:nvSpPr>
          <p:spPr>
            <a:xfrm>
              <a:off x="6921203" y="3376578"/>
              <a:ext cx="136746" cy="253637"/>
            </a:xfrm>
            <a:prstGeom prst="rect">
              <a:avLst/>
            </a:prstGeom>
            <a:solidFill>
              <a:srgbClr val="5F5F5F"/>
            </a:solidFill>
            <a:ln/>
          </p:spPr>
          <p:txBody>
            <a:bodyPr wrap="none" rtlCol="0" anchor="t"/>
            <a:lstStyle/>
            <a:p>
              <a:pPr algn="ctr">
                <a:lnSpc>
                  <a:spcPts val="2117"/>
                </a:lnSpc>
              </a:pPr>
              <a:r>
                <a:rPr lang="en-US" sz="1693" dirty="0">
                  <a:solidFill>
                    <a:schemeClr val="bg1"/>
                  </a:solidFill>
                  <a:latin typeface="Gelasio" pitchFamily="34" charset="0"/>
                  <a:ea typeface="Gelasio" pitchFamily="34" charset="-122"/>
                  <a:cs typeface="Gelasio" pitchFamily="34" charset="-120"/>
                </a:rPr>
                <a:t>3</a:t>
              </a:r>
              <a:endParaRPr lang="en-US" sz="1693" dirty="0">
                <a:solidFill>
                  <a:schemeClr val="bg1"/>
                </a:solidFill>
              </a:endParaRPr>
            </a:p>
          </p:txBody>
        </p:sp>
        <p:sp>
          <p:nvSpPr>
            <p:cNvPr id="24" name="Text 18">
              <a:extLst>
                <a:ext uri="{FF2B5EF4-FFF2-40B4-BE49-F238E27FC236}">
                  <a16:creationId xmlns:a16="http://schemas.microsoft.com/office/drawing/2014/main" xmlns="" id="{FA888340-AEAB-BCAB-B330-327B73B0ACC3}"/>
                </a:ext>
              </a:extLst>
            </p:cNvPr>
            <p:cNvSpPr/>
            <p:nvPr/>
          </p:nvSpPr>
          <p:spPr>
            <a:xfrm>
              <a:off x="7883152" y="3359532"/>
              <a:ext cx="1949650" cy="253637"/>
            </a:xfrm>
            <a:prstGeom prst="rect">
              <a:avLst/>
            </a:prstGeom>
            <a:noFill/>
            <a:ln/>
          </p:spPr>
          <p:txBody>
            <a:bodyPr wrap="none" rtlCol="0" anchor="t"/>
            <a:lstStyle/>
            <a:p>
              <a:pPr algn="ctr">
                <a:lnSpc>
                  <a:spcPts val="2117"/>
                </a:lnSpc>
              </a:pPr>
              <a:r>
                <a:rPr lang="en-US" sz="2400" b="1" dirty="0"/>
                <a:t>Third Project</a:t>
              </a:r>
            </a:p>
          </p:txBody>
        </p:sp>
        <p:sp>
          <p:nvSpPr>
            <p:cNvPr id="25" name="Text 19">
              <a:extLst>
                <a:ext uri="{FF2B5EF4-FFF2-40B4-BE49-F238E27FC236}">
                  <a16:creationId xmlns:a16="http://schemas.microsoft.com/office/drawing/2014/main" xmlns="" id="{91BFF1B4-2380-F710-A50E-4964805AE943}"/>
                </a:ext>
              </a:extLst>
            </p:cNvPr>
            <p:cNvSpPr/>
            <p:nvPr/>
          </p:nvSpPr>
          <p:spPr>
            <a:xfrm>
              <a:off x="7883152" y="3694280"/>
              <a:ext cx="2965352" cy="1698410"/>
            </a:xfrm>
            <a:prstGeom prst="rect">
              <a:avLst/>
            </a:prstGeom>
            <a:noFill/>
            <a:ln/>
          </p:spPr>
          <p:txBody>
            <a:bodyPr wrap="square" rtlCol="0" anchor="t"/>
            <a:lstStyle/>
            <a:p>
              <a:pPr>
                <a:lnSpc>
                  <a:spcPts val="1806"/>
                </a:lnSpc>
              </a:pPr>
              <a:r>
                <a:rPr lang="en-GB" sz="1600" dirty="0"/>
                <a:t>Unsupervised Learning (Structured Dataset) In this project, we worked on a structured dataset and apply unsupervised learning techniques to solve problem.</a:t>
              </a:r>
              <a:endParaRPr lang="en-US" sz="1600" dirty="0"/>
            </a:p>
          </p:txBody>
        </p:sp>
        <p:sp>
          <p:nvSpPr>
            <p:cNvPr id="26" name="Shape 20">
              <a:extLst>
                <a:ext uri="{FF2B5EF4-FFF2-40B4-BE49-F238E27FC236}">
                  <a16:creationId xmlns:a16="http://schemas.microsoft.com/office/drawing/2014/main" xmlns="" id="{2FB10E6C-219E-950E-495C-1EA32979E6F2}"/>
                </a:ext>
              </a:extLst>
            </p:cNvPr>
            <p:cNvSpPr/>
            <p:nvPr/>
          </p:nvSpPr>
          <p:spPr>
            <a:xfrm>
              <a:off x="5991529" y="4166137"/>
              <a:ext cx="815305" cy="45719"/>
            </a:xfrm>
            <a:prstGeom prst="rect">
              <a:avLst/>
            </a:prstGeom>
            <a:solidFill>
              <a:srgbClr val="5F5F5F"/>
            </a:solidFill>
            <a:ln/>
          </p:spPr>
          <p:txBody>
            <a:bodyPr/>
            <a:lstStyle/>
            <a:p>
              <a:endParaRPr lang="en-GB" dirty="0"/>
            </a:p>
          </p:txBody>
        </p:sp>
        <p:sp>
          <p:nvSpPr>
            <p:cNvPr id="27" name="Shape 21">
              <a:extLst>
                <a:ext uri="{FF2B5EF4-FFF2-40B4-BE49-F238E27FC236}">
                  <a16:creationId xmlns:a16="http://schemas.microsoft.com/office/drawing/2014/main" xmlns="" id="{B63BEF2E-5B2E-B49C-0C90-734E1C5B0EA1}"/>
                </a:ext>
              </a:extLst>
            </p:cNvPr>
            <p:cNvSpPr/>
            <p:nvPr/>
          </p:nvSpPr>
          <p:spPr>
            <a:xfrm>
              <a:off x="6806835" y="4046261"/>
              <a:ext cx="365482" cy="365187"/>
            </a:xfrm>
            <a:prstGeom prst="roundRect">
              <a:avLst>
                <a:gd name="adj" fmla="val 26674"/>
              </a:avLst>
            </a:prstGeom>
            <a:solidFill>
              <a:srgbClr val="5F5F5F"/>
            </a:solidFill>
            <a:ln/>
          </p:spPr>
          <p:txBody>
            <a:bodyPr/>
            <a:lstStyle/>
            <a:p>
              <a:endParaRPr lang="en-GB" dirty="0"/>
            </a:p>
          </p:txBody>
        </p:sp>
        <p:sp>
          <p:nvSpPr>
            <p:cNvPr id="28" name="Text 22">
              <a:extLst>
                <a:ext uri="{FF2B5EF4-FFF2-40B4-BE49-F238E27FC236}">
                  <a16:creationId xmlns:a16="http://schemas.microsoft.com/office/drawing/2014/main" xmlns="" id="{C74C5EDD-9E86-449D-8C41-7DC76A4211C7}"/>
                </a:ext>
              </a:extLst>
            </p:cNvPr>
            <p:cNvSpPr/>
            <p:nvPr/>
          </p:nvSpPr>
          <p:spPr>
            <a:xfrm>
              <a:off x="6921203" y="4071645"/>
              <a:ext cx="136746" cy="253637"/>
            </a:xfrm>
            <a:prstGeom prst="rect">
              <a:avLst/>
            </a:prstGeom>
            <a:solidFill>
              <a:srgbClr val="5F5F5F"/>
            </a:solidFill>
            <a:ln/>
          </p:spPr>
          <p:txBody>
            <a:bodyPr wrap="none" rtlCol="0" anchor="t"/>
            <a:lstStyle/>
            <a:p>
              <a:pPr algn="ctr">
                <a:lnSpc>
                  <a:spcPts val="2117"/>
                </a:lnSpc>
              </a:pPr>
              <a:r>
                <a:rPr lang="en-US" sz="1693" dirty="0">
                  <a:solidFill>
                    <a:schemeClr val="bg1"/>
                  </a:solidFill>
                  <a:latin typeface="Gelasio" pitchFamily="34" charset="0"/>
                  <a:ea typeface="Gelasio" pitchFamily="34" charset="-122"/>
                  <a:cs typeface="Gelasio" pitchFamily="34" charset="-120"/>
                </a:rPr>
                <a:t>4</a:t>
              </a:r>
              <a:endParaRPr lang="en-US" sz="1693" dirty="0">
                <a:solidFill>
                  <a:schemeClr val="bg1"/>
                </a:solidFill>
              </a:endParaRPr>
            </a:p>
          </p:txBody>
        </p:sp>
        <p:sp>
          <p:nvSpPr>
            <p:cNvPr id="29" name="Text 23">
              <a:extLst>
                <a:ext uri="{FF2B5EF4-FFF2-40B4-BE49-F238E27FC236}">
                  <a16:creationId xmlns:a16="http://schemas.microsoft.com/office/drawing/2014/main" xmlns="" id="{A94EE909-4FB6-A75C-72AF-6232A0CC8F55}"/>
                </a:ext>
              </a:extLst>
            </p:cNvPr>
            <p:cNvSpPr/>
            <p:nvPr/>
          </p:nvSpPr>
          <p:spPr>
            <a:xfrm>
              <a:off x="3876607" y="4046261"/>
              <a:ext cx="1949650" cy="253637"/>
            </a:xfrm>
            <a:prstGeom prst="rect">
              <a:avLst/>
            </a:prstGeom>
            <a:noFill/>
            <a:ln/>
          </p:spPr>
          <p:txBody>
            <a:bodyPr wrap="none" rtlCol="0" anchor="t"/>
            <a:lstStyle/>
            <a:p>
              <a:pPr algn="ctr">
                <a:lnSpc>
                  <a:spcPts val="2117"/>
                </a:lnSpc>
              </a:pPr>
              <a:r>
                <a:rPr lang="en-US" sz="2400" b="1" dirty="0"/>
                <a:t>Fourth Project</a:t>
              </a:r>
            </a:p>
          </p:txBody>
        </p:sp>
        <p:sp>
          <p:nvSpPr>
            <p:cNvPr id="31" name="Text 25">
              <a:extLst>
                <a:ext uri="{FF2B5EF4-FFF2-40B4-BE49-F238E27FC236}">
                  <a16:creationId xmlns:a16="http://schemas.microsoft.com/office/drawing/2014/main" xmlns="" id="{180B1CF3-BE30-BB5D-8BB5-000C113838F1}"/>
                </a:ext>
              </a:extLst>
            </p:cNvPr>
            <p:cNvSpPr/>
            <p:nvPr/>
          </p:nvSpPr>
          <p:spPr>
            <a:xfrm>
              <a:off x="3138860" y="4419775"/>
              <a:ext cx="3099397" cy="1593298"/>
            </a:xfrm>
            <a:prstGeom prst="rect">
              <a:avLst/>
            </a:prstGeom>
            <a:noFill/>
            <a:ln/>
          </p:spPr>
          <p:txBody>
            <a:bodyPr wrap="square" rtlCol="0" anchor="t"/>
            <a:lstStyle/>
            <a:p>
              <a:pPr>
                <a:lnSpc>
                  <a:spcPts val="1806"/>
                </a:lnSpc>
              </a:pPr>
              <a:r>
                <a:rPr lang="en-GB" sz="1600" dirty="0"/>
                <a:t>Supervised Learning Classification Problem (Unstructured Dataset - Image Dataset) In this project, we worked on an unstructured dataset - image dataset and applied supervised learning techniques to solve a classification problem.</a:t>
              </a:r>
              <a:endParaRPr lang="en-US" sz="1600" dirty="0"/>
            </a:p>
          </p:txBody>
        </p:sp>
      </p:grpSp>
    </p:spTree>
    <p:extLst>
      <p:ext uri="{BB962C8B-B14F-4D97-AF65-F5344CB8AC3E}">
        <p14:creationId xmlns:p14="http://schemas.microsoft.com/office/powerpoint/2010/main" val="4224596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B23FC7E0-8B1E-46C1-B5D2-6A4336A2CE90}"/>
              </a:ext>
            </a:extLst>
          </p:cNvPr>
          <p:cNvSpPr>
            <a:spLocks noGrp="1"/>
          </p:cNvSpPr>
          <p:nvPr>
            <p:ph type="title"/>
          </p:nvPr>
        </p:nvSpPr>
        <p:spPr>
          <a:xfrm>
            <a:off x="113433" y="184149"/>
            <a:ext cx="4139911" cy="965778"/>
          </a:xfrm>
        </p:spPr>
        <p:txBody>
          <a:bodyPr rtlCol="0">
            <a:normAutofit fontScale="90000"/>
          </a:bodyPr>
          <a:lstStyle/>
          <a:p>
            <a:pPr>
              <a:lnSpc>
                <a:spcPct val="90000"/>
              </a:lnSpc>
            </a:pPr>
            <a:r>
              <a:rPr lang="en-US" sz="3400" b="1" cap="none" dirty="0"/>
              <a:t>First Project</a:t>
            </a:r>
            <a:br>
              <a:rPr lang="en-US" sz="3400" b="1" cap="none" dirty="0"/>
            </a:br>
            <a:endParaRPr lang="en-GB" sz="3400" cap="none" dirty="0"/>
          </a:p>
        </p:txBody>
      </p:sp>
      <p:sp>
        <p:nvSpPr>
          <p:cNvPr id="15" name="Content Placeholder 14">
            <a:extLst>
              <a:ext uri="{FF2B5EF4-FFF2-40B4-BE49-F238E27FC236}">
                <a16:creationId xmlns:a16="http://schemas.microsoft.com/office/drawing/2014/main" xmlns="" id="{7A36CB73-B78B-49B6-935C-9C0ABBB49C0C}"/>
              </a:ext>
            </a:extLst>
          </p:cNvPr>
          <p:cNvSpPr>
            <a:spLocks noGrp="1"/>
          </p:cNvSpPr>
          <p:nvPr>
            <p:ph sz="quarter" idx="13"/>
          </p:nvPr>
        </p:nvSpPr>
        <p:spPr>
          <a:xfrm>
            <a:off x="183879" y="1149927"/>
            <a:ext cx="11407487" cy="2715495"/>
          </a:xfrm>
        </p:spPr>
        <p:txBody>
          <a:bodyPr rtlCol="0">
            <a:normAutofit/>
          </a:bodyPr>
          <a:lstStyle/>
          <a:p>
            <a:pPr indent="0">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Supervised Learning Regression Problem (Structured Dataset):</a:t>
            </a:r>
          </a:p>
          <a:p>
            <a:pPr indent="0">
              <a:lnSpc>
                <a:spcPct val="100000"/>
              </a:lnSpc>
              <a:buNone/>
            </a:pPr>
            <a:r>
              <a:rPr lang="en-US" dirty="0">
                <a:latin typeface="Calibri" panose="020F0502020204030204" pitchFamily="34" charset="0"/>
                <a:ea typeface="Calibri" panose="020F0502020204030204" pitchFamily="34" charset="0"/>
                <a:cs typeface="Calibri" panose="020F0502020204030204" pitchFamily="34" charset="0"/>
              </a:rPr>
              <a:t>In this project, we worked on a structured dataset and applied supervised learning techniques to solve a Regression problem in this Data.</a:t>
            </a:r>
          </a:p>
          <a:p>
            <a:pPr indent="0">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Definition of the problem</a:t>
            </a:r>
            <a:r>
              <a:rPr lang="en-US" dirty="0">
                <a:latin typeface="Calibri" panose="020F0502020204030204" pitchFamily="34" charset="0"/>
                <a:ea typeface="Calibri" panose="020F0502020204030204" pitchFamily="34" charset="0"/>
                <a:cs typeface="Calibri" panose="020F0502020204030204" pitchFamily="34" charset="0"/>
              </a:rPr>
              <a:t>:</a:t>
            </a:r>
          </a:p>
          <a:p>
            <a:pPr indent="0">
              <a:lnSpc>
                <a:spcPct val="100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cs typeface="Tahoma" panose="020B0604030504040204" pitchFamily="34" charset="0"/>
              </a:rPr>
              <a:t>The dataset contains information about cars that are distributed into 13 columns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indent="0">
              <a:lnSpc>
                <a:spcPct val="100000"/>
              </a:lnSpc>
              <a:buNone/>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cs typeface="Tahoma" panose="020B0604030504040204" pitchFamily="34" charset="0"/>
              </a:rPr>
              <a:t>The target is to predict the car’s Horsepower value (Power Column) using this information (Columns).</a:t>
            </a:r>
            <a:endParaRPr lang="en-GB" dirty="0"/>
          </a:p>
        </p:txBody>
      </p:sp>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5</a:t>
            </a:fld>
            <a:endParaRPr lang="en-GB" dirty="0"/>
          </a:p>
        </p:txBody>
      </p:sp>
      <p:pic>
        <p:nvPicPr>
          <p:cNvPr id="3" name="Picture 2">
            <a:extLst>
              <a:ext uri="{FF2B5EF4-FFF2-40B4-BE49-F238E27FC236}">
                <a16:creationId xmlns:a16="http://schemas.microsoft.com/office/drawing/2014/main" xmlns="" id="{A491FC73-CB51-C214-83DB-E5967244B3B2}"/>
              </a:ext>
            </a:extLst>
          </p:cNvPr>
          <p:cNvPicPr>
            <a:picLocks noChangeAspect="1"/>
          </p:cNvPicPr>
          <p:nvPr/>
        </p:nvPicPr>
        <p:blipFill>
          <a:blip r:embed="rId3"/>
          <a:stretch>
            <a:fillRect/>
          </a:stretch>
        </p:blipFill>
        <p:spPr>
          <a:xfrm>
            <a:off x="183879" y="4041493"/>
            <a:ext cx="11774672" cy="2186132"/>
          </a:xfrm>
          <a:prstGeom prst="rect">
            <a:avLst/>
          </a:prstGeom>
        </p:spPr>
      </p:pic>
    </p:spTree>
    <p:extLst>
      <p:ext uri="{BB962C8B-B14F-4D97-AF65-F5344CB8AC3E}">
        <p14:creationId xmlns:p14="http://schemas.microsoft.com/office/powerpoint/2010/main" val="40605220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C22BA7BB-01D5-520F-39A2-00A0F5E88A5E}"/>
              </a:ext>
            </a:extLst>
          </p:cNvPr>
          <p:cNvSpPr>
            <a:spLocks noGrp="1"/>
          </p:cNvSpPr>
          <p:nvPr>
            <p:ph type="title"/>
          </p:nvPr>
        </p:nvSpPr>
        <p:spPr>
          <a:xfrm>
            <a:off x="549127" y="592421"/>
            <a:ext cx="4152900" cy="1652590"/>
          </a:xfrm>
        </p:spPr>
        <p:txBody>
          <a:bodyPr>
            <a:normAutofit/>
          </a:bodyPr>
          <a:lstStyle/>
          <a:p>
            <a:r>
              <a:rPr lang="en-US" cap="none" dirty="0"/>
              <a:t>Data Information &amp; Description :</a:t>
            </a:r>
          </a:p>
        </p:txBody>
      </p:sp>
      <p:pic>
        <p:nvPicPr>
          <p:cNvPr id="11" name="Picture 10" descr="A screenshot of a computer&#10;&#10;Description automatically generated">
            <a:extLst>
              <a:ext uri="{FF2B5EF4-FFF2-40B4-BE49-F238E27FC236}">
                <a16:creationId xmlns:a16="http://schemas.microsoft.com/office/drawing/2014/main" xmlns="" id="{C2EFE30C-8D23-8275-072E-A99311AB1536}"/>
              </a:ext>
            </a:extLst>
          </p:cNvPr>
          <p:cNvPicPr>
            <a:picLocks noChangeAspect="1"/>
          </p:cNvPicPr>
          <p:nvPr/>
        </p:nvPicPr>
        <p:blipFill>
          <a:blip r:embed="rId3"/>
          <a:stretch>
            <a:fillRect/>
          </a:stretch>
        </p:blipFill>
        <p:spPr>
          <a:xfrm>
            <a:off x="118072" y="3828199"/>
            <a:ext cx="11137117" cy="2798594"/>
          </a:xfrm>
          <a:prstGeom prst="rect">
            <a:avLst/>
          </a:prstGeom>
          <a:noFill/>
        </p:spPr>
      </p:pic>
      <p:pic>
        <p:nvPicPr>
          <p:cNvPr id="8" name="Picture 7" descr="A screenshot of a computer&#10;&#10;Description automatically generated">
            <a:extLst>
              <a:ext uri="{FF2B5EF4-FFF2-40B4-BE49-F238E27FC236}">
                <a16:creationId xmlns:a16="http://schemas.microsoft.com/office/drawing/2014/main" xmlns="" id="{A4E3F979-4375-A04A-196D-EAF30BC4053F}"/>
              </a:ext>
            </a:extLst>
          </p:cNvPr>
          <p:cNvPicPr>
            <a:picLocks noChangeAspect="1"/>
          </p:cNvPicPr>
          <p:nvPr/>
        </p:nvPicPr>
        <p:blipFill>
          <a:blip r:embed="rId4"/>
          <a:stretch>
            <a:fillRect/>
          </a:stretch>
        </p:blipFill>
        <p:spPr>
          <a:xfrm>
            <a:off x="4999555" y="828045"/>
            <a:ext cx="2812677" cy="2833932"/>
          </a:xfrm>
          <a:prstGeom prst="rect">
            <a:avLst/>
          </a:prstGeom>
          <a:noFill/>
        </p:spPr>
      </p:pic>
      <p:pic>
        <p:nvPicPr>
          <p:cNvPr id="10" name="Picture 9" descr="A screenshot of a computer&#10;&#10;Description automatically generated">
            <a:extLst>
              <a:ext uri="{FF2B5EF4-FFF2-40B4-BE49-F238E27FC236}">
                <a16:creationId xmlns:a16="http://schemas.microsoft.com/office/drawing/2014/main" xmlns="" id="{8331FEAD-E984-34ED-955C-591DB7961427}"/>
              </a:ext>
            </a:extLst>
          </p:cNvPr>
          <p:cNvPicPr>
            <a:picLocks noChangeAspect="1"/>
          </p:cNvPicPr>
          <p:nvPr/>
        </p:nvPicPr>
        <p:blipFill>
          <a:blip r:embed="rId5"/>
          <a:stretch>
            <a:fillRect/>
          </a:stretch>
        </p:blipFill>
        <p:spPr>
          <a:xfrm>
            <a:off x="8109761" y="190218"/>
            <a:ext cx="3533112" cy="3526593"/>
          </a:xfrm>
          <a:prstGeom prst="rect">
            <a:avLst/>
          </a:prstGeom>
          <a:noFill/>
        </p:spPr>
      </p:pic>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6</a:t>
            </a:fld>
            <a:endParaRPr lang="en-GB" dirty="0"/>
          </a:p>
        </p:txBody>
      </p:sp>
    </p:spTree>
    <p:extLst>
      <p:ext uri="{BB962C8B-B14F-4D97-AF65-F5344CB8AC3E}">
        <p14:creationId xmlns:p14="http://schemas.microsoft.com/office/powerpoint/2010/main" val="4258565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C22BA7BB-01D5-520F-39A2-00A0F5E88A5E}"/>
              </a:ext>
            </a:extLst>
          </p:cNvPr>
          <p:cNvSpPr>
            <a:spLocks noGrp="1"/>
          </p:cNvSpPr>
          <p:nvPr>
            <p:ph type="title"/>
          </p:nvPr>
        </p:nvSpPr>
        <p:spPr>
          <a:xfrm>
            <a:off x="321253" y="265545"/>
            <a:ext cx="3973656" cy="856673"/>
          </a:xfrm>
        </p:spPr>
        <p:txBody>
          <a:bodyPr>
            <a:normAutofit fontScale="90000"/>
          </a:bodyPr>
          <a:lstStyle/>
          <a:p>
            <a:r>
              <a:rPr lang="en-US" cap="none" dirty="0"/>
              <a:t>Data Visualizations :</a:t>
            </a:r>
          </a:p>
        </p:txBody>
      </p:sp>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7</a:t>
            </a:fld>
            <a:endParaRPr lang="en-GB" dirty="0"/>
          </a:p>
        </p:txBody>
      </p:sp>
      <p:pic>
        <p:nvPicPr>
          <p:cNvPr id="5" name="Picture 4">
            <a:extLst>
              <a:ext uri="{FF2B5EF4-FFF2-40B4-BE49-F238E27FC236}">
                <a16:creationId xmlns:a16="http://schemas.microsoft.com/office/drawing/2014/main" xmlns="" id="{C8D43D8E-B025-F970-67E6-8D870795F661}"/>
              </a:ext>
            </a:extLst>
          </p:cNvPr>
          <p:cNvPicPr>
            <a:picLocks noChangeAspect="1"/>
          </p:cNvPicPr>
          <p:nvPr/>
        </p:nvPicPr>
        <p:blipFill>
          <a:blip r:embed="rId3"/>
          <a:stretch>
            <a:fillRect/>
          </a:stretch>
        </p:blipFill>
        <p:spPr>
          <a:xfrm>
            <a:off x="5533333" y="195946"/>
            <a:ext cx="5721856" cy="2864379"/>
          </a:xfrm>
          <a:prstGeom prst="rect">
            <a:avLst/>
          </a:prstGeom>
        </p:spPr>
      </p:pic>
      <p:pic>
        <p:nvPicPr>
          <p:cNvPr id="7" name="Picture 6">
            <a:extLst>
              <a:ext uri="{FF2B5EF4-FFF2-40B4-BE49-F238E27FC236}">
                <a16:creationId xmlns:a16="http://schemas.microsoft.com/office/drawing/2014/main" xmlns="" id="{CEAEDCB8-130A-77FF-369B-495F2D048986}"/>
              </a:ext>
            </a:extLst>
          </p:cNvPr>
          <p:cNvPicPr>
            <a:picLocks noChangeAspect="1"/>
          </p:cNvPicPr>
          <p:nvPr/>
        </p:nvPicPr>
        <p:blipFill>
          <a:blip r:embed="rId4"/>
          <a:stretch>
            <a:fillRect/>
          </a:stretch>
        </p:blipFill>
        <p:spPr>
          <a:xfrm>
            <a:off x="3648578" y="3204207"/>
            <a:ext cx="7594831" cy="3334705"/>
          </a:xfrm>
          <a:prstGeom prst="rect">
            <a:avLst/>
          </a:prstGeom>
        </p:spPr>
      </p:pic>
      <p:pic>
        <p:nvPicPr>
          <p:cNvPr id="11" name="Picture 10">
            <a:extLst>
              <a:ext uri="{FF2B5EF4-FFF2-40B4-BE49-F238E27FC236}">
                <a16:creationId xmlns:a16="http://schemas.microsoft.com/office/drawing/2014/main" xmlns="" id="{0AD15BD9-1251-590D-6E9F-F32F8B87F591}"/>
              </a:ext>
            </a:extLst>
          </p:cNvPr>
          <p:cNvPicPr>
            <a:picLocks noChangeAspect="1"/>
          </p:cNvPicPr>
          <p:nvPr/>
        </p:nvPicPr>
        <p:blipFill>
          <a:blip r:embed="rId5"/>
          <a:stretch>
            <a:fillRect/>
          </a:stretch>
        </p:blipFill>
        <p:spPr>
          <a:xfrm>
            <a:off x="467932" y="1217542"/>
            <a:ext cx="2895851" cy="3017782"/>
          </a:xfrm>
          <a:prstGeom prst="rect">
            <a:avLst/>
          </a:prstGeom>
        </p:spPr>
      </p:pic>
      <p:pic>
        <p:nvPicPr>
          <p:cNvPr id="14" name="Picture 13">
            <a:extLst>
              <a:ext uri="{FF2B5EF4-FFF2-40B4-BE49-F238E27FC236}">
                <a16:creationId xmlns:a16="http://schemas.microsoft.com/office/drawing/2014/main" xmlns="" id="{50296F5D-8BF2-7475-4AF8-2175C45DDE65}"/>
              </a:ext>
            </a:extLst>
          </p:cNvPr>
          <p:cNvPicPr>
            <a:picLocks noChangeAspect="1"/>
          </p:cNvPicPr>
          <p:nvPr/>
        </p:nvPicPr>
        <p:blipFill>
          <a:blip r:embed="rId6"/>
          <a:stretch>
            <a:fillRect/>
          </a:stretch>
        </p:blipFill>
        <p:spPr>
          <a:xfrm>
            <a:off x="399347" y="4489288"/>
            <a:ext cx="3033023" cy="1867062"/>
          </a:xfrm>
          <a:prstGeom prst="rect">
            <a:avLst/>
          </a:prstGeom>
        </p:spPr>
      </p:pic>
    </p:spTree>
    <p:extLst>
      <p:ext uri="{BB962C8B-B14F-4D97-AF65-F5344CB8AC3E}">
        <p14:creationId xmlns:p14="http://schemas.microsoft.com/office/powerpoint/2010/main" val="3461331487"/>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C22BA7BB-01D5-520F-39A2-00A0F5E88A5E}"/>
              </a:ext>
            </a:extLst>
          </p:cNvPr>
          <p:cNvSpPr>
            <a:spLocks noGrp="1"/>
          </p:cNvSpPr>
          <p:nvPr>
            <p:ph type="title"/>
          </p:nvPr>
        </p:nvSpPr>
        <p:spPr>
          <a:xfrm>
            <a:off x="321252" y="265545"/>
            <a:ext cx="5372965" cy="856673"/>
          </a:xfrm>
        </p:spPr>
        <p:txBody>
          <a:bodyPr>
            <a:normAutofit fontScale="90000"/>
          </a:bodyPr>
          <a:lstStyle/>
          <a:p>
            <a:r>
              <a:rPr lang="en-US" cap="none" dirty="0"/>
              <a:t>Model Result &amp; Prediction :</a:t>
            </a:r>
          </a:p>
        </p:txBody>
      </p:sp>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8</a:t>
            </a:fld>
            <a:endParaRPr lang="en-GB" dirty="0"/>
          </a:p>
        </p:txBody>
      </p:sp>
      <p:pic>
        <p:nvPicPr>
          <p:cNvPr id="3" name="Picture 2">
            <a:extLst>
              <a:ext uri="{FF2B5EF4-FFF2-40B4-BE49-F238E27FC236}">
                <a16:creationId xmlns:a16="http://schemas.microsoft.com/office/drawing/2014/main" xmlns="" id="{8FBBCD1E-0613-5F2A-A323-6B55B2C47B54}"/>
              </a:ext>
            </a:extLst>
          </p:cNvPr>
          <p:cNvPicPr>
            <a:picLocks noChangeAspect="1"/>
          </p:cNvPicPr>
          <p:nvPr/>
        </p:nvPicPr>
        <p:blipFill>
          <a:blip r:embed="rId3"/>
          <a:stretch>
            <a:fillRect/>
          </a:stretch>
        </p:blipFill>
        <p:spPr>
          <a:xfrm>
            <a:off x="600634" y="1122218"/>
            <a:ext cx="4086535" cy="5083726"/>
          </a:xfrm>
          <a:prstGeom prst="rect">
            <a:avLst/>
          </a:prstGeom>
        </p:spPr>
      </p:pic>
      <p:pic>
        <p:nvPicPr>
          <p:cNvPr id="6" name="Picture 5">
            <a:extLst>
              <a:ext uri="{FF2B5EF4-FFF2-40B4-BE49-F238E27FC236}">
                <a16:creationId xmlns:a16="http://schemas.microsoft.com/office/drawing/2014/main" xmlns="" id="{CE1F121B-6D14-EBA3-867A-4A3E7A836951}"/>
              </a:ext>
            </a:extLst>
          </p:cNvPr>
          <p:cNvPicPr>
            <a:picLocks noChangeAspect="1"/>
          </p:cNvPicPr>
          <p:nvPr/>
        </p:nvPicPr>
        <p:blipFill>
          <a:blip r:embed="rId4"/>
          <a:stretch>
            <a:fillRect/>
          </a:stretch>
        </p:blipFill>
        <p:spPr>
          <a:xfrm>
            <a:off x="5275031" y="1122218"/>
            <a:ext cx="6187976" cy="4671465"/>
          </a:xfrm>
          <a:prstGeom prst="rect">
            <a:avLst/>
          </a:prstGeom>
        </p:spPr>
      </p:pic>
    </p:spTree>
    <p:extLst>
      <p:ext uri="{BB962C8B-B14F-4D97-AF65-F5344CB8AC3E}">
        <p14:creationId xmlns:p14="http://schemas.microsoft.com/office/powerpoint/2010/main" val="1622728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xmlns="" id="{76654C7F-5F04-43D8-88C7-13355302CC32}"/>
              </a:ext>
            </a:extLst>
          </p:cNvPr>
          <p:cNvSpPr>
            <a:spLocks noGrp="1"/>
          </p:cNvSpPr>
          <p:nvPr>
            <p:ph type="sldNum" sz="quarter" idx="12"/>
          </p:nvPr>
        </p:nvSpPr>
        <p:spPr>
          <a:xfrm>
            <a:off x="10919012" y="6356350"/>
            <a:ext cx="672354" cy="365125"/>
          </a:xfrm>
        </p:spPr>
        <p:txBody>
          <a:bodyPr rtlCol="0" anchor="ctr">
            <a:normAutofit/>
          </a:bodyPr>
          <a:lstStyle/>
          <a:p>
            <a:pPr rtl="0">
              <a:lnSpc>
                <a:spcPct val="90000"/>
              </a:lnSpc>
              <a:spcAft>
                <a:spcPts val="600"/>
              </a:spcAft>
            </a:pPr>
            <a:fld id="{E30AF5A0-43BB-4336-8627-9123B9144D80}" type="slidenum">
              <a:rPr lang="en-GB" smtClean="0"/>
              <a:pPr rtl="0">
                <a:lnSpc>
                  <a:spcPct val="90000"/>
                </a:lnSpc>
                <a:spcAft>
                  <a:spcPts val="600"/>
                </a:spcAft>
              </a:pPr>
              <a:t>9</a:t>
            </a:fld>
            <a:endParaRPr lang="en-GB" dirty="0"/>
          </a:p>
        </p:txBody>
      </p:sp>
      <p:sp>
        <p:nvSpPr>
          <p:cNvPr id="2" name="Title 13">
            <a:extLst>
              <a:ext uri="{FF2B5EF4-FFF2-40B4-BE49-F238E27FC236}">
                <a16:creationId xmlns:a16="http://schemas.microsoft.com/office/drawing/2014/main" xmlns="" id="{93D05634-B02D-ED98-14B0-9F5E90D285CA}"/>
              </a:ext>
            </a:extLst>
          </p:cNvPr>
          <p:cNvSpPr>
            <a:spLocks noGrp="1"/>
          </p:cNvSpPr>
          <p:nvPr>
            <p:ph type="title"/>
          </p:nvPr>
        </p:nvSpPr>
        <p:spPr>
          <a:xfrm>
            <a:off x="563376" y="343807"/>
            <a:ext cx="4139911" cy="965778"/>
          </a:xfrm>
        </p:spPr>
        <p:txBody>
          <a:bodyPr rtlCol="0">
            <a:noAutofit/>
          </a:bodyPr>
          <a:lstStyle/>
          <a:p>
            <a:pPr>
              <a:lnSpc>
                <a:spcPct val="90000"/>
              </a:lnSpc>
            </a:pPr>
            <a:r>
              <a:rPr lang="en-US" sz="3400" b="1" cap="none" dirty="0"/>
              <a:t>Second Project</a:t>
            </a:r>
            <a:br>
              <a:rPr lang="en-US" sz="3400" b="1" cap="none" dirty="0"/>
            </a:br>
            <a:endParaRPr lang="en-GB" sz="3400" cap="none" dirty="0"/>
          </a:p>
        </p:txBody>
      </p:sp>
      <p:sp>
        <p:nvSpPr>
          <p:cNvPr id="3" name="Content Placeholder 14">
            <a:extLst>
              <a:ext uri="{FF2B5EF4-FFF2-40B4-BE49-F238E27FC236}">
                <a16:creationId xmlns:a16="http://schemas.microsoft.com/office/drawing/2014/main" xmlns="" id="{12FABCDC-E380-914D-51BD-16056C843D91}"/>
              </a:ext>
            </a:extLst>
          </p:cNvPr>
          <p:cNvSpPr txBox="1">
            <a:spLocks/>
          </p:cNvSpPr>
          <p:nvPr/>
        </p:nvSpPr>
        <p:spPr>
          <a:xfrm>
            <a:off x="392256" y="1657927"/>
            <a:ext cx="11407487" cy="2715495"/>
          </a:xfrm>
          <a:prstGeom prst="rect">
            <a:avLst/>
          </a:prstGeom>
        </p:spPr>
        <p:txBody>
          <a:bodyPr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Arial" panose="020B0604020202020204" pitchFamily="34" charset="0"/>
              <a:buNone/>
            </a:pPr>
            <a:r>
              <a:rPr lang="en-US" b="1" dirty="0">
                <a:latin typeface="Calibri" panose="020F0502020204030204" pitchFamily="34" charset="0"/>
                <a:ea typeface="Calibri" panose="020F0502020204030204" pitchFamily="34" charset="0"/>
                <a:cs typeface="Calibri" panose="020F0502020204030204" pitchFamily="34" charset="0"/>
              </a:rPr>
              <a:t>Supervised Learning Classification Problem (Structured Dataset) :</a:t>
            </a:r>
          </a:p>
          <a:p>
            <a:pPr indent="0">
              <a:buFont typeface="Arial" panose="020B0604020202020204" pitchFamily="34" charset="0"/>
              <a:buNone/>
            </a:pPr>
            <a:r>
              <a:rPr lang="en-US" dirty="0">
                <a:latin typeface="Calibri" panose="020F0502020204030204" pitchFamily="34" charset="0"/>
                <a:ea typeface="Calibri" panose="020F0502020204030204" pitchFamily="34" charset="0"/>
                <a:cs typeface="Calibri" panose="020F0502020204030204" pitchFamily="34" charset="0"/>
              </a:rPr>
              <a:t>In this project, we worked on a structured dataset and applied supervised learning techniques to solve a Classification problem.</a:t>
            </a:r>
          </a:p>
          <a:p>
            <a:pPr indent="0">
              <a:buFont typeface="Arial" panose="020B0604020202020204" pitchFamily="34" charset="0"/>
              <a:buNone/>
            </a:pPr>
            <a:r>
              <a:rPr lang="en-US" b="1" dirty="0">
                <a:latin typeface="Calibri" panose="020F0502020204030204" pitchFamily="34" charset="0"/>
                <a:ea typeface="Calibri" panose="020F0502020204030204" pitchFamily="34" charset="0"/>
                <a:cs typeface="Calibri" panose="020F0502020204030204" pitchFamily="34" charset="0"/>
              </a:rPr>
              <a:t>Definition of the problem</a:t>
            </a:r>
            <a:r>
              <a:rPr lang="en-US" dirty="0">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cs typeface="Tahoma" panose="020B0604030504040204" pitchFamily="34" charset="0"/>
              </a:rPr>
              <a:t>The dataset contains information about Diabetes that is distributed into 9 columns</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indent="0">
              <a:buFont typeface="Arial" panose="020B0604020202020204" pitchFamily="34" charset="0"/>
              <a:buNone/>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Arial" panose="020B0604020202020204" pitchFamily="34" charset="0"/>
                <a:ea typeface="Arial" panose="020B0604020202020204" pitchFamily="34" charset="0"/>
                <a:cs typeface="Tahoma" panose="020B0604030504040204" pitchFamily="34" charset="0"/>
              </a:rPr>
              <a:t>The target is to classify if an individual has diabetes or not (diabetes Column) using this information (Columns)</a:t>
            </a:r>
            <a:r>
              <a:rPr lang="en-US" dirty="0">
                <a:solidFill>
                  <a:srgbClr val="000000"/>
                </a:solidFill>
                <a:latin typeface="Arial" panose="020B0604020202020204" pitchFamily="34" charset="0"/>
                <a:ea typeface="Arial" panose="020B0604020202020204" pitchFamily="34" charset="0"/>
                <a:cs typeface="Tahoma" panose="020B0604030504040204" pitchFamily="34" charset="0"/>
              </a:rPr>
              <a:t>.</a:t>
            </a:r>
            <a:endParaRPr lang="en-GB" dirty="0"/>
          </a:p>
        </p:txBody>
      </p:sp>
      <p:sp>
        <p:nvSpPr>
          <p:cNvPr id="4" name="Slide Number Placeholder 12">
            <a:extLst>
              <a:ext uri="{FF2B5EF4-FFF2-40B4-BE49-F238E27FC236}">
                <a16:creationId xmlns:a16="http://schemas.microsoft.com/office/drawing/2014/main" xmlns="" id="{3445D379-F99F-4039-CD65-073947BBD4E9}"/>
              </a:ext>
            </a:extLst>
          </p:cNvPr>
          <p:cNvSpPr txBox="1">
            <a:spLocks/>
          </p:cNvSpPr>
          <p:nvPr/>
        </p:nvSpPr>
        <p:spPr>
          <a:xfrm>
            <a:off x="10919012" y="6356350"/>
            <a:ext cx="672354" cy="365125"/>
          </a:xfrm>
          <a:prstGeom prst="rect">
            <a:avLst/>
          </a:prstGeom>
        </p:spPr>
        <p:txBody>
          <a:bodyPr vert="horz" lIns="91440" tIns="45720" rIns="91440" bIns="45720" rtlCol="0" anchor="ctr">
            <a:normAutofit/>
          </a:bodyPr>
          <a:lstStyle>
            <a:defPPr rtl="0">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E30AF5A0-43BB-4336-8627-9123B9144D80}" type="slidenum">
              <a:rPr lang="en-GB" smtClean="0"/>
              <a:pPr>
                <a:lnSpc>
                  <a:spcPct val="90000"/>
                </a:lnSpc>
                <a:spcAft>
                  <a:spcPts val="600"/>
                </a:spcAft>
              </a:pPr>
              <a:t>9</a:t>
            </a:fld>
            <a:endParaRPr lang="en-GB" dirty="0"/>
          </a:p>
        </p:txBody>
      </p:sp>
    </p:spTree>
    <p:extLst>
      <p:ext uri="{BB962C8B-B14F-4D97-AF65-F5344CB8AC3E}">
        <p14:creationId xmlns:p14="http://schemas.microsoft.com/office/powerpoint/2010/main" val="453031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660_TF67498733_Win32" id="{1D31F981-026B-433D-B1FE-22EDA482C3D7}" vid="{FE91BBCF-7CA3-436B-9474-A0CB3B4C50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2.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{738938C4-5A03-44DF-9EF1-43C0855ABAA3}tf67498733_win32</Template>
  <TotalTime>311</TotalTime>
  <Words>553</Words>
  <Application>Microsoft Office PowerPoint</Application>
  <PresentationFormat>Widescreen</PresentationFormat>
  <Paragraphs>141</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Calisto MT</vt:lpstr>
      <vt:lpstr>Calisto MT (Body)</vt:lpstr>
      <vt:lpstr>Gelasio</vt:lpstr>
      <vt:lpstr>Tahoma</vt:lpstr>
      <vt:lpstr>Univers Condensed</vt:lpstr>
      <vt:lpstr>Wingdings</vt:lpstr>
      <vt:lpstr>ChronicleVTI</vt:lpstr>
      <vt:lpstr>PowerPoint Presentation</vt:lpstr>
      <vt:lpstr>Agenda :</vt:lpstr>
      <vt:lpstr>Introduction</vt:lpstr>
      <vt:lpstr>PowerPoint Presentation</vt:lpstr>
      <vt:lpstr>First Project </vt:lpstr>
      <vt:lpstr>Data Information &amp; Description :</vt:lpstr>
      <vt:lpstr>Data Visualizations :</vt:lpstr>
      <vt:lpstr>Model Result &amp; Prediction :</vt:lpstr>
      <vt:lpstr>Second Project </vt:lpstr>
      <vt:lpstr>Data Information :</vt:lpstr>
      <vt:lpstr>Data Visualizations :</vt:lpstr>
      <vt:lpstr>Model Result &amp; Prediction :</vt:lpstr>
      <vt:lpstr>Third Project </vt:lpstr>
      <vt:lpstr>Data Information :</vt:lpstr>
      <vt:lpstr>Data Visualizations :</vt:lpstr>
      <vt:lpstr>Model Result &amp; Prediction :</vt:lpstr>
      <vt:lpstr>Fourth Project </vt:lpstr>
      <vt:lpstr>Data Preprocessing :</vt:lpstr>
      <vt:lpstr>Data Training Process:</vt:lpstr>
      <vt:lpstr>Data Training Evaluation :</vt:lpstr>
      <vt:lpstr>Data Testing Process:</vt:lpstr>
      <vt:lpstr>Data Testing Evaluation:</vt:lpstr>
      <vt:lpstr>Data Visualizations :</vt:lpstr>
      <vt:lpstr>Classification Model Report &amp; Result :</vt:lpstr>
      <vt:lpstr>Summary &amp; Deployment :</vt:lpstr>
      <vt:lpstr>Team Member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Amr Mahmoud Mousa</dc:creator>
  <cp:lastModifiedBy>Microsoft account</cp:lastModifiedBy>
  <cp:revision>17</cp:revision>
  <dcterms:created xsi:type="dcterms:W3CDTF">2024-01-01T21:23:10Z</dcterms:created>
  <dcterms:modified xsi:type="dcterms:W3CDTF">2024-01-02T13:24:10Z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