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1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1171 9365,'31'-325'3606,"-10"-164"-3124,-17 365-20,13-96-404,-15 207 109,-2 24 11,-3 25 91,-17 35-169,-3 0 0,-63 130 0,-37 10-2869,84-149-2530,24-37 2296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3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2804,'-2'6'132,"2"-3"-16,-2-2-16,0 1 32,1-2-180,1 2-24,-3-2 48,3 2-16,-1-2-116,1 2-1096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5436,'-5'0'5978,"5"0"-5851,-10 21 1964,-15 40-2302,21-49 732,-171 392-787,128-300-1738,-2 24-5184,40-95 4480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3964,'0'-1'57,"0"1"-1,0 0 0,0-1 1,0 1-1,0-1 1,0 1-1,0 0 0,0-1 1,0 1-1,0-1 0,0 1 1,1 0-1,-1-1 1,0 1-1,0 0 0,0-1 1,1 1-1,-1 0 1,0-1-1,0 1 0,1 0 1,-1-1-1,0 1 0,1 0 1,-1 0-1,0-1 1,1 1-1,-1 0 0,0 0 1,1 0-1,0-1 0,15 3 914,-13 0-845,1-1 1,-1 1 0,0-1-1,0 1 1,0 0 0,0 0-1,0 0 1,2 3 0,3 8 573,0 0 0,-1 0-1,-1 1 1,0-1 0,-1 2 0,-1-1 0,0 0 0,3 23 0,9 30 797,-7-37-1036,0 2-266,2-2 1,0 1-1,19 33 0,-28-62-283,0 0-1,0 1 1,0-1-1,0 0 1,0 0-1,1 0 0,-1 0 1,1 0-1,-1 0 1,1-1-1,0 1 1,0-1-1,0 0 1,0 0-1,0 0 1,0 0-1,0-1 1,0 1-1,0-1 1,0 0-1,6 0 0,0 0-971,0 0-1,-1-1 0,1-1 0,0 1 0,0-1 0,14-6 0,5-4-1687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7009,'28'1'3032,"35"6"0,27 9-549,33 4-1363,254 9-462,-108-10-747,549 56 302,-796-73-28,-12-2 280,-1 1 1,0 0-1,10 3 0,-14-4-838,-1 1-1,0-1 1,1 1-1,-1-1 1,0-1-1,5 0 0,8 0-5327,-9 1 782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3828,'0'0'259,"0"0"0,1 1 0,-1-1 0,0 1 0,1-1 0,-1 0 0,1 1 0,-1-1 0,0 0 0,1 1 0,-1-1-1,1 0 1,-1 0 0,1 0 0,-1 1 0,1-1 0,-1 0 0,1 0 0,-1 0 0,1 0 0,-1 0 0,1 0 0,0 0 0,-1 0-1,1 0 1,-1 0 0,1 0 0,-1 0 0,1 0 0,0-1 0,26-3 193,-19 2 186,91-11-168,1 5-1,142 6 1,-228 4-293,-1 0 1,1 1-1,-1 0 0,0 1 1,0 1-1,-1 0 0,19 10 1,-14-5 51,0 1 0,-1 0 0,0 1 0,21 21 0,-24-19-141,-1 1 0,0 0 1,-1 1-1,-1 1 1,-1-1-1,0 1 1,-1 1-1,-1 0 0,-1 0 1,-1 0-1,0 1 1,3 24-1,0 25 37,-3 1-1,-4 73 1,-1-88 156,-16 676 2167,1-525-1784,-63 312-1,55-394-462,-12 215-1,32 127-260,7-406 79,20 98 0,-13-92-31,5 66 0,-12 302 17,-5-265 8,-25 234-114,1-83 140,7-108-112,2-31-4,14-73 101,3-71-27,-1 1-1,-2-1 1,-13 64-1,2-32-46,-7 111 0,-1 4 113,-8 136-266,21-188 105,6 16-14,3-80 124,13 160 38,-17 93-5,8 368-150,3-593 27,3 1 1,5-2-1,56 181 0,-65-257 112,0 0 0,2-1-1,0 0 1,1 0-1,0-1 1,2 0-1,17 19 1,104 92 261,-51-52-372,-74-68 65,-1-1 0,1 1 0,1-2 0,-1 1 0,1-1 0,0-1 0,0 1 0,0-2 0,1 1 0,-1-1 0,1-1 0,0 1 0,0-2 0,0 1 0,0-1 0,0-1-1,0 0 1,0-1 0,0 1 0,12-4 0,46-4 31,81 1 0,58-6 10,-178 9 109,-29 4-158,25 0-16,-18 1 32,12 4 119,1-2-1,-1 0 1,1-1 0,-1-1-1,1-1 1,-1-1 0,37-5-1,-53 5-98,103-22 69,-92 21 50,0 1 0,1 0 0,0 1 1,-1 0-1,20 3 0,-30-2-74,0 0 0,0 0 1,0 1-1,0-1 0,0 1 0,0 0 1,4 3-1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3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31 1628,'-1'0'102,"-1"1"0,1-1 0,-1 1 0,1-1 0,-1 1-1,1 0 1,-1-1 0,1 1 0,-1 0 0,1 0 0,-2 1 0,3-1 180,-1 0-1,0 0 1,0 0 0,0-1 0,0 1 0,0 0 0,0-1 0,0 1 0,0-1-1,0 1 1,0-1 0,0 0 0,0 1 0,0-1 0,0 0 0,0 0 0,0 0 0,0 0-1,-1 1 1,1-2 0,0 1 0,0 0 0,0 0 0,0 0 0,-2-1 0,3 1-213,0 0 0,0 0 0,1 0 0,-1 0 0,0 0 0,0 0 0,0 0 0,1 0 1,-1-1-1,0 1 0,0 0 0,0 0 0,0 0 0,0 0 0,1 0 0,-1 0 0,0-1 0,0 1 1,0 0-1,0 0 0,0 0 0,0 0 0,0 0 0,1-1 0,-1 1 0,0 0 0,0 0 0,0 0 1,0-1-1,0 1 0,0 0 0,0 0 0,0 0 0,0-1 0,0 1 0,0 0 0,0 0 0,0 0 1,0 0-1,0-1 0,0 1 0,0 0 0,-1 0 0,1 0 0,0-1 0,0 1 0,0 0 0,0 0 1,0 0-1,0 0 0,0 0 0,-1-1 0,1 1 0,0 0 0,0 0 0,0 0 0,0 0 0,-1 0 1,21-1 903,-19 1-856,281-18 1928,1 1-1646,-262 17-331,45-1 335,119 16-1,-96-3 432,157 4 1,173-41-140,-262 12-440,165 6-139,-282 12-90,0 1-1,-1 2 1,0 2-1,56 22 1,44 11-214,-134-41 189,36 7-25,69 27 0,-97-30 21,-1 0 0,1 0 0,-1 2-1,-1-1 1,0 1 0,0 1 0,0 0-1,-1 0 1,13 16 0,8 17-3,-1 2 1,28 54 0,38 98-33,-91-187 38,36 91 58,-25-59-5,38 73 0,-5-31-121,-4 2 0,-4 2 0,33 102 0,40 294 1073,-67-253-751,-18-71-63,14 215-1,-19-207 658,-2-17-711,-7 143-108,-10-137-107,-2-115 108,3-1-1,0 1 1,14 42-1,46 115-21,-66-196-11,10 27-11,2 0 1,23 43 0,-31-65 37,0 0 1,1 0-1,0-1 1,0 1 0,1-1-1,-1 0 1,1-1-1,1 1 1,-1-1 0,1 0-1,0-1 1,0 0-1,0 0 1,0 0 0,9 2-1,18 2 14,0-2-1,0-2 1,1-1-1,0-2 1,38-3-1,-10 1-1,151 6-39,117-3 164,-275-8-45,-1-2 0,0-3-1,61-20 1,24-6-116,-84 28-62,1 3 1,72 0-1,-15 1-189,-8 1-315,-106 4 506,27 1-516,41 4-262,-62-2 1005,-6-3-160,0 0 0,1 0 0,-1 1 0,0-1 0,0 0 0,0 0 0,0 0 0,0 0 0,0 0 0,0 0 0,0 0-1,0 0 1,0 0 0,0 0 0,1 0 0,-1 0 0,0 0 0,0 0 0,0 0 0,0 1 0,0-1 0,0 0 0,0 0 0,0 0 0,1 0 0,-1 0 0,0 0 0,0 0 0,0 0 0,0 0 0,0-1 0,0 1 0,0 0 0,0 0 0,1 0 0,-1 0 0,0 0 0,0 0 0,0 0 0,0 0 0,0 0 0,0 0 0,0 0 0,0 0 0,0 0 0,0 0 0,1 0 0,-1-1 0,0 1 0,0 0-1,0 0 1,0 0 0,0 0 0,0 0 0,0 0 0,0 0 0,0 0 0,0 0 0,0-1 0,0 1 0,0 0 0,0 0 0,0 0 0,0 0 0,0 0 0,0 0 0,3-1 6,1 0 0,-1 0 0,1 0-1,0 1 1,-1 0 0,1 0 0,0 0 0,-1 0 0,5 1-1,2 0 83,345-1-469,-355 0 321,0 0 0,2 0 53,-2 0 96,15-18-1247,-7 4 1115,0 1 0,-1-1 0,-1 0-1,8-27 1,11-65 144,3-8-40,-21 96-12,0-1 0,1 1 0,1 0 0,1 1-1,21-29 1,-22 35-15,0 1 0,0 0 0,0 0-1,2 1 1,-1 1 0,1-1 0,0 2 0,1 0-1,16-9 1,-18 13-25,0 1 0,0 0-1,1 0 1,-1 1 0,0 1 0,1-1 0,-1 2-1,0-1 1,12 3 0,-17-2-16,-1 1-1,1 0 1,0 0 0,0 0-1,-1 0 1,0 1-1,1 0 1,-1 0 0,0 0-1,0 0 1,-1 1-1,1-1 1,-1 1 0,1 0-1,2 5 1,8 11-3,-2 0 1,10 23-1,-7-14-19,7 13 68,-1 1-1,-3 1 1,-1 1 0,-2 0-1,8 48 1,-20-82 10,0 0 0,1 0 0,1 0 0,-1 0-1,2-1 1,-1 1 0,1-2 0,1 1 0,0 0 0,0-1 0,1-1-1,0 1 1,1-1 0,0 0 0,0-1 0,1 0 0,-1-1 0,12 6 0,2 0-12,1-1 0,0-1 0,1-1 0,-1-2 0,2 0 0,-1-1 0,29 2 0,-36-7 54,0 0 0,0-2 1,0 0-1,0 0 0,0-2 0,0 0 0,32-11 0,7-4 171,-26 7-218,2 1 0,0 2 1,0 1-1,55-4 0,8 11-33,154 19-1,-228-16-50,513 55 80,118-13 1550,-344-21-1637,-74-4 192,234 11 1744,-426-29-1895,324 10 69,-2 23-14,-327-29-114,0 1 1,0 2 0,57 22-1,-87-28 159,0-1-1,1 0 1,-1 0-1,0-1 1,1 1-1,0-2 1,15 0-1,66-11 53,-27 3-216,163 1-25,16 0-39,-197 1-301,1-1 0,84-27 0,82-44-169,-160 58 533,-2-1 85,2 4 0,0 1 0,0 3 0,2 2 0,91-8 0,137-1-853,-173 17-333,-43 2 1032,114-16 0,-172 15 1191,-2-1-5157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1385 8357,'0'0'-62,"0"56"168,3 169 188,0-175-63,1-41 37,-4-9-266,23 12 964,-23-12-966,0 0 4,0 0-1,0 0 0,1 0 0,-1 0 0,0 0 1,0 0-1,0 0 0,0 0 0,1 1 0,-1-1 1,0 0-1,0 0 0,0 0 0,1 0 0,-1 0 1,0 0-1,0 0 0,0 0 0,1 0 0,-1-1 0,0 1 1,0 0-1,0 0 0,1 0 0,-1 0 0,0 0 1,0 0-1,0 0 0,0 0 0,1 0 0,-1-1 1,0 1-1,0 0 0,0 0 0,0 0 0,0 0 1,0-1-1,1 1 0,-1 0 0,0 0 0,0 0 1,0 0-1,0-1 0,0 1 0,0 0 0,0 0 1,0 0-1,0-1 0,8-44 128,8-170 92,-16 209-200,1-1-1,0 1 1,0-1-1,4-11 1,-5 17-20,0 1 0,1 0-1,-1 0 1,0-1 0,0 1 0,0 0 0,0 0 0,0-1-1,1 1 1,-1 0 0,0 0 0,0 0 0,0 0 0,0-1-1,1 1 1,-1 0 0,0 0 0,0 0 0,1 0 0,-1 0-1,0 0 1,0 0 0,1-1 0,-1 1 0,0 0 0,0 0-1,1 0 1,-1 0 0,0 0 0,0 0 0,1 0 0,-1 0-1,0 0 1,0 1 0,1-1 0,-1 0 0,0 0 0,0 0 0,1 0-1,-1 0 1,0 0 0,1 1 0,-1-1-2,23 10 425,1-1-1,0-1 1,0 0 0,1-2 0,-1-1-1,2-1 1,41 1 0,21-6-475,136-20 0,-199 18 52,127-26-34,-135 25 90,0-2 0,0 0 0,0 0-1,-1-2 1,0 0 0,22-15 0,-32 18-27,-1 0 1,1 0 0,-1-1-1,0 0 1,-1 0 0,1 0-1,-1-1 1,0 1 0,-1-1-1,0 0 1,0 0 0,0 0-1,-1 0 1,3-14 0,0-8 177,-2 0 0,0-44 0,-2 50-78,1-80 124,10-191 597,2 163-761,12-240 364,-26 369-454,0-16-24,1 0-1,0 1 1,4-19 0,-4 32 19,0 0 0,0-1 0,0 1 0,1 0 0,-1 0 1,1 0-1,0 0 0,0 1 0,1-1 0,-1 1 0,1-1 0,-1 1 0,1 0 1,0-1-1,0 2 0,1-1 0,-1 0 0,5-2 0,1 1 19,-1 0-1,1 1 0,-1 0 0,1 1 1,0 0-1,0 0 0,10 0 0,66 2-79,-40 1-58,364-16 32,38 8 588,-403 8-449,-3 0-86,76 12-1,-114-12 53,-3-1-159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6837,'28'3'988,"0"0"0,0-2 0,35-3 0,-6 1-247,44-1 98,-28 0 727,84 8 1,-136-2-1222,1 0 0,-1 1 0,0 1-1,0 2 1,-1 0 0,0 1 0,0 0 0,21 16 0,2 1-175,-1 3 0,58 50-1,-79-60-54,-1 1 0,-1 0-1,-1 2 1,-1 0 0,-1 1-1,16 29 1,-25-37-36,-1 1 1,0 1-1,-2-1 0,1 0 1,-2 1-1,0 0 1,0 24-1,-6 120 202,-9-47-167,-30 128 1,15-107 156,-1 53 169,-4 205 0,23 191 23,9-531-453,33 543 2159,-13-447-1493,-8-72 84,4 119 0,-28 131-19,11-109-502,3-191-513,2-1-1,12 48 1,1 4 89,12 65 104,-23-121 99,1-1-1,1 0 1,1-1 0,17 30 0,-10-19 33,0 1 1,16 51 0,7 16 99,-12-48-404,35 50-1,-31-52 389,27 56 0,-53-95-195,0 0 0,0-1-1,1 0 1,0 0 0,1 0 0,0 0 0,0-1-1,1 0 1,0-1 0,0 0 0,1 0-1,0-1 1,0 0 0,1 0 0,-1-1 0,1 0-1,0-1 1,1 0 0,-1-1 0,1 0-1,0-1 1,-1 0 0,23 1 0,38-3 138,104-15 0,-23 0-45,14 6 314,260-17-1080,270-17 1121,369-34-489,361-11 1229,1177 100-2108,-2088 14 1086,591 108 0,125 19-352,89-79 1386,-192-62-739,-442-39-908,-148 1 1184,-482 25-710,1700-31 7,-1065 41 233,-1-1-200,-437-4-130,219-6 147,-202-19-56,-6 0-454,137 12 395,-400 9-1,-8 13-11888,6-11 11101,0-1 0,-2 2-1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53 4052,'-11'-7'5420,"-13"-5"-4203,2 4-1091,0 2 0,-1 0 0,1 2 0,-44-4 0,-96 7 455,91 2-144,48-2-185,1 2 0,-42 7 0,58-7-172,0 1 0,-1 0-1,1-1 1,0 2 0,0-1-1,0 1 1,1 0 0,-1 0-1,1 1 1,-1-1 0,1 1 0,0 0-1,1 1 1,-9 8 0,9-4 25,0 0 0,0 0 0,1 1-1,0-1 1,1 1 0,0 0 0,-1 16 0,1-11-38,-21 282 2648,25 4-1639,2-86 453,-38 870 906,28-509-2045,7-354-165,0-61-207,-21 536 123,-9-415-220,-9 88-109,32-299 151,-30 590 159,36-638-103,2 0 0,0 1 1,1-1-1,1 0 0,2 0 0,0 0 0,1-1 0,2 0 1,17 33-1,-18-40-36,1 0-1,1-1 1,1-1 0,0 1-1,0-2 1,1 0 0,1 0 0,0-1-1,1 0 1,0-1 0,0-1 0,1-1-1,30 14 1,-14-11-7,0-2 0,1 0-1,50 5 1,99 1-56,-89-9 11,-45-1 49,0 2 0,50 14 0,88 35-44,-111-33 36,-55-17-51,1 1 0,-1 1-1,21 11 1,-34-16 66,0 1-1,0 0 1,-1 0-1,1 0 1,-1 1-1,0 0 1,-1 0-1,1 0 1,-1 1 0,0-1-1,0 1 1,0 0-1,2 7 1,4 11 55,1 0 1,18 26-1,-23-40-49,2 0 0,0 0-1,0-1 1,1 0-1,0-1 1,18 14 0,13 5 48,-16-11-38,-1 0 0,30 28-1,-46-37 3,-1-1 0,0 1-1,-1 0 1,0 0-1,0 1 1,0-1 0,-1 1-1,0 0 1,-1 1-1,0-1 1,0 1 0,2 8-1,7 31 31,2 0 1,31 69-1,-34-91-31,-3-4-15,-1 0-1,-2 0 1,0 1-1,-1-1 1,2 26-1,-5 116-83,-1-139 88,-5 41 87,-17 89 1,3-33-17,18-114-64,-5 34 29,1 1 0,3 1 0,4 56 0,3-71-67,2-1 1,0 1-1,15 33 0,-5-14 0,-1-8 233,30 58 1,9 19-117,-49-101-57,-1 0 0,0 0 0,-2 0 0,0 1 0,2 27 1,-4 240 89,2-227-81,-2-40-14,0 0-1,-1 0 1,-1 1-1,0-1 1,-5 21-1,-25 69-3990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36 2756,'11'-1'2160,"-8"0"870,-10 4-350,-9-1-1882,0-1 0,-1 0 1,1-1-1,-1-1 0,1 0 0,-22-5 0,8 2-273,-342-19 1210,262 19-921,-180 2-245,287 3-547,0-1 0,0 1 0,0 0 1,0-1-1,0 1 0,1 1 0,-1-1 1,0 0-1,1 1 0,-1-1 0,1 1 0,0 0 1,-1 0-1,1 0 0,0 0 0,0 0 1,0 0-1,0 0 0,1 1 0,-3 3 0,-3 6-48,1 0-1,1 0 0,-5 16 1,4-12 114,-105 306 536,64-188-72,7 2 1,-36 215-1,2 301 910,49 669-357,13-441-49,-7-152-654,5-127-246,-19 680 885,33-696-378,49-63-206,-19-288-419,8 217-20,-31-356 126,13 114 251,6 161 380,-6 101-693,-11-359-282,-7 123 1,-4-127 149,16 142 1,34 337 390,-46-525-154,2 37 235,4 136-2370,-8-218 1031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5689,'-3'90'289,"-4"0"0,-3 0 0,-5-1 0,-3-1 0,-4 0 1,-4-2-1,-53 120 0,57-165-153,16-32-400,1 0 1,0 1-1,0-1 0,-4 16 0,9-31-2924,0-1 1525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6113,'-80'330'2249,"2"-6"-497,77-322-1723,-6 28 875,-2 0 0,-2-1 0,-20 43 0,29-69-634,1-1 0,-1 0 0,1 0 0,-1 0 0,0 0 0,0 0 0,0-1-1,-3 3 1,4-3-206,1-1-1,0 0 0,-1 0 0,1 0 1,-1 1-1,1-1 0,0 0 0,-1 0 1,1 0-1,-1 0 0,1 0 0,0 0 1,-1 0-1,1 0 0,-1 0 0,1 0 1,0 0-1,-1 0 0,1 0 1,-1 0-1,1 0 0,0 0 0,-1-1 1,0 1-42,1-1 0,-1 0 0,1 1 0,-1-1 0,1 1 1,-1-1-1,1 0 0,0 0 0,-1 1 0,1-1 0,0 0 1,0 0-1,0 1 0,-1-1 0,1 0 0,0 0 0,0-1 1,-1-23 31,1-1 1,2 1 0,0 0 0,1 0-1,2 0 1,1 0 0,9-26 0,3 1-15,3 1 0,35-63 0,-38 79-115,2 1 1,0 1-1,37-41 0,-49 63-187,-1 1-1,2 0 1,-1 0-1,1 1 1,0 0-1,1 1 1,0 0-1,0 0 1,0 1-1,0 0 1,1 1-1,0 0 1,0 1-1,0 0 1,18-2-1,-26 4 89,0 1-1,0 0 0,1 0 1,-1 0-1,0 0 0,0 1 1,0-1-1,0 1 1,0 0-1,0 0 0,0 0 1,0 0-1,0 0 0,-1 0 1,1 1-1,0 0 0,-1-1 1,1 1-1,-1 0 0,0 0 1,1 1-1,-1-1 0,0 0 1,0 1-1,0-1 1,-1 1-1,1-1 0,-1 1 1,1 0-1,-1 0 0,0 0 1,0 0-1,1 4 0,1 9-382,0 0-1,-1 0 0,-1 0 1,0 0-1,-1 0 0,-1 0 1,-1 0-1,0 0 0,-1 0 1,-7 24-1,-4 3-575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6033,'2'-2'219,"0"-1"1,0 1 0,0-1 0,1 1 0,-1 0 0,1 0-1,0 0 1,0 0 0,0 0 0,0 1 0,0-1 0,0 1 0,0 0-1,0 0 1,0 0 0,1 0 0,-1 0 0,0 1 0,1-1 0,-1 1-1,0 0 1,1 0 0,-1 1 0,0-1 0,1 1 0,-1-1-1,0 1 1,1 0 0,-1 0 0,5 3 0,-2 0 76,0 0 1,0 1-1,0 0 1,-1 1-1,1-1 1,-1 1-1,0 0 1,-1 0-1,0 0 0,0 1 1,0 0-1,-1 0 1,1 0-1,2 12 1,3 12 363,-1-1 0,4 40-1,-8-41-396,-1-12-119,1 14-6,11 34 1,-13-58-145,1 1 0,-1-1 0,1 0 0,1 0 0,-1 0 0,1 0 0,1 0 0,-1-1 0,11 11 0,-12-14-147,-1-1 0,1 0-1,1 0 1,-1 0 0,0 0 0,0-1 0,1 1 0,-1-1 0,1 1 0,-1-1-1,7 1 1,-4-2-1196,0 1 1,0-1-1,0 0 0,0 0 0,-1-1 0,11-2 0,6-3-3637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6126 4816,'7'13'6778,"-2"-10"-6493,0 0-1,0 0 0,1 0 0,-1-1 0,1 0 0,-1 0 1,1 0-1,0-1 0,-1 1 0,13 0 0,7-1-265,32-2 0,-33 0 237,-3-1-213,-1 0 0,0-2 0,-1-1 0,1 0 0,-1-1 0,0-1 1,0-1-1,-1 0 0,31-21 0,-42 24 12,0 0 0,-1 0 1,1-1-1,-1 0 0,0 0 0,0 0 1,-1-1-1,0 0 0,0 0 0,-1 0 1,0-1-1,0 1 0,0-1 0,-1 0 1,0 0-1,-1-1 0,2-8 0,1-15 229,-1 0 0,-2-1-1,-2-38 1,1 22-166,27-837 2354,-23 771-1700,-13-846 762,-1 765-1409,9-1 1,35-282-1,-6 286 142,17-127 38,-25-3-32,21-270 566,-36 535-576,-5 32-181,2 1 0,12-48 0,12-1-37,3 1 0,58-101 0,37-87-253,-107 213 252,53-152 202,-61 162-133,-1-1 1,-1 1-1,2-58 1,-8-49-468,-2 144 349,1-1 0,0 1 0,-1 0 0,1 0 0,0 0 0,0 0 0,0 0 0,0 0 0,0 0 0,0 0 0,0 0 0,0 0 0,0 0 0,0 0 0,0 1 0,0-1 0,1 1 0,1-1 0,25-12 70,-27 13-65,49-17-7,0 2 0,1 3 0,1 1 0,57-3 0,214 7-413,-222 14 324,120 22 1,100 37 42,-180-35-102,-39-12-274,-59-12-4310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4756,'-17'11'-1124,"7"-3"788,8-1 216,2-1 156,6-6 100,2 0-52,1 0-84,1-3-84,-3-3-1140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0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17626,'3'4'-84,"-3"-2"-252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2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531 166 16562,'-2'-7'276,"-2"-12"915,-2-1-1,0 1 1,-11-22-1,15 37-1049,1 0 0,-1 1 0,0-1 0,-1 1-1,1-1 1,-1 1 0,1 0 0,-1 0 0,0 0 0,0 0 0,0 0 0,-1 1-1,1-1 1,-1 1 0,1 0 0,-1 0 0,0 0 0,1 1 0,-1-1 0,0 1 0,0 0-1,-5-1 1,0 2-108,-1 1-1,0-1 1,1 2-1,-1-1 1,1 1-1,-1 1 1,1 0-1,0 0 1,0 0-1,0 2 1,0-1-1,1 1 0,0 0 1,0 0-1,0 1 1,1 0-1,-11 12 1,-8 9 31,2 1 1,1 1-1,-23 38 0,24-34-212,2 1 0,2 1 0,-16 42 0,25-54-299,2 0-1,1 1 1,0 0 0,2 0 0,1 0 0,0 31-1,2-53 394,1 0 0,0 0 0,0 0 0,0 0 0,1 0 0,-1 0 0,0 0 0,1-1 0,-1 1 0,1 0 0,0 0-1,-1 0 1,1-1 0,0 1 0,0 0 0,0-1 0,0 1 0,0-1 0,1 1 0,2 1 0,-2-2 9,0 0 1,1 0-1,-1 0 1,1 0-1,-1 0 1,1-1-1,-1 1 0,1-1 1,-1 0-1,1 0 1,0 0-1,-1 0 1,1 0-1,-1-1 1,4 0-1,1-1 4,1 0-1,-1 0 1,1-1-1,-1 0 1,0-1-1,0 0 1,0 0-1,-1 0 1,1-1-1,7-7 1,9-10 87,24-28 0,-46 49-46,31-37 86,-2-2 0,-1-1 0,-2-1 1,-3-1-1,-1-1 0,23-62 0,-40 88 228,0-1 0,-1 0 1,-1 0-1,-1-1 0,1-38 0,-4 57-372,0 18 31,2 18 221,8 49 1,1 4-110,-3 63-383,-7 0-1,-27 224 1,18-288-2611,6-32-2814,3-44 1996,2-6-279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2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10 19950,'-5'-9'237,"1"9"-18,3 6 585,1 95-236,-2 154-266,-2-183-759,-21 110 1,-13-20-3149,3-55-2455,13-47 883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7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7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1346 15549,'4'-30'-31,"1"0"0,1 0-1,2 1 1,1 0 0,2 0-1,0 1 1,2 0 0,1 1-1,1 1 1,1 0 0,2 1-1,0 1 1,2 1 0,0 0-1,2 2 1,0 0 0,1 2-1,1 0 1,1 2 0,41-22-1,-47 29 23,0 1 0,2 1 0,-1 1 0,1 0 0,0 2 0,0 0 0,0 2 0,1 0 0,-1 1 0,1 2 0,-1 0 0,1 1 0,39 7 0,-54-6-8,1 0-1,-1 1 1,0 0-1,0 0 1,0 0-1,0 1 1,0 0 0,-1 1-1,0-1 1,0 1-1,0 1 1,7 7-1,-6-4 7,-1-1 1,0 1-1,-1 0 0,1 1 1,-2-1-1,0 1 0,0 0 1,3 13-1,-1 5 106,-2 1-1,-1-1 1,-1 1-1,-1 0 1,-6 55-1,1-58 122,0 0 0,-2-1-1,-1 0 1,-2 0-1,0 0 1,-1-1 0,-1-1-1,-2 0 1,0 0-1,-20 24 1,5-11 366,-2-1 0,-1-1 1,-2-1-1,-72 53 0,80-68-188,0-1 0,-2-1 1,0-1-1,-1-2 0,-52 18 0,57-25-138,-1 0 0,1-1-1,-1-2 1,0 0-1,0-2 1,-1-1 0,-44-4-1,59 2-197,1 1-1,-1-2 0,1 1 1,-1-1-1,1-1 1,0 0-1,1 0 0,-1 0 1,1-1-1,-1-1 1,2 1-1,-1-1 0,1-1 1,-1 1-1,2-1 1,-1-1-1,1 1 0,0-1 1,1 0-1,0 0 1,0-1-1,-6-14 0,2 0-5,2-1 0,0 0 0,1-1 0,1 1 0,2-1-1,0 0 1,2-42 0,4 14-341,2 0 0,2 1 0,2 0 0,3 1 0,2 0 0,2 0-1,3 2 1,36-73 0,-15 51-290,2 2-1,3 1 1,3 2-1,106-110 1,-103 126 202,2 2 0,2 3 0,83-53 0,-93 71-153,1 1 0,1 3 0,1 1 0,1 3 1,65-17-1,-26 19-2236,-8 9-1390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3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16305,'8'4'198,"0"0"0,-1 0 0,1 0 0,-1 1 0,0 0 0,0 1 0,-1-1 0,7 9 0,7 6 410,17 27 0,-22-25-377,-2 0-1,0 1 1,-1 1-1,-2 0 1,0 0-1,-2 1 1,0 0-1,-2 0 1,5 38-1,-4 12 15,-4 150 0,-6-170-81,-2 0 1,-3-1-1,-2 0 0,-2 0 0,-28 72 1,26-89-621,-1 0 0,-3-2 0,-1 0 0,-1-1 0,-2-1 1,-1-1-1,-1 0 0,-38 34 0,50-54-253,-2-1 0,1 0 0,-2-1 0,-21 12 0,25-16-705,-1-1-1,0 0 1,-23 5-1,-3-3-3007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4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4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4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4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1346 15549,'4'-30'-31,"1"0"0,1 0-1,2 1 1,1 0 0,2 0-1,0 1 1,2 0 0,1 1-1,1 1 1,1 0 0,2 1-1,0 1 1,2 1 0,0 0-1,2 2 1,0 0 0,1 2-1,1 0 1,1 2 0,41-22-1,-47 29 23,0 1 0,2 1 0,-1 1 0,1 0 0,0 2 0,0 0 0,0 2 0,1 0 0,-1 1 0,1 2 0,-1 0 0,1 1 0,39 7 0,-54-6-8,1 0-1,-1 1 1,0 0-1,0 0 1,0 0-1,0 1 1,0 0 0,-1 1-1,0-1 1,0 1-1,0 1 1,7 7-1,-6-4 7,-1-1 1,0 1-1,-1 0 0,1 1 1,-2-1-1,0 1 0,0 0 1,3 13-1,-1 5 106,-2 1-1,-1-1 1,-1 1-1,-1 0 1,-6 55-1,1-58 122,0 0 0,-2-1-1,-1 0 1,-2 0-1,0 0 1,-1-1 0,-1-1-1,-2 0 1,0 0-1,-20 24 1,5-11 366,-2-1 0,-1-1 1,-2-1-1,-72 53 0,80-68-188,0-1 0,-2-1 1,0-1-1,-1-2 0,-52 18 0,57-25-138,-1 0 0,1-1-1,-1-2 1,0 0-1,0-2 1,-1-1 0,-44-4-1,59 2-197,1 1-1,-1-2 0,1 1 1,-1-1-1,1-1 1,0 0-1,1 0 0,-1 0 1,1-1-1,-1-1 1,2 1-1,-1-1 0,1-1 1,-1 1-1,2-1 1,-1-1-1,1 1 0,0-1 1,1 0-1,0 0 1,0-1-1,-6-14 0,2 0-5,2-1 0,0 0 0,1-1 0,1 1 0,2-1-1,0 0 1,2-42 0,4 14-341,2 0 0,2 1 0,2 0 0,3 1 0,2 0 0,2 0-1,3 2 1,36-73 0,-15 51-290,2 2-1,3 1 1,3 2-1,106-110 1,-103 126 202,2 2 0,2 3 0,83-53 0,-93 71-153,1 1 0,1 3 0,1 1 0,1 3 1,65-17-1,-26 19-2236,-8 9-1390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16305,'8'4'198,"0"0"0,-1 0 0,1 0 0,-1 1 0,0 0 0,0 1 0,-1-1 0,7 9 0,7 6 410,17 27 0,-22-25-377,-2 0-1,0 1 1,-1 1-1,-2 0 1,0 0-1,-2 1 1,0 0-1,-2 0 1,5 38-1,-4 12 15,-4 150 0,-6-170-81,-2 0 1,-3-1-1,-2 0 0,-2 0 0,-28 72 1,26-89-621,-1 0 0,-3-2 0,-1 0 0,-1-1 0,-2-1 1,-1-1-1,-1 0 0,-38 34 0,50-54-253,-2-1 0,1 0 0,-2-1 0,-21 12 0,25-16-705,-1-1-1,0 0 1,-23 5-1,-3-3-3007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43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0:2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208 382 4836,'-151'-81'6597,"147"79"-6543,0 0 0,0-1 0,0 0-1,1 0 1,-1 0 0,1 0 0,0 0 0,0-1 0,0 1 0,0-1-1,1 0 1,-1 0 0,1 0 0,0 0 0,0 0 0,1-1-1,-1 1 1,1 0 0,0-1 0,0 1 0,0-1 0,1 1 0,0-1-1,0 0 1,0 1 0,0-1 0,1 1 0,-1-1 0,1 1-1,0-1 1,1 1 0,-1-1 0,1 1 0,0 0 0,0 0 0,0 0-1,5-6 1,0-1-72,1 1-1,1 1 0,0-1 1,0 1-1,1 1 0,0 0 1,1 0-1,-1 1 1,1 0-1,1 1 0,-1 0 1,1 1-1,14-4 0,-1 1-44,0 1 0,1 2-1,-1 1 1,1 0-1,41 1 1,-57 3 42,1 0 1,-1 1-1,1 0 1,-1 1-1,1 0 1,-1 1-1,0 0 1,10 4-1,-15-5 23,-1 1 0,1 0-1,-1-1 1,0 1 0,0 1-1,0-1 1,0 0 0,-1 1-1,1 0 1,-1 0 0,0 0-1,0 0 1,0 1 0,-1-1-1,0 1 1,0-1 0,0 1-1,3 9 1,-2-1 42,-1 0 0,0-1-1,-1 1 1,0 0 0,-1 0-1,0 0 1,-1 0 0,-4 19 0,1-13 24,-2-1 1,0 1 0,-1-1 0,0-1 0,-11 18 0,-12 13 72,-2-2 0,-69 78 0,98-121-142,-147 160-87,143-156 40,1 0 1,0 0-1,0 1 0,-4 9 1,9-15 44,0-1 1,0 1-1,0-1 1,0 1 0,1 0-1,-1-1 1,0 1 0,1 0-1,0 0 1,-1 0-1,1-1 1,0 1 0,0 0-1,0 0 1,0 0 0,0 0-1,0 0 1,1-1-1,-1 1 1,1 0 0,-1 0-1,1-1 1,0 1-1,-1 0 1,1-1 0,0 1-1,0 0 1,2 1 0,7 6-46,0-2 1,0 1-1,1-2 1,19 10-1,1 1-18,-20-10 48,103 67-269,-102-65 262,0 0 1,0 1-1,-1 1 0,-1 0 0,0 1 0,15 22 0,-21-28 52,0 1-1,0 0 0,-1 1 0,0-1 0,-1 0 0,0 1 0,0 0 0,0-1 0,-1 1 0,0 0 0,-1 0 0,1 0 0,-2 0 0,1 0 0,-1 0 0,0-1 0,-1 1 0,1 0 1,-2-1-1,1 1 0,-1-1 0,0 1 0,-1-1 0,0 0 0,-8 11 0,1-5 23,-1-1 0,-1-1 1,0 0-1,0-1 0,-1 0 0,-1-1 0,1 0 1,-2-1-1,1-1 0,-27 8 0,22-9-968,0-1 1,0-1-1,0-1 0,0 0 1,-23-1-1,6-2-2832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0:2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6265,'0'0'131,"-1"0"0,0 0 0,1 0 1,-1 0-1,0 0 0,1 0 0,-1 0 1,0 0-1,1 0 0,-1 0 1,1 0-1,-1 0 0,0 1 0,1-1 1,-1 0-1,0 0 0,1 1 0,-1-1 1,1 0-1,-1 1 0,1-1 0,-1 0 1,1 1-1,-1-1 0,1 1 1,-1-1-1,1 1 0,0-1 0,-1 1 1,1 0-1,-1 0 0,1 1 163,0 0-1,0 0 0,1 0 1,-1 0-1,0 0 1,1 0-1,-1 0 0,1 0 1,0 0-1,1 2 1,22 46 985,50 79 1,2 1-21,17 80-1336,-82-176 75,-1 0-1,-2 0 0,-1 0 1,4 55-1,-8-46 7,-3 0 0,-1-1 1,-3 1-1,-1-1 0,-2 0 0,-2 0 1,-1-1-1,-3 0 0,-1-1 0,-29 58 1,16-50-1344,-48 67 1,-5-17-4407,39-55 1883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5 639 5505,'-1'0'137,"1"0"1,0-1-1,-1 1 1,1 0 0,0-1-1,0 1 1,-1 0 0,1-1-1,0 1 1,0-1 0,-1 1-1,1-1 1,0 1 0,0 0-1,0-1 1,0 1-1,0-1 1,0 1 0,0-1-1,0 1 1,0-1 0,0 1-1,0-1 1,0 1 0,0-1-1,0 1 1,0-1 0,0 1-1,0-1 1,1 1-1,-1 0 1,0-1 0,0 1-1,1-1 1,-1 1 0,0 0-1,1-1 1,-1 1 0,1-1-1,16-16-274,-15 15 465,179-134 861,-75 61-1086,44-42-279,34-25 246,-123 99-95,73-38 0,-128 78 90,2-1-180,-8 4 144,0 0 1,0 0 0,0 0-1,0 0 1,-1 0 0,1 0-1,0 0 1,0 0-1,0 0 1,0 0 0,0 0-1,0 0 1,0 0-1,0 0 1,0 0 0,0 0-1,0 0 1,0 0 0,0 0-1,0 0 1,0 0-1,0 0 1,0 0 0,0-1-1,0 1 1,0 0 0,0 0-1,0 0 1,0 0-1,0 0 1,0 0 0,0 0-1,0 0 1,0 0-1,0 0 1,0 0 0,0 0-1,0 0 1,0 0 0,0 0-1,0 0 1,0 0-1,0 0 1,0 0 0,0-1-1,0 1 139,19 2-302,19 10 216,1-3-1,-1-1 1,56 4-1,122-4 104,-73-5 98,-57 0-293,132 11 48,-214-14 17,-3 0-46,-1 0-1,1-1 1,-1 1 0,1 0-1,-1 0 1,1 0 0,0 0-1,-1 0 1,1 0 0,-1 0 0,1 0-1,-1 0 1,1 1 0,-1-1-1,1 0 1,-1 0 0,1 0-1,-1 1 1,1-1 0,-1 0 0,0 0-1,1 1 1,-1-1 0,1 0-1,-1 1 1,1 0 0,-1-1-31,0 0-38,0 1 13,2 0 38,-1-1 21,0 0 96,-1 0-216,1 64 199,1-39-91,-2 0 0,0 0 0,-2 1 0,-7 36 0,-12 30-81,-14 157 0,-9 35-241,8-80 147,32-167 1640,4-37-1482,-25 0-89,-1 1-125,-35 7 0,-11 0-32,-24-6 217,0-4 0,1-4 1,-111-21-1,-249-62 424,420 85-459,0 1 0,-39 2 1,55 1-128,19 0 204,0 0 1,0 0 0,-1 0-1,1 0 1,0 0 0,0 0 0,0 0-1,0 0 1,-1 0 0,1 0-1,0 0 1,0 0 0,0 0-1,0 0 1,0 0 0,-1 0-1,1 1 1,0-1 0,0 0 0,0 0-1,0 0 1,0 0 0,0 0-1,0 0 1,-1 0 0,1 1-1,0-1 1,0 0 0,0 0-1,0 0 1,0 0 0,0 0 0,0 1-1,0-1 1,0 0 0,0 0-1,0 0 1,0 0 0,0 1-1,0-1 1,0 0 0,0 0-1,0 0 1,0 0 0,0 1 0,0-1-1,0 0 1,0 0 0,0 0 15,0 1-1,0-1 1,0 0 0,1 0 0,-1 0 0,0 0 0,0 1 0,0-1 0,0 0 0,0 0 0,0 0 0,0 1 0,0-1 0,0 0 0,-1 0 0,1 0-1,0 0 1,0 1 0,0-1 0,0 0 0,0 0 0,0 0 0,0 0 0,0 1 0,0-1 0,0 0 0,-1 0 0,1 0 0,0 0 0,0 0 0,0 0-1,0 1 1,0-1 0,-1 0 0,1 0 0,0 0 0,0 0 0,0 0 0,0 0 0,-1 0 0,1 0 0,0 0 0,0 0 0,0 0 0,-1 0 0,1 0 0,0 0-1,0 0 1,-1-20 32,-4-15 103,-1 1-1,-2 0 1,-19-50-1,11 37-179,-31-65 0,38 95-624,-1 1 0,-17-23-1,19 29-540,0 0-1,-1 1 0,-1 1 0,-16-14 0,0 6-1424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8093,'0'0'1259,"8"0"1837,24 6-1547,0 2 0,-1 0 0,38 18-1,-37-12-655,-2 1 0,54 36 0,-48-25-553,-2 2 0,-1 2 0,-1 1-1,-1 1 1,41 59 0,-21-16-103,-3 2 1,-4 2-1,-3 2 0,-4 1 1,30 101-1,-22-29 285,-6 2-1,19 166 1,-40-176-242,-6 0 1,-7 1-1,-17 190 1,0-244-218,-3-1 0,-4-1 0,-5-1-1,-3 0 1,-4-2 0,-4-2 0,-56 101 0,42-101-112,-4-2 0,-3-3 0,-4-2 0,-3-3 0,-3-2 0,-128 108 1,159-154-782,-1-1 1,-77 44 0,95-62 142,1-1 1,-1 0-1,0-2 1,-1 0-1,1-1 1,-1-1-1,0-1 1,-1 0-1,-27-1 1,42-2 142,0 0 0,1 0 0,-1-1 0,0 1 0,1-1 1,-1-1-1,1 1 0,-1-1 0,1 1 0,0-1 0,0 0 0,0-1 1,0 1-1,0-1 0,0 0 0,-3-3 0,-13-16-2949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7865,'0'0'52,"23"0"2349,195 5 2172,181-7-1683,-376 1-2873,574-33-5,-484 34 360,-1 5 0,145 26 0,-9 19 357,282 95 0,-481-127-352,0 2 1,-1 2-1,79 50 1,-70-33-4,-2 3 1,69 67-1,-100-86-339,141 129 84,-123-117-78,1-3-1,54 32 1,-18-19 28,104 63 281,-149-85-298,-1 1 0,-1 2 0,32 33 0,-43-35-56,-1 0 0,-1 2-1,-2 0 1,0 1 0,-2 0-1,-1 2 1,-1-1 0,11 40-1,-2 9 9,-3 2-1,8 81 0,-22-117 46,-2 0 1,-2 0-1,-5 50 1,0-65-43,-1 1 0,-1-1 1,-2 0-1,-1 0 0,-1-1 1,-1 0-1,-28 46 0,-125 164-191,157-227 161,-311 363-74,265-316 186,-3-2 0,-2-3 0,-3-2 0,-1-3 0,-72 40 0,-157 73 629,-41 23-660,176-88-55,25-14 113,-204 93 0,-242 35-328,495-184 322,-338 90-665,255-88-88,-51 13-1245,202-37 1693,-119 27-3644,101-24 1137,0-2-1,-40 0 1,20-4-1088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 6165,'11'-26'6836,"-14"41"-5312,-2 3-1385,1 0 0,1-1 0,-1 30 0,4-37-120,0 0 0,1 0 0,0 0 0,0 0-1,1 0 1,0-1 0,1 1 0,3 9 0,-4-15-4,0 0 0,1 0 1,-1 0-1,1 0 1,0-1-1,0 1 0,0-1 1,0 0-1,0 1 0,1-2 1,0 1-1,-1 0 0,9 3 1,-6-3-2,1 0 1,0 0 0,1-1-1,-1 0 1,0-1 0,1 0-1,13 1 1,-5-2-1,-1-1 0,0 0-1,1-1 1,-1-1 0,0-1-1,0 0 1,24-10 0,66-36 47,-89 41 18,0-1 0,-1-1 0,0 0-1,17-17 1,-24 19 320,-12 9 199,-17 16-52,7-2-338,2 1 0,-1 1 0,2 0 0,0 0 1,1 1-1,-14 34 0,10-15 55,1 1 0,-12 59 0,-9 157-256,16-89-245,7-87 256,-3 0-1,-44 136 0,47-184 6,-1 0 0,-1-2 1,-1 0-1,-1 0 0,-2-1 0,0-1 0,-2-1 0,-1 0 0,0-2 0,-31 27 1,29-32-312,-34 21 0,44-31-1375,-1 0 1,-17 6-1,15-8-2961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15013,'-12'1'309,"0"0"-1,0 0 0,1 1 0,-1 1 0,0 0 1,1 1-1,0 0 0,0 1 0,0 0 1,0 0-1,1 1 0,0 1 0,0 0 0,0 0 1,1 1-1,0 0 0,-9 11 0,-8 13 45,0 1-1,3 1 0,-32 59 1,31-50-212,2 1 1,-20 57 0,36-83-121,1 0-1,0 1 1,1-1 0,1 1 0,1 0 0,1 0 0,0 0 0,4 35 0,-2-50-27,0 0 0,0 0 0,0 0 0,1 0 0,-1 0 1,1 0-1,0-1 0,0 1 0,0 0 0,1-1 0,-1 0 0,1 0 0,0 0 0,0 0 0,0 0 0,0 0 0,0-1 0,1 1 0,-1-1 1,1 0-1,0 0 0,-1-1 0,1 1 0,0-1 0,0 1 0,0-1 0,8 1 0,9 1-228,-1-1 0,1-1-1,0-1 1,26-3 0,-42 2 158,38-3-837,0-3 0,0-1 0,54-18 1,122-54-4348,-55 18-687,-151 57 5469,1 0 1,-1 2 0,16-3 0,-18 6-287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11217,'0'35'1341,"-1"133"1637,-2-86-2989,-14 85 0,-103 434-2540,113-576 1503,4-16-976,1-31-6203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96 8525,'23'3'6419,"12"2"-5102,40 5-1674,195-5-69,-166-6 195,16-3-335,146-23-1,116-40 436,-350 59 173,-20 5 350,0 0-1,0 1 1,19-1 0,-30 3 263,-18 0 318,7 11 941,30-7-1588,70 22-223,-56-17-130,-1 1-1,0 1 1,41 21-1,-48-18-22,0-1 0,1-1 0,1-2 0,0 0 0,0-2 0,1-1 0,0-2 0,55 4 0,-71-8 66,8-1-30,29 5 1,-43-3 11,1 0-1,-1 0 1,0 0-1,0 1 1,0 0-1,0 0 1,9 7-1,-10-7 5,1 0 0,-1 0-1,0 0 1,1 0 0,0-1-1,0 0 1,10 1 0,-16-3-4,-1 0-1,0 1 1,1-1 0,-1 0 0,0 0 0,1 0 0,-1 1 0,0-1-1,1 0 1,-1 0 0,0 1 0,1-1 0,-1 0 0,0 1 0,0-1-1,1 0 1,-1 1 0,0-1 0,0 0 0,0 1 0,1-1 0,-1 1-1,0-1 1,0 0 0,0 1 0,0-1 0,0 1 0,0-1-1,0 0 1,0 1 0,0-1 0,0 1 0,0 0 0,-1 11-53,-4-3 68,0-1 0,0 0 0,-1 0 0,0 0 1,0-1-1,0 0 0,-10 8 0,15-15-14,-142 133 21,58-57 92,-82 96 0,130-123-82,2 2 0,2 1 0,-41 91 1,27-50 42,40-83-61,5-8 8,1 0 1,0-1-1,0 1 0,-1 0 1,1 0-1,0 0 0,0 0 1,1 0-1,-1 0 0,0 0 0,0 4 1,1-6-25,-513-8 573,95 8-2300,344 5 971,1 4-1,-1 3 0,-80 24 0,-208 88-7315,254-78 4681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9689,'-37'48'2471,"3"2"0,-52 101 0,-26 118-1069,89-200-1221,-22 107-1,37-131-219,1 0-1,3 1 1,3 69-1,1-103 35,1-1 1,1 1-1,0 0 0,1-1 0,6 19 0,-7-26-46,-1 0 0,1 0 0,0 0 0,1 0-1,-1 0 1,1-1 0,0 1 0,0-1 0,0 0 0,0 0-1,0 0 1,1 0 0,-1 0 0,1-1 0,0 1-1,0-1 1,7 3 0,1-2-340,0 0 1,0-1-1,1 0 0,-1-1 0,0 0 1,1-1-1,-1 0 0,0-1 1,0-1-1,18-4 0,-3-1-982,1-1 0,-1-1-1,35-18 1,17-15-1717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8377,'3'-14'647,"-1"5"-102,1 0 0,0 0 0,5-12 0,-8 21-468,0-1 1,1 1 0,-1-1 0,0 1-1,0 0 1,0-1 0,0 1-1,1-1 1,-1 1 0,0 0-1,1-1 1,-1 1 0,0 0 0,0-1-1,1 1 1,-1 0 0,1 0-1,-1-1 1,0 1 0,1 0-1,-1 0 1,1 0 0,-1-1 0,0 1-1,1 0 1,-1 0 0,1 0-1,-1 0 1,1 0 0,8 9 1189,0 22-444,-1 46-473,-3 0 0,-8 112 0,2-165-261,-28 309 607,-23-2-691,40-257-12,-6 32 13,-38 317 176,55-410-67,1-14-157,1-23-186,124-777-131,-110 734 122,35-94 1,-38 133-1276,29-51 0,-31 62-292,1 1-1,1 0 0,26-26 1,-8 17-444,1 7 303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3312,'21'1'3657,"-18"2"-3314,1-1 0,-1 1 0,1 0 0,-1 0 0,0 0 0,0 0 0,0 0 0,-1 1 0,1-1 0,1 5 1,20 40 1683,-10-11-1443,-2 1 0,-2 0 0,-2 0-1,6 59 1,-1 159 513,-13-192-982,0-12-7,1-1 0,16 89 1,-17-135-69,1 0 0,1-1 0,-1 1 0,1 0 1,-1-1-1,1 0 0,1 1 0,-1-1 1,1 0-1,4 6 0,-5-8-127,-1-1 0,1 0 1,0 0-1,0 0 0,-1 0 0,1 0 0,0 0 1,0 0-1,0 0 0,0-1 0,0 1 0,1-1 1,-1 0-1,0 1 0,0-1 0,0 0 1,0 0-1,0 0 0,0-1 0,0 1 0,1 0 1,-1-1-1,0 0 0,0 1 0,3-3 0,1 0-774,0 0-1,0-1 1,-1 1-1,1-1 0,-1 0 1,0-1-1,0 0 1,-1 1-1,0-1 0,5-7 1,1-6-1645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5481,'9'-31'1425,"-9"30"-1328,0 0 0,1 1 0,-1-1 0,0 1-1,1-1 1,-1 1 0,0-1 0,1 1 0,-1-1-1,1 1 1,-1 0 0,1-1 0,-1 1 0,1-1-1,-1 1 1,1 0 0,-1 0 0,1-1 0,1 1-1,-2 0 37,1 0-1,0 0 0,0 0 0,-1 1 0,1-1 1,0 0-1,-1 1 0,1-1 0,-1 0 0,1 1 1,0-1-1,-1 1 0,1-1 0,-1 1 0,1-1 1,-1 1-1,1-1 0,-1 1 0,0 0 0,1-1 1,-1 1-1,1 1 0,2 4 142,0 1 0,0-1 0,-1 1 0,0 0 0,0 0 0,1 12 0,3 48 344,-5-56-476,2 185 305,-23 202 0,13-231-2472,6-56-2951,1-56 1362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10653,'-6'21'1937,"-2"29"0,0 60-799,4-41-1013,0-17-255,-34 371 161,20-286-2713,-39 143 1,53-267 2154,2-1-497,-1-1-1,-1 1 0,0-1 0,-10 20 0,6-22-1204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5376,'0'0'61,"-1"0"-1,1 0 0,0-1 0,0 1 1,0 0-1,0 0 0,-1 0 0,1-1 1,0 1-1,0 0 0,-1 0 0,1 0 1,0 0-1,0-1 0,-1 1 0,1 0 1,0 0-1,0 0 0,-1 0 0,1 0 0,0 0 1,0 0-1,-1 0 0,1 0 0,0 0 1,-1 0-1,1 0 0,0 0 0,0 0 1,-1 0-1,1 0 0,0 0 0,0 0 1,-1 0-1,1 1 0,0-1 0,0 0 1,-1 0-1,1 0 0,0 0 0,0 0 0,-1 1 1,1-1-1,0 0 0,0 0 0,0 1 1,0-1-1,-1 0 0,1 0 0,0 1 1,0-1-1,0 0 0,0 0 0,0 1 1,0-1-1,0 1 123,0 0-1,0 0 1,0 0 0,0 0 0,0 0 0,1 0-1,-1 0 1,0 0 0,1 0 0,-1-1-1,1 1 1,-1 0 0,1 0 0,-1 0 0,2 1-1,3 2-2,1 0 0,-1-1-1,1 0 1,-1 1 0,1-2 0,0 1-1,0-1 1,0 0 0,1 0-1,6 1 1,12 1-11,28 2 1,-53-6-170,357 9 429,-50-3-404,-51 2 74,-248-9-86,0 0-1,-1 0 0,1 0 1,-1-1-1,0 0 0,12-5 0,15-5 308,-33 12 448,-21 0-541,13 0 1392,20 6-432,30 8-1033,0 3 0,56 30 0,-56-23-214,0-2 0,1-2 0,1-2 0,55 15 0,-80-27 52,0 1-1,20 10 0,-25-10 5,0-1 0,0 0 0,1-1 1,-1-1-1,18 3 0,90 2-12,-118-8 16,-3 0-11,-2 1 9,1-2-1,0 0-10,-7 20-323,-127 187 247,98-145 49,-3-1-1,-71 85 1,-73 29 387,145-142-338,34-31-14,-43 43-61,41-40 63,1 0-1,-1 1 0,1-1 1,0 1-1,1 0 0,-6 12 1,6-8-94,3-9 105,0 0 0,0 0 0,0-1 0,-1 1 0,1 0 0,0 0 0,-1 0 1,1-1-1,0 1 0,-1 0 0,1-1 0,-1 1 0,1 0 0,-1-1 0,1 1 0,-1 0 0,1-1 0,-1 1 0,0-1 0,1 1 1,-1-1-1,0 1 0,0-1 0,1 0 0,-1 1 0,-1-1 0,-11 5-3,-1-1-1,0-1 1,0 0-1,0-1 1,0-1-1,0 0 1,0 0-1,-20-3 1,-3 1 22,-173-16 159,22 0-100,-32 17-1897,173 3-898,-52 10-1,29 3-2164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 11213,'-24'12'395,"2"1"-1,0 0 1,1 2 0,0 1-1,1 0 1,1 2 0,0 0-1,1 1 1,2 1 0,-23 34-1,27-36-404,1 1 1,0 1-1,2 0 0,0 0 0,2 1 1,0 0-1,1 0 0,1 0 0,1 1 1,1 0-1,1 0 0,2 38 0,0-56-13,0 0-1,1-1 1,-1 1-1,1 0 0,0-1 1,0 1-1,0-1 0,0 1 1,1-1-1,-1 1 0,1-1 1,0 0-1,0 0 1,0 0-1,4 4 0,-3-5-47,1 1-1,-1-1 0,0 0 0,1 0 1,-1 0-1,1-1 0,0 1 1,0-1-1,-1 0 0,1 0 1,0-1-1,0 1 0,0-1 1,5 1-1,4-2-158,-1 1 0,0-2 0,0 0 0,0 0 0,0-1 0,0 0 0,0-1 0,-1-1 0,0 0 0,0 0 0,12-8 0,13-10-591,58-50 0,-45 33 821,-2-3 1,-2-2-1,-1-2 0,47-67 1,-83 104 243,-1-1-1,0-1 1,-1 1 0,0-1 0,-1 0 0,0 0 0,-1-1 0,0 0 0,-1 1 0,-1-1 0,2-19 0,-4 31-221,0 1-1,0 0 0,1-1 1,-1 1-1,0 0 1,-1-1-1,1 1 1,0 0-1,0-1 0,0 1 1,0 0-1,0-1 1,0 1-1,0 0 1,0-1-1,0 1 0,-1 0 1,1 0-1,0-1 1,0 1-1,0 0 1,-1 0-1,1-1 0,0 1 1,0 0-1,-1 0 1,1 0-1,0-1 1,-1 1-1,1 0 0,0 0 1,-1 0-1,-11 3 540,-11 15 236,9-2-606,2 2 1,0-1-1,1 2 0,-15 33 0,-27 86-162,46-118-7,2-4-6,-1-1 0,2 1-1,0 1 1,1-1-1,1 0 1,0 1 0,1-1-1,2 18 1,-1-33-33,0 0 1,0 1 0,1-1-1,-1 0 1,0 0 0,1 0-1,-1 0 1,1 0 0,0 0-1,-1 0 1,1 0 0,0 0-1,-1 0 1,1 0-1,0 0 1,0-1 0,0 1-1,0 0 1,0 0 0,0-1-1,0 1 1,0-1 0,0 1-1,0-1 1,0 1 0,0-1-1,1 0 1,-1 0-1,0 1 1,0-1 0,0 0-1,0 0 1,3 0 0,4-1-363,-1 1 0,1-1 0,0 0 0,7-3 0,-13 3 250,18-5-1951,-1-1 1,32-16-1,3-3-1514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14977,'20'105'1375,"11"194"0,-29-269-1298,11 249 301,-39 498 0,23-751-355,-14 119 72,12-120-32,0 0-1,-1 0 1,-17 38-1,21-58-58,-1-1 0,1 0 0,-1 1 0,0-1 0,0-1 0,-1 1-1,-5 5 1,8-8-28,1-1 0,-1 1 0,0 0 0,1-1 0,-1 1 0,0 0 1,0-1-1,0 1 0,1-1 0,-1 0 0,0 1 0,0-1 0,0 0 0,0 1 0,0-1 0,0 0 0,0 0 0,0 0 0,0 0 0,0 0 0,0 0 0,0 0 0,1 0 0,-1 0 0,0 0 0,0 0 0,0-1 0,0 1 0,0 0 0,0-1 0,0 1 0,0-1 0,1 1 0,-1-1 0,0 1 0,0-1 0,1 0 0,-1 1 0,0-1 0,1 0 0,-1 1 0,1-1 0,-1 0 0,1 0 0,-1 0 0,0-1 0,-2-6-198,1 0-1,0 0 0,0 0 0,1-1 0,0 1 0,0-1 1,1 1-1,0-1 0,2-15 0,-1 9-45,2-16 102,0 0-1,3 1 1,0-1-1,2 1 1,1 0-1,2 1 1,0 0 0,2 1-1,1 0 1,2 1-1,0 1 1,2 0-1,1 1 1,1 1-1,0 1 1,45-37-1,-51 49 126,1 1-1,-1 1 0,2 0 0,-1 1 0,1 1 0,0 0 0,22-5 0,-25 8 20,0 1-1,0 1 0,1 0 0,-1 1 1,0 0-1,1 1 0,-1 1 0,1 0 1,-1 1-1,14 3 0,-21-3 27,0 0 1,0 0-1,0 0 0,0 1 0,-1 0 0,1 0 1,-1 1-1,0-1 0,0 1 0,0 0 0,-1 1 1,9 8-1,-8-5 33,0 0 1,0 0-1,0 0 1,-1 1-1,0 0 1,0 0-1,3 15 0,-2 4 421,-1 0-1,-1 0 1,-1 0-1,-4 49 1,1-56-237,-2 0 0,-1 0 0,0 0 0,-2 0 0,0-1 0,-1 0 0,-1 0 0,-1-1 0,-1 0 0,0 0 0,-1-1 0,-18 21 0,17-25-467,0-1 0,-1 0 0,-1-1 0,0 0 0,0-1 0,-20 11 0,20-14-694,1-1 1,-1-1-1,-1 0 0,1-1 0,-1-1 1,1 0-1,-30 3 0,-1-5-1914,7-1 432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 4096,'-17'-118'6289,"21"171"-3318,0 45-3070,-3-69 311,-7 394-136,-1-191-172,7-91-1298,-1-135-3413,-2-13 2556,-1-13 422,0-4 265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6053,'-1'-2'123,"0"1"0,0 0 0,0 0 1,0 0-1,-1 0 0,1 0 1,0 0-1,-1 0 0,1 1 1,-1-1-1,1 0 0,0 1 1,-1-1-1,1 1 0,-1 0 0,0-1 1,-2 1-1,4 0 88,3 17 3058,2-10-3096,0-1 0,1 0 1,-1 0-1,1-1 0,1 0 1,-1 0-1,1 0 0,0-1 0,0 0 1,0 0-1,0-1 0,1 0 1,-1 0-1,1 0 0,0-1 1,11 1-1,14 2-85,0-1 0,53-2 0,-76-2-31,380-29 289,-67 16 1994,-342 39-615,26-16 1036,32 32-2823,121 86-287,-5-4 66,-135-108 252,33 20 0,-21-15-127,-29-19 157,-1-1 1,0 1-1,0 0 0,0 0 1,0 0-1,0 0 1,-1 0-1,1 0 1,-1 0-1,1 0 1,-1 1-1,0-1 1,1 1-1,-2-1 1,3 5-1,-3-7-18,0 0 13,0 0 1,0 0 0,0 1 0,0-1 0,0 0 0,0 0 0,0 0 0,0 1 0,1-1-1,-1 0 1,0 0 0,0 0 0,0 0 0,0 1 0,0-1 0,0 0 0,0 0 0,0 0-1,0 1 1,0-1 0,0 0 0,0 0 0,0 0 0,0 1 0,0-1 0,-1 0-1,1 0 1,0 0 0,0 0 0,0 1 0,0-1 0,0 0 0,0 0 0,0 0 0,-1 0-1,1 1 1,0-1 0,0 0 0,0 0 0,0 0 0,0 0 0,-1 0 0,-5 7 53,-20 12-88,-1-1 0,-1-1 0,-47 20 0,-12 8 95,-73 44-351,-89 53-167,67-33 333,166-99-200,-32 13-1,47-22 341,-2 0 1,0-1 0,0 1 0,0-1 0,0 0 0,0 0 0,0 0-1,0 0 1,-3-1 0,-4 0-7,-29 1-731,-1 1-1,1 3 0,-42 7 0,6 5-5328,36-7 2050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6141,'12'34'898,"-2"1"1,-1 0-1,-2 1 1,6 62 0,-9 148-594,-4-195-142,-2 26-594,-3 0 0,-4 0-1,-30 128 1,38-201-97,0 0 0,0 0 0,-1 0 0,1-1 0,-1 1 0,0 0 0,-3 4-1,0-3-2335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5168,'0'0'49,"0"0"-1,-1 0 0,1 0 1,0 0-1,0 0 0,-1-1 0,1 1 1,0 0-1,0 0 0,0 0 0,-1 0 1,1-1-1,0 1 0,0 0 0,0 0 1,0-1-1,0 1 0,-1 0 0,1 0 1,0 0-1,0-1 0,0 1 0,0 0 1,0-1-1,0 1 0,0 0 0,0 0 1,0-1-1,0 1 0,0 0 1,0 0-1,0-1 0,0 1 0,0 0 1,0 0-1,0-1 0,0 1 0,0 0 1,1 0-1,-1-1 0,13 0 899,30 10-308,-34-6-333,59 12 174,0-2 0,1-4 1,0-2-1,1-4 0,-1-2 0,0-4 1,1-2-1,89-20 0,286-61-1488,-316 63 1020,-101 19-13,-14 2 26,0 0 1,0-1-1,24-9 0,-38 12-20,0 0 0,1 0 0,-1 0 0,0-1 0,0 1 0,0 0 0,0 0 0,0 0 0,0 0 0,0-1 0,0 1 0,0 0 0,0 0 1,0 0-1,1 0 0,-1-1 0,0 1 0,0 0 0,0 0 0,0 0 0,-1-1 0,1 1 0,0 0 0,0 0 0,0 0 0,0 0 0,0-1 0,0 1 0,0 0 0,0 0 0,0 0 0,0 0 0,0-1 0,0 1 0,-1 0 0,1 0 0,0 0 0,0 0 0,0 0 0,0 0 0,0-1 0,-1 1 0,1 0 0,0 0 0,0 0 0,0 0 0,0 0 0,-1 0 0,1 0 1,0 0-1,0 0 0,0 0 0,0 0 0,-1 0 0,1 0 0,0 0 0,0 0 0,0 0 0,-1 0 0,1 0 0,-12-5 84,-5 1 152,-1-1 0,1 2 1,-26-2-1,43 8-222,0 0 1,0-1-1,0 1 1,0 0-1,1 0 1,-1-1-1,2 6 1,-1-6 83,1-1 0,-1 1 0,0 0 0,1 0 0,-1-1 0,1 1 0,-1-1 0,1 1 0,0-1 0,-1 0 0,1 0 0,0 0-1,0 0 1,0 0 0,0 0 0,0 0 0,0 0 0,0-1 0,4 1 0,4 1 67,1-1-1,21-1 1,5 1-191,-31 1 23,-1-1 1,0 1-1,0 0 1,0 0-1,0 0 0,0 0 1,0 1-1,-1 0 1,1 0-1,6 6 0,5 7 30,20 22-1,-3-2-51,-22-26 23,1 0 0,0 0 0,0-1 0,1-1 0,0 0 0,1-1 0,-1 0 0,1-1 0,1 0 0,-1-1 0,1-1 0,0-1 0,0 0 0,0 0 0,0-2 0,19 0 1,-1 22 20,-26-19 13,-4-3-37,0 0 1,0 0-1,0 1 1,0 0-1,0 0 0,0-1 1,4 6-1,-6-7 63,0 0 10,-5 12 825,-83 150-788,-106 202 24,173-324-143,-141 252 768,159-288-759,-6 9 19,8-11-7,5-7-7,12-7-315,-14 10 238,-1 1-1,1-1 0,-1 0 0,1 0 0,-1 0 1,1 0-1,-1-1 0,0 1 0,0 0 0,3-6 1,-38 6-451,-44 2 695,-375 15-247,240 10-2199,70-8-3118,73-9 1705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8433,'17'344'6883,"-4"-132"-6088,-5 667-1247,-33-315 498,15-389-2559,2-1-3820,6-134 3934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5893,'-10'-7'8440,"28"18"-5786,14 8-1721,6-3-708,0-2 1,1-2-1,0-1 0,1-2 1,76 7-1,209-10-611,-206-7 452,326-33 60,-1 1-464,-444 33 338,167 7-105,-149-5 77,1 1 1,-1 0-1,0 2 0,0 0 0,0 1 1,31 16-1,-49-22 37,1 0 0,-1 1 0,0-1-1,1 0 1,-1 0 0,0 0 0,1 0 0,-1 0-1,0 0 1,0 1 0,1-1 0,-1 0 0,0 0 0,0 1-1,1-1 1,-1 0 0,0 0 0,0 1 0,0-1 0,1 0-1,-1 0 1,0 1 0,0-1 0,0 0 0,0 1 0,0-1-1,0 0 1,1 1 0,-1-1 0,0 1 0,-9 2 290,-17-3 203,13-4 122,1 0 0,-1-2 0,-11-6-1,19 10-413,12 1-244,0 0-1,1 0 1,-1 0 0,13 2 0,157 30 13,-104-16 25,-9-1-44,0 4 0,-1 2 0,-1 3 0,-2 3 0,0 2 0,-2 3 0,79 54 0,-101-59 17,-2 1 0,0 2 1,-2 2-1,-1 0 0,-2 2 0,32 46 1,-44-53 38,0 1 1,-2 1 0,-1 1-1,-1 0 1,-2 1-1,-1 0 1,-1 0 0,-1 1-1,4 45 1,-8-20-7,-3-1 0,-2 1 0,-2-1 0,-3 1 0,-3-1 1,-29 103-1,-8-22 19,-92 190 0,114-276-16,-2-1 1,-2-1-1,-2-1 0,-48 55 1,54-74-65,-2-2 0,0-1 1,-2-1-1,0-1 0,-2-1 0,-1-2 1,-52 26-1,31-23 82,-1-3 1,-1-2 0,-1-3-1,-100 15 1,-228 1 122,-136-28-14,302-4-237,47-4-2033,58-10-4583,56 1 408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 6437,'-21'0'320,"0"-3"24,-3 3 64,2 0 88,-6 0 540,-2 0 240,-1 3-412,1-2-364,-4 3-332,-1 1-120,0-2-48,3-1-168,1-2-428,-1 2-848,1-2-284,1 0-408,1 0-353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4060,'0'0'300,"18"0"2521,68-1 74,-20-2-2299,68-13 0,-3-5-448,577-83 335,211 48 163,-439 41-593,-4-41 214,-376 37-91,225-33-392,-272 48 163,87 5 0,-66 6 90,-52-4 217,1-1 0,-1 0 0,1-2-1,-1-1 1,36-5 0,62-16 625,151-9 0,-227 27-9101,-57 4 4263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1924 3436,'3'1'124,"-1"1"1,1-1-1,0 0 0,0 0 0,1 0 0,-1 0 0,0-1 1,4 1-1,30 1 424,-1-2 0,1-1 0,0-2 1,67-14-1,-9 2-196,259-19 1334,41-5-117,-33-18-1583,-241 37 64,-81 14 43,75-1 0,-114 7-89,1 0 0,-1 0-1,1 0 1,-1-1 0,0 1 0,1 0-1,-1-1 1,1 1 0,-1-1-1,0 0 1,0 1 0,1-1-1,-1 0 1,0 0 0,0 1 0,0-1-1,0 0 1,0 0 0,0 0-1,0-1 1,0 1 0,0 0-1,-1 0 1,1 0 0,0-1 0,-1 1-1,1 0 1,-1-1 0,1 1-1,-1 0 1,1-3 0,0-5 26,0 0 0,0-1 1,-1 1-1,0-10 0,-1 4-15,3-468 2517,-4 430-2198,-4 0 0,-14-66 0,9 58-221,-5-69 1,13-34 252,20-174-1,-15 297-186,-2 27 17,1 0-1,0 0 1,1 0-1,7-27 1,-9 39-186,1 0 1,0 1 0,0-1-1,0 1 1,0 0 0,0-1-1,1 1 1,-1 0 0,0-1-1,1 1 1,-1 0 0,1 0-1,-1 0 1,1 0 0,-1 0-1,1 1 1,0-1 0,-1 0-1,1 1 1,0-1 0,0 1-1,3-1 1,5 0 37,0 1-1,20 0 1,-13 1-44,268 5-259,-91 0 484,208-21-1,-195-10-166,-56 5-207,153 1-1,-239 15-2452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98 6249,'-63'157'3803,"-128"230"0,184-373-3435,5-9-105,-1 0 0,1 0-1,-1-1 1,0 1 0,-6 6-1,10-28-111,6-4-81,0 0 1,15-28-1,-5 11-43,28-62-217,3 3 0,86-127-1,-122 206-544,1 1 0,26-28 0,-35 41 351,1-1-1,-1 2 0,1-1 0,0 0 0,0 1 1,0 0-1,0 0 0,1 1 0,-1-1 1,1 1-1,-1 0 0,1 1 0,0-1 0,11 0 1,-14 2 44,7-1-568,-1 1 0,0 0 0,0 1 0,18 3 0,-7 3-289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2804,'-2'6'132,"2"-3"-16,-2-2-16,0 1 32,1-2-180,1 2-24,-3-2 48,3 2-16,-1-2-116,1 2-1096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5436,'-5'0'5978,"5"0"-5851,-10 21 1964,-15 40-2302,21-49 732,-171 392-787,128-300-1738,-2 24-5184,40-95 4480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3964,'0'-1'57,"0"1"-1,0 0 0,0-1 1,0 1-1,0-1 1,0 1-1,0 0 0,0-1 1,0 1-1,0-1 0,0 1 1,1 0-1,-1-1 1,0 1-1,0 0 0,0-1 1,1 1-1,-1 0 1,0-1-1,0 1 0,1 0 1,-1-1-1,0 1 0,1 0 1,-1 0-1,0-1 1,1 1-1,-1 0 0,0 0 1,1 0-1,0-1 0,15 3 914,-13 0-845,1-1 1,-1 1 0,0-1-1,0 1 1,0 0 0,0 0-1,0 0 1,2 3 0,3 8 573,0 0 0,-1 0-1,-1 1 1,0-1 0,-1 2 0,-1-1 0,0 0 0,3 23 0,9 30 797,-7-37-1036,0 2-266,2-2 1,0 1-1,19 33 0,-28-62-283,0 0-1,0 1 1,0-1-1,0 0 1,0 0-1,1 0 0,-1 0 1,1 0-1,-1 0 1,1-1-1,0 1 1,0-1-1,0 0 1,0 0-1,0 0 1,0 0-1,0-1 1,0 1-1,0-1 1,0 0-1,6 0 0,0 0-971,0 0-1,-1-1 0,1-1 0,0 1 0,0-1 0,14-6 0,5-4-1687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7009,'28'1'3032,"35"6"0,27 9-549,33 4-1363,254 9-462,-108-10-747,549 56 302,-796-73-28,-12-2 280,-1 1 1,0 0-1,10 3 0,-14-4-838,-1 1-1,0-1 1,1 1-1,-1-1 1,0-1-1,5 0 0,8 0-5327,-9 1 782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3828,'0'0'259,"0"0"0,1 1 0,-1-1 0,0 1 0,1-1 0,-1 0 0,1 1 0,-1-1 0,0 0 0,1 1 0,-1-1-1,1 0 1,-1 0 0,1 0 0,-1 1 0,1-1 0,-1 0 0,1 0 0,-1 0 0,1 0 0,-1 0 0,1 0 0,0 0 0,-1 0-1,1 0 1,-1 0 0,1 0 0,-1 0 0,1 0 0,0-1 0,26-3 193,-19 2 186,91-11-168,1 5-1,142 6 1,-228 4-293,-1 0 1,1 1-1,-1 0 0,0 1 1,0 1-1,-1 0 0,19 10 1,-14-5 51,0 1 0,-1 0 0,0 1 0,21 21 0,-24-19-141,-1 1 0,0 0 1,-1 1-1,-1 1 1,-1-1-1,0 1 1,-1 1-1,-1 0 0,-1 0 1,-1 0-1,0 1 1,3 24-1,0 25 37,-3 1-1,-4 73 1,-1-88 156,-16 676 2167,1-525-1784,-63 312-1,55-394-462,-12 215-1,32 127-260,7-406 79,20 98 0,-13-92-31,5 66 0,-12 302 17,-5-265 8,-25 234-114,1-83 140,7-108-112,2-31-4,14-73 101,3-71-27,-1 1-1,-2-1 1,-13 64-1,2-32-46,-7 111 0,-1 4 113,-8 136-266,21-188 105,6 16-14,3-80 124,13 160 38,-17 93-5,8 368-150,3-593 27,3 1 1,5-2-1,56 181 0,-65-257 112,0 0 0,2-1-1,0 0 1,1 0-1,0-1 1,2 0-1,17 19 1,104 92 261,-51-52-372,-74-68 65,-1-1 0,1 1 0,1-2 0,-1 1 0,1-1 0,0-1 0,0 1 0,0-2 0,1 1 0,-1-1 0,1-1 0,0 1 0,0-2 0,0 1 0,0-1 0,0-1-1,0 0 1,0-1 0,0 1 0,12-4 0,46-4 31,81 1 0,58-6 10,-178 9 109,-29 4-158,25 0-16,-18 1 32,12 4 119,1-2-1,-1 0 1,1-1 0,-1-1-1,1-1 1,-1-1 0,37-5-1,-53 5-98,103-22 69,-92 21 50,0 1 0,1 0 0,0 1 1,-1 0-1,20 3 0,-30-2-74,0 0 0,0 0 1,0 1-1,0-1 0,0 1 0,0 0 1,4 3-1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31 1628,'-1'0'102,"-1"1"0,1-1 0,-1 1 0,1-1 0,-1 1-1,1 0 1,-1-1 0,1 1 0,-1 0 0,1 0 0,-2 1 0,3-1 180,-1 0-1,0 0 1,0 0 0,0-1 0,0 1 0,0 0 0,0-1 0,0 1 0,0-1-1,0 1 1,0-1 0,0 0 0,0 1 0,0-1 0,0 0 0,0 0 0,0 0 0,0 0-1,-1 1 1,1-2 0,0 1 0,0 0 0,0 0 0,0 0 0,-2-1 0,3 1-213,0 0 0,0 0 0,1 0 0,-1 0 0,0 0 0,0 0 0,0 0 0,1 0 1,-1-1-1,0 1 0,0 0 0,0 0 0,0 0 0,0 0 0,1 0 0,-1 0 0,0-1 0,0 1 1,0 0-1,0 0 0,0 0 0,0 0 0,0 0 0,1-1 0,-1 1 0,0 0 0,0 0 0,0 0 1,0-1-1,0 1 0,0 0 0,0 0 0,0 0 0,0-1 0,0 1 0,0 0 0,0 0 0,0 0 1,0 0-1,0-1 0,0 1 0,0 0 0,-1 0 0,1 0 0,0-1 0,0 1 0,0 0 0,0 0 1,0 0-1,0 0 0,0 0 0,-1-1 0,1 1 0,0 0 0,0 0 0,0 0 0,0 0 0,-1 0 1,21-1 903,-19 1-856,281-18 1928,1 1-1646,-262 17-331,45-1 335,119 16-1,-96-3 432,157 4 1,173-41-140,-262 12-440,165 6-139,-282 12-90,0 1-1,-1 2 1,0 2-1,56 22 1,44 11-214,-134-41 189,36 7-25,69 27 0,-97-30 21,-1 0 0,1 0 0,-1 2-1,-1-1 1,0 1 0,0 1 0,0 0-1,-1 0 1,13 16 0,8 17-3,-1 2 1,28 54 0,38 98-33,-91-187 38,36 91 58,-25-59-5,38 73 0,-5-31-121,-4 2 0,-4 2 0,33 102 0,40 294 1073,-67-253-751,-18-71-63,14 215-1,-19-207 658,-2-17-711,-7 143-108,-10-137-107,-2-115 108,3-1-1,0 1 1,14 42-1,46 115-21,-66-196-11,10 27-11,2 0 1,23 43 0,-31-65 37,0 0 1,1 0-1,0-1 1,0 1 0,1-1-1,-1 0 1,1-1-1,1 1 1,-1-1 0,1 0-1,0-1 1,0 0-1,0 0 1,0 0 0,9 2-1,18 2 14,0-2-1,0-2 1,1-1-1,0-2 1,38-3-1,-10 1-1,151 6-39,117-3 164,-275-8-45,-1-2 0,0-3-1,61-20 1,24-6-116,-84 28-62,1 3 1,72 0-1,-15 1-189,-8 1-315,-106 4 506,27 1-516,41 4-262,-62-2 1005,-6-3-160,0 0 0,1 0 0,-1 1 0,0-1 0,0 0 0,0 0 0,0 0 0,0 0 0,0 0 0,0 0 0,0 0-1,0 0 1,0 0 0,0 0 0,1 0 0,-1 0 0,0 0 0,0 0 0,0 0 0,0 1 0,0-1 0,0 0 0,0 0 0,0 0 0,1 0 0,-1 0 0,0 0 0,0 0 0,0 0 0,0 0 0,0-1 0,0 1 0,0 0 0,0 0 0,1 0 0,-1 0 0,0 0 0,0 0 0,0 0 0,0 0 0,0 0 0,0 0 0,0 0 0,0 0 0,0 0 0,0 0 0,1 0 0,-1-1 0,0 1 0,0 0-1,0 0 1,0 0 0,0 0 0,0 0 0,0 0 0,0 0 0,0 0 0,0 0 0,0-1 0,0 1 0,0 0 0,0 0 0,0 0 0,0 0 0,0 0 0,0 0 0,3-1 6,1 0 0,-1 0 0,1 0-1,0 1 1,-1 0 0,1 0 0,0 0 0,-1 0 0,5 1-1,2 0 83,345-1-469,-355 0 321,0 0 0,2 0 53,-2 0 96,15-18-1247,-7 4 1115,0 1 0,-1-1 0,-1 0-1,8-27 1,11-65 144,3-8-40,-21 96-12,0-1 0,1 1 0,1 0 0,1 1-1,21-29 1,-22 35-15,0 1 0,0 0 0,0 0-1,2 1 1,-1 1 0,1-1 0,0 2 0,1 0-1,16-9 1,-18 13-25,0 1 0,0 0-1,1 0 1,-1 1 0,0 1 0,1-1 0,-1 2-1,0-1 1,12 3 0,-17-2-16,-1 1-1,1 0 1,0 0 0,0 0-1,-1 0 1,0 1-1,1 0 1,-1 0 0,0 0-1,0 0 1,-1 1-1,1-1 1,-1 1 0,1 0-1,2 5 1,8 11-3,-2 0 1,10 23-1,-7-14-19,7 13 68,-1 1-1,-3 1 1,-1 1 0,-2 0-1,8 48 1,-20-82 10,0 0 0,1 0 0,1 0 0,-1 0-1,2-1 1,-1 1 0,1-2 0,1 1 0,0 0 0,0-1 0,1-1-1,0 1 1,1-1 0,0 0 0,0-1 0,1 0 0,-1-1 0,12 6 0,2 0-12,1-1 0,0-1 0,1-1 0,-1-2 0,2 0 0,-1-1 0,29 2 0,-36-7 54,0 0 0,0-2 1,0 0-1,0 0 0,0-2 0,0 0 0,32-11 0,7-4 171,-26 7-218,2 1 0,0 2 1,0 1-1,55-4 0,8 11-33,154 19-1,-228-16-50,513 55 80,118-13 1550,-344-21-1637,-74-4 192,234 11 1744,-426-29-1895,324 10 69,-2 23-14,-327-29-114,0 1 1,0 2 0,57 22-1,-87-28 159,0-1-1,1 0 1,-1 0-1,0-1 1,1 1-1,0-2 1,15 0-1,66-11 53,-27 3-216,163 1-25,16 0-39,-197 1-301,1-1 0,84-27 0,82-44-169,-160 58 533,-2-1 85,2 4 0,0 1 0,0 3 0,2 2 0,91-8 0,137-1-853,-173 17-333,-43 2 1032,114-16 0,-172 15 1191,-2-1-5157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1385 8357,'0'0'-62,"0"56"168,3 169 188,0-175-63,1-41 37,-4-9-266,23 12 964,-23-12-966,0 0 4,0 0-1,0 0 0,1 0 0,-1 0 0,0 0 1,0 0-1,0 0 0,0 0 0,1 1 0,-1-1 1,0 0-1,0 0 0,0 0 0,1 0 0,-1 0 1,0 0-1,0 0 0,0 0 0,1 0 0,-1-1 0,0 1 1,0 0-1,0 0 0,1 0 0,-1 0 0,0 0 1,0 0-1,0 0 0,0 0 0,1 0 0,-1-1 1,0 1-1,0 0 0,0 0 0,0 0 0,0 0 1,0-1-1,1 1 0,-1 0 0,0 0 0,0 0 1,0 0-1,0-1 0,0 1 0,0 0 0,0 0 1,0 0-1,0-1 0,8-44 128,8-170 92,-16 209-200,1-1-1,0 1 1,0-1-1,4-11 1,-5 17-20,0 1 0,1 0-1,-1 0 1,0-1 0,0 1 0,0 0 0,0 0 0,0-1-1,1 1 1,-1 0 0,0 0 0,0 0 0,0 0 0,0-1-1,1 1 1,-1 0 0,0 0 0,0 0 0,1 0 0,-1 0-1,0 0 1,0 0 0,1-1 0,-1 1 0,0 0 0,0 0-1,1 0 1,-1 0 0,0 0 0,0 0 0,1 0 0,-1 0-1,0 0 1,0 1 0,1-1 0,-1 0 0,0 0 0,0 0 0,1 0-1,-1 0 1,0 0 0,1 1 0,-1-1-2,23 10 425,1-1-1,0-1 1,0 0 0,1-2 0,-1-1-1,2-1 1,41 1 0,21-6-475,136-20 0,-199 18 52,127-26-34,-135 25 90,0-2 0,0 0 0,0 0-1,-1-2 1,0 0 0,22-15 0,-32 18-27,-1 0 1,1 0 0,-1-1-1,0 0 1,-1 0 0,1 0-1,-1-1 1,0 1 0,-1-1-1,0 0 1,0 0 0,0 0-1,-1 0 1,3-14 0,0-8 177,-2 0 0,0-44 0,-2 50-78,1-80 124,10-191 597,2 163-761,12-240 364,-26 369-454,0-16-24,1 0-1,0 1 1,4-19 0,-4 32 19,0 0 0,0-1 0,0 1 0,1 0 0,-1 0 1,1 0-1,0 0 0,0 1 0,1-1 0,-1 1 0,1-1 0,-1 1 0,1 0 1,0-1-1,0 2 0,1-1 0,-1 0 0,5-2 0,1 1 19,-1 0-1,1 1 0,-1 0 0,1 1 1,0 0-1,0 0 0,10 0 0,66 2-79,-40 1-58,364-16 32,38 8 588,-403 8-449,-3 0-86,76 12-1,-114-12 53,-3-1-159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6837,'28'3'988,"0"0"0,0-2 0,35-3 0,-6 1-247,44-1 98,-28 0 727,84 8 1,-136-2-1222,1 0 0,-1 1 0,0 1-1,0 2 1,-1 0 0,0 1 0,0 0 0,21 16 0,2 1-175,-1 3 0,58 50-1,-79-60-54,-1 1 0,-1 0-1,-1 2 1,-1 0 0,-1 1-1,16 29 1,-25-37-36,-1 1 1,0 1-1,-2-1 0,1 0 1,-2 1-1,0 0 1,0 24-1,-6 120 202,-9-47-167,-30 128 1,15-107 156,-1 53 169,-4 205 0,23 191 23,9-531-453,33 543 2159,-13-447-1493,-8-72 84,4 119 0,-28 131-19,11-109-502,3-191-513,2-1-1,12 48 1,1 4 89,12 65 104,-23-121 99,1-1-1,1 0 1,1-1 0,17 30 0,-10-19 33,0 1 1,16 51 0,7 16 99,-12-48-404,35 50-1,-31-52 389,27 56 0,-53-95-195,0 0 0,0-1-1,1 0 1,0 0 0,1 0 0,0 0 0,0-1-1,1 0 1,0-1 0,0 0 0,1 0-1,0-1 1,0 0 0,1 0 0,-1-1 0,1 0-1,0-1 1,1 0 0,-1-1 0,1 0-1,0-1 1,-1 0 0,23 1 0,38-3 138,104-15 0,-23 0-45,14 6 314,260-17-1080,270-17 1121,369-34-489,361-11 1229,1177 100-2108,-2088 14 1086,591 108 0,125 19-352,89-79 1386,-192-62-739,-442-39-908,-148 1 1184,-482 25-710,1700-31 7,-1065 41 233,-1-1-200,-437-4-130,219-6 147,-202-19-56,-6 0-454,137 12 395,-400 9-1,-8 13-11888,6-11 11101,0-1 0,-2 2-1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53 4052,'-11'-7'5420,"-13"-5"-4203,2 4-1091,0 2 0,-1 0 0,1 2 0,-44-4 0,-96 7 455,91 2-144,48-2-185,1 2 0,-42 7 0,58-7-172,0 1 0,-1 0-1,1-1 1,0 2 0,0-1-1,0 1 1,1 0 0,-1 0-1,1 1 1,-1-1 0,1 1 0,0 0-1,1 1 1,-9 8 0,9-4 25,0 0 0,0 0 0,1 1-1,0-1 1,1 1 0,0 0 0,-1 16 0,1-11-38,-21 282 2648,25 4-1639,2-86 453,-38 870 906,28-509-2045,7-354-165,0-61-207,-21 536 123,-9-415-220,-9 88-109,32-299 151,-30 590 159,36-638-103,2 0 0,0 1 1,1-1-1,1 0 0,2 0 0,0 0 0,1-1 0,2 0 1,17 33-1,-18-40-36,1 0-1,1-1 1,1-1 0,0 1-1,0-2 1,1 0 0,1 0 0,0-1-1,1 0 1,0-1 0,0-1 0,1-1-1,30 14 1,-14-11-7,0-2 0,1 0-1,50 5 1,99 1-56,-89-9 11,-45-1 49,0 2 0,50 14 0,88 35-44,-111-33 36,-55-17-51,1 1 0,-1 1-1,21 11 1,-34-16 66,0 1-1,0 0 1,-1 0-1,1 0 1,-1 1-1,0 0 1,-1 0-1,1 0 1,-1 1 0,0-1-1,0 1 1,0 0-1,2 7 1,4 11 55,1 0 1,18 26-1,-23-40-49,2 0 0,0 0-1,0-1 1,1 0-1,0-1 1,18 14 0,13 5 48,-16-11-38,-1 0 0,30 28-1,-46-37 3,-1-1 0,0 1-1,-1 0 1,0 0-1,0 1 1,0-1 0,-1 1-1,0 0 1,-1 1-1,0-1 1,0 1 0,2 8-1,7 31 31,2 0 1,31 69-1,-34-91-31,-3-4-15,-1 0-1,-2 0 1,0 1-1,-1-1 1,2 26-1,-5 116-83,-1-139 88,-5 41 87,-17 89 1,3-33-17,18-114-64,-5 34 29,1 1 0,3 1 0,4 56 0,3-71-67,2-1 1,0 1-1,15 33 0,-5-14 0,-1-8 233,30 58 1,9 19-117,-49-101-57,-1 0 0,0 0 0,-2 0 0,0 1 0,2 27 1,-4 240 89,2-227-81,-2-40-14,0 0-1,-1 0 1,-1 1-1,0-1 1,-5 21-1,-25 69-3990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36 2756,'11'-1'2160,"-8"0"870,-10 4-350,-9-1-1882,0-1 0,-1 0 1,1-1-1,-1-1 0,1 0 0,-22-5 0,8 2-273,-342-19 1210,262 19-921,-180 2-245,287 3-547,0-1 0,0 1 0,0 0 1,0-1-1,0 1 0,1 1 0,-1-1 1,0 0-1,1 1 0,-1-1 0,1 1 0,0 0 1,-1 0-1,1 0 0,0 0 0,0 0 1,0 0-1,0 0 0,1 1 0,-3 3 0,-3 6-48,1 0-1,1 0 0,-5 16 1,4-12 114,-105 306 536,64-188-72,7 2 1,-36 215-1,2 301 910,49 669-357,13-441-49,-7-152-654,5-127-246,-19 680 885,33-696-378,49-63-206,-19-288-419,8 217-20,-31-356 126,13 114 251,6 161 380,-6 101-693,-11-359-282,-7 123 1,-4-127 149,16 142 1,34 337 390,-46-525-154,2 37 235,4 136-2370,-8-218 1031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5689,'-3'90'289,"-4"0"0,-3 0 0,-5-1 0,-3-1 0,-4 0 1,-4-2-1,-53 120 0,57-165-153,16-32-400,1 0 1,0 1-1,0-1 0,-4 16 0,9-31-2924,0-1 1525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6113,'-80'330'2249,"2"-6"-497,77-322-1723,-6 28 875,-2 0 0,-2-1 0,-20 43 0,29-69-634,1-1 0,-1 0 0,1 0 0,-1 0 0,0 0 0,0 0 0,0-1-1,-3 3 1,4-3-206,1-1-1,0 0 0,-1 0 0,1 0 1,-1 1-1,1-1 0,0 0 0,-1 0 1,1 0-1,-1 0 0,1 0 0,0 0 1,-1 0-1,1 0 0,-1 0 0,1 0 1,0 0-1,-1 0 0,1 0 1,-1 0-1,1 0 0,0 0 0,-1-1 1,0 1-42,1-1 0,-1 0 0,1 1 0,-1-1 0,1 1 1,-1-1-1,1 0 0,0 0 0,-1 1 0,1-1 0,0 0 1,0 0-1,0 1 0,-1-1 0,1 0 0,0 0 0,0-1 1,-1-23 31,1-1 1,2 1 0,0 0 0,1 0-1,2 0 1,1 0 0,9-26 0,3 1-15,3 1 0,35-63 0,-38 79-115,2 1 1,0 1-1,37-41 0,-49 63-187,-1 1-1,2 0 1,-1 0-1,1 1 1,0 0-1,1 1 1,0 0-1,0 0 1,0 1-1,0 0 1,1 1-1,0 0 1,0 1-1,0 0 1,18-2-1,-26 4 89,0 1-1,0 0 0,1 0 1,-1 0-1,0 0 0,0 1 1,0-1-1,0 1 1,0 0-1,0 0 0,0 0 1,0 0-1,0 0 0,-1 0 1,1 1-1,0 0 0,-1-1 1,1 1-1,-1 0 0,0 0 1,1 1-1,-1-1 0,0 0 1,0 1-1,0-1 1,-1 1-1,1-1 0,-1 1 1,1 0-1,-1 0 0,0 0 1,0 0-1,1 4 0,1 9-382,0 0-1,-1 0 0,-1 0 1,0 0-1,-1 0 0,-1 0 1,-1 0-1,0 0 0,-1 0 1,-7 24-1,-4 3-575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6033,'2'-2'219,"0"-1"1,0 1 0,0-1 0,1 1 0,-1 0 0,1 0-1,0 0 1,0 0 0,0 0 0,0 1 0,0-1 0,0 1 0,0 0-1,0 0 1,0 0 0,1 0 0,-1 0 0,0 1 0,1-1 0,-1 1-1,0 0 1,1 0 0,-1 1 0,0-1 0,1 1 0,-1-1-1,0 1 1,1 0 0,-1 0 0,5 3 0,-2 0 76,0 0 1,0 1-1,0 0 1,-1 1-1,1-1 1,-1 1-1,0 0 1,-1 0-1,0 0 0,0 1 1,0 0-1,-1 0 1,1 0-1,2 12 1,3 12 363,-1-1 0,4 40-1,-8-41-396,-1-12-119,1 14-6,11 34 1,-13-58-145,1 1 0,-1-1 0,1 0 0,1 0 0,-1 0 0,1 0 0,1 0 0,-1-1 0,11 11 0,-12-14-147,-1-1 0,1 0-1,1 0 1,-1 0 0,0 0 0,0-1 0,1 1 0,-1-1 0,1 1 0,-1-1-1,7 1 1,-4-2-1196,0 1 1,0-1-1,0 0 0,0 0 0,-1-1 0,11-2 0,6-3-3637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6126 4816,'7'13'6778,"-2"-10"-6493,0 0-1,0 0 0,1 0 0,-1-1 0,1 0 0,-1 0 1,1 0-1,0-1 0,-1 1 0,13 0 0,7-1-265,32-2 0,-33 0 237,-3-1-213,-1 0 0,0-2 0,-1-1 0,1 0 0,-1-1 0,0-1 1,0-1-1,-1 0 0,31-21 0,-42 24 12,0 0 0,-1 0 1,1-1-1,-1 0 0,0 0 0,0 0 1,-1-1-1,0 0 0,0 0 0,-1 0 1,0-1-1,0 1 0,0-1 0,-1 0 1,0 0-1,-1-1 0,2-8 0,1-15 229,-1 0 0,-2-1-1,-2-38 1,1 22-166,27-837 2354,-23 771-1700,-13-846 762,-1 765-1409,9-1 1,35-282-1,-6 286 142,17-127 38,-25-3-32,21-270 566,-36 535-576,-5 32-181,2 1 0,12-48 0,12-1-37,3 1 0,58-101 0,37-87-253,-107 213 252,53-152 202,-61 162-133,-1-1 1,-1 1-1,2-58 1,-8-49-468,-2 144 349,1-1 0,0 1 0,-1 0 0,1 0 0,0 0 0,0 0 0,0 0 0,0 0 0,0 0 0,0 0 0,0 0 0,0 0 0,0 0 0,0 0 0,0 1 0,0-1 0,1 1 0,1-1 0,25-12 70,-27 13-65,49-17-7,0 2 0,1 3 0,1 1 0,57-3 0,214 7-413,-222 14 324,120 22 1,100 37 42,-180-35-102,-39-12-274,-59-12-4310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1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4756,'-17'11'-1124,"7"-3"788,8-1 216,2-1 156,6-6 100,2 0-52,1 0-84,1-3-84,-3-3-1140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1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11769,'3'46'8753,"8"29"-7478,-1-7-1289,27 344-3107,-18 2-10001,-17-352 10758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20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13153,'-7'46'852,"2"1"-1,4 93 0,3-108-841,1-1-1,2 0 0,1 0 1,2 0-1,15 39 0,-20-61-75,1-1-1,-1 0 1,2-1-1,-1 1 1,1-1-1,0 0 1,1 0-1,8 8 1,-11-12-38,0-1 1,0 0 0,0 1-1,0-2 1,0 1 0,1 0-1,-1 0 1,0-1 0,1 0-1,-1 0 1,1 0 0,0 0-1,-1-1 1,1 1 0,0-1-1,-1 0 1,1 0 0,0 0-1,0 0 1,-1-1 0,1 0-1,6-1 1,-5-1 60,1 1 1,-1-1 0,0 0-1,0 0 1,0-1 0,0 0-1,-1 0 1,1 0-1,-1 0 1,0-1 0,0 1-1,0-1 1,5-10 0,1-3 106,0-1 1,12-32 0,-14 28-3,0-2 0,-2 1 1,0-1-1,-2 0 0,-1 0 0,-1 0 0,-1 0 0,-3-38 1,1 59-71,1-1 0,-1 1 0,0 0 0,0 0 0,0-1 0,0 1 0,-1 0 0,1 0 1,-1 0-1,0 0 0,0 1 0,-1-1 0,1 0 0,-1 1 0,0 0 0,0 0 0,0 0 1,-6-5-1,4 5-255,-1 0-1,0 0 1,0 1 0,0-1 0,0 1 0,-1 1 0,1-1-1,0 1 1,-1 0 0,1 1 0,-13 0 0,3 0-1026,-1 1 1,-23 4-1,2 4-1010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5:32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20 13925,'-3'-2'77,"0"2"-13,1-1 1,-1 0-1,0 0 1,1 0-1,-1 0 0,1 0 1,0-1-1,-1 1 1,1-1-1,0 0 0,-3-2 333,15 16 1134,-6-3-1432,1 1 1,-2-1 0,0 1 0,0 0 0,0 0 0,-2 0 0,2 14 0,-1 75-93,-3-60 39,0 0-14,-2 1 0,-2-1 1,-2 1-1,-1-2 0,-2 1 1,-2-1-1,-25 56 0,4-28-65,-1-1 0,-4-2 0,-53 68 0,70-105-1005,-33 35 0,38-46-1887,-25 19 0,16-18-1224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1346 15549,'4'-30'-31,"1"0"0,1 0-1,2 1 1,1 0 0,2 0-1,0 1 1,2 0 0,1 1-1,1 1 1,1 0 0,2 1-1,0 1 1,2 1 0,0 0-1,2 2 1,0 0 0,1 2-1,1 0 1,1 2 0,41-22-1,-47 29 23,0 1 0,2 1 0,-1 1 0,1 0 0,0 2 0,0 0 0,0 2 0,1 0 0,-1 1 0,1 2 0,-1 0 0,1 1 0,39 7 0,-54-6-8,1 0-1,-1 1 1,0 0-1,0 0 1,0 0-1,0 1 1,0 0 0,-1 1-1,0-1 1,0 1-1,0 1 1,7 7-1,-6-4 7,-1-1 1,0 1-1,-1 0 0,1 1 1,-2-1-1,0 1 0,0 0 1,3 13-1,-1 5 106,-2 1-1,-1-1 1,-1 1-1,-1 0 1,-6 55-1,1-58 122,0 0 0,-2-1-1,-1 0 1,-2 0-1,0 0 1,-1-1 0,-1-1-1,-2 0 1,0 0-1,-20 24 1,5-11 366,-2-1 0,-1-1 1,-2-1-1,-72 53 0,80-68-188,0-1 0,-2-1 1,0-1-1,-1-2 0,-52 18 0,57-25-138,-1 0 0,1-1-1,-1-2 1,0 0-1,0-2 1,-1-1 0,-44-4-1,59 2-197,1 1-1,-1-2 0,1 1 1,-1-1-1,1-1 1,0 0-1,1 0 0,-1 0 1,1-1-1,-1-1 1,2 1-1,-1-1 0,1-1 1,-1 1-1,2-1 1,-1-1-1,1 1 0,0-1 1,1 0-1,0 0 1,0-1-1,-6-14 0,2 0-5,2-1 0,0 0 0,1-1 0,1 1 0,2-1-1,0 0 1,2-42 0,4 14-341,2 0 0,2 1 0,2 0 0,3 1 0,2 0 0,2 0-1,3 2 1,36-73 0,-15 51-290,2 2-1,3 1 1,3 2-1,106-110 1,-103 126 202,2 2 0,2 3 0,83-53 0,-93 71-153,1 1 0,1 3 0,1 1 0,1 3 1,65-17-1,-26 19-2236,-8 9-1390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16305,'8'4'198,"0"0"0,-1 0 0,1 0 0,-1 1 0,0 0 0,0 1 0,-1-1 0,7 9 0,7 6 410,17 27 0,-22-25-377,-2 0-1,0 1 1,-1 1-1,-2 0 1,0 0-1,-2 1 1,0 0-1,-2 0 1,5 38-1,-4 12 15,-4 150 0,-6-170-81,-2 0 1,-3-1-1,-2 0 0,-2 0 0,-28 72 1,26-89-621,-1 0 0,-3-2 0,-1 0 0,-1-1 0,-2-1 1,-1-1-1,-1 0 0,-38 34 0,50-54-253,-2-1 0,1 0 0,-2-1 0,-21 12 0,25-16-705,-1-1-1,0 0 1,-23 5-1,-3-3-3007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5 639 5505,'-1'0'137,"1"0"1,0-1-1,-1 1 1,1 0 0,0-1-1,0 1 1,-1 0 0,1-1-1,0 1 1,0-1 0,-1 1-1,1-1 1,0 1 0,0 0-1,0-1 1,0 1-1,0-1 1,0 1 0,0-1-1,0 1 1,0-1 0,0 1-1,0-1 1,0 1 0,0-1-1,0 1 1,0-1 0,0 1-1,0-1 1,1 1-1,-1 0 1,0-1 0,0 1-1,1-1 1,-1 1 0,0 0-1,1-1 1,-1 1 0,1-1-1,16-16-274,-15 15 465,179-134 861,-75 61-1086,44-42-279,34-25 246,-123 99-95,73-38 0,-128 78 90,2-1-180,-8 4 144,0 0 1,0 0 0,0 0-1,0 0 1,-1 0 0,1 0-1,0 0 1,0 0-1,0 0 1,0 0 0,0 0-1,0 0 1,0 0-1,0 0 1,0 0 0,0 0-1,0 0 1,0 0 0,0 0-1,0 0 1,0 0-1,0 0 1,0 0 0,0-1-1,0 1 1,0 0 0,0 0-1,0 0 1,0 0-1,0 0 1,0 0 0,0 0-1,0 0 1,0 0-1,0 0 1,0 0 0,0 0-1,0 0 1,0 0 0,0 0-1,0 0 1,0 0-1,0 0 1,0 0 0,0-1-1,0 1 139,19 2-302,19 10 216,1-3-1,-1-1 1,56 4-1,122-4 104,-73-5 98,-57 0-293,132 11 48,-214-14 17,-3 0-46,-1 0-1,1-1 1,-1 1 0,1 0-1,-1 0 1,1 0 0,0 0-1,-1 0 1,1 0 0,-1 0 0,1 0-1,-1 0 1,1 1 0,-1-1-1,1 0 1,-1 0 0,1 0-1,-1 1 1,1-1 0,-1 0 0,0 0-1,1 1 1,-1-1 0,1 0-1,-1 1 1,1 0 0,-1-1-31,0 0-38,0 1 13,2 0 38,-1-1 21,0 0 96,-1 0-216,1 64 199,1-39-91,-2 0 0,0 0 0,-2 1 0,-7 36 0,-12 30-81,-14 157 0,-9 35-241,8-80 147,32-167 1640,4-37-1482,-25 0-89,-1 1-125,-35 7 0,-11 0-32,-24-6 217,0-4 0,1-4 1,-111-21-1,-249-62 424,420 85-459,0 1 0,-39 2 1,55 1-128,19 0 204,0 0 1,0 0 0,-1 0-1,1 0 1,0 0 0,0 0 0,0 0-1,0 0 1,-1 0 0,1 0-1,0 0 1,0 0 0,0 0-1,0 0 1,0 0 0,-1 0-1,1 1 1,0-1 0,0 0 0,0 0-1,0 0 1,0 0 0,0 0-1,0 0 1,-1 0 0,1 1-1,0-1 1,0 0 0,0 0-1,0 0 1,0 0 0,0 0 0,0 1-1,0-1 1,0 0 0,0 0-1,0 0 1,0 0 0,0 1-1,0-1 1,0 0 0,0 0-1,0 0 1,0 0 0,0 1 0,0-1-1,0 0 1,0 0 0,0 0 15,0 1-1,0-1 1,0 0 0,1 0 0,-1 0 0,0 0 0,0 1 0,0-1 0,0 0 0,0 0 0,0 0 0,0 1 0,0-1 0,0 0 0,-1 0 0,1 0-1,0 0 1,0 1 0,0-1 0,0 0 0,0 0 0,0 0 0,0 0 0,0 1 0,0-1 0,0 0 0,-1 0 0,1 0 0,0 0 0,0 0 0,0 0-1,0 1 1,0-1 0,-1 0 0,1 0 0,0 0 0,0 0 0,0 0 0,0 0 0,-1 0 0,1 0 0,0 0 0,0 0 0,0 0 0,-1 0 0,1 0 0,0 0-1,0 0 1,-1-20 32,-4-15 103,-1 1-1,-2 0 1,-19-50-1,11 37-179,-31-65 0,38 95-624,-1 1 0,-17-23-1,19 29-540,0 0-1,-1 1 0,-1 1 0,-16-14 0,0 6-1424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8093,'0'0'1259,"8"0"1837,24 6-1547,0 2 0,-1 0 0,38 18-1,-37-12-655,-2 1 0,54 36 0,-48-25-553,-2 2 0,-1 2 0,-1 1-1,-1 1 1,41 59 0,-21-16-103,-3 2 1,-4 2-1,-3 2 0,-4 1 1,30 101-1,-22-29 285,-6 2-1,19 166 1,-40-176-242,-6 0 1,-7 1-1,-17 190 1,0-244-218,-3-1 0,-4-1 0,-5-1-1,-3 0 1,-4-2 0,-4-2 0,-56 101 0,42-101-112,-4-2 0,-3-3 0,-4-2 0,-3-3 0,-3-2 0,-128 108 1,159-154-782,-1-1 1,-77 44 0,95-62 142,1-1 1,-1 0-1,0-2 1,-1 0-1,1-1 1,-1-1-1,0-1 1,-1 0-1,-27-1 1,42-2 142,0 0 0,1 0 0,-1-1 0,0 1 0,1-1 1,-1-1-1,1 1 0,-1-1 0,1 1 0,0-1 0,0 0 0,0-1 1,0 1-1,0-1 0,0 0 0,-3-3 0,-13-16-2949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7865,'0'0'52,"23"0"2349,195 5 2172,181-7-1683,-376 1-2873,574-33-5,-484 34 360,-1 5 0,145 26 0,-9 19 357,282 95 0,-481-127-352,0 2 1,-1 2-1,79 50 1,-70-33-4,-2 3 1,69 67-1,-100-86-339,141 129 84,-123-117-78,1-3-1,54 32 1,-18-19 28,104 63 281,-149-85-298,-1 1 0,-1 2 0,32 33 0,-43-35-56,-1 0 0,-1 2-1,-2 0 1,0 1 0,-2 0-1,-1 2 1,-1-1 0,11 40-1,-2 9 9,-3 2-1,8 81 0,-22-117 46,-2 0 1,-2 0-1,-5 50 1,0-65-43,-1 1 0,-1-1 1,-2 0-1,-1 0 0,-1-1 1,-1 0-1,-28 46 0,-125 164-191,157-227 161,-311 363-74,265-316 186,-3-2 0,-2-3 0,-3-2 0,-1-3 0,-72 40 0,-157 73 629,-41 23-660,176-88-55,25-14 113,-204 93 0,-242 35-328,495-184 322,-338 90-665,255-88-88,-51 13-1245,202-37 1693,-119 27-3644,101-24 1137,0-2-1,-40 0 1,20-4-1088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24 395 7385,'0'0'-70,"-23"-4"10434,32-2-9917,26-7 158,0 1 0,47-8 0,-21 5-441,529-90 597,-528 97-680,568-37 18,4 49-264,-187 2-13,-335-11 200,205-36 0,683-73-3516,-807 110 4516,-39 1 1321,-61-1-2475,0-1 32,129 10 0,-206-4 231,-1 1 1,0 1-1,1 0 0,-1 1 1,0 1-1,-1 0 1,1 1-1,-1 1 0,0 0 1,-1 1-1,21 15 1,-10-6-50,0-1 0,31 15 1,-36-21-47,0 0 1,-1 0-1,-1 2 1,0 0 0,29 29-1,-42-36 15,0 1 0,-1-1 0,0 1 0,0 0-1,0 0 1,0 0 0,-1 0 0,0 0-1,-1 0 1,1 1 0,-1-1 0,0 1 0,0 6-1,-1 12 23,0 0-1,-5 26 0,-4 9 0,-19 61 0,-5 33-70,24-78 391,-1 109 0,9-110 267,3 1 0,20 117-1,-18-174-612,0 1-1,1-2 0,2 1 0,14 32 1,-16-42-38,1 0 1,0 0-1,0-1 0,1 1 1,0-1-1,1-1 1,-1 1-1,1-1 1,1-1-1,14 9 1,1-1-3,1-1 0,1-2 0,38 12 0,86 16-189,-97-26-19,321 62-669,-281-64 961,1-4 1,100-4-1,-134-10 139,0-2-1,0-2 1,69-23 0,-51 13-229,548-133 391,-297 75 1040,132-70-657,-335 104-820,206-54 672,-233 82-647,0 4 1,119 1-1,51-6-454,-169 6 352,-4-1-301,100 0 0,-180 14 79,-1 0 1,16 4 0,24 1-3477,-38-5 875,0 0-3896,-9-1 1937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 6165,'11'-26'6836,"-14"41"-5312,-2 3-1385,1 0 0,1-1 0,-1 30 0,4-37-120,0 0 0,1 0 0,0 0 0,0 0-1,1 0 1,0-1 0,1 1 0,3 9 0,-4-15-4,0 0 0,1 0 1,-1 0-1,1 0 1,0-1-1,0 1 0,0-1 1,0 0-1,0 1 0,1-2 1,0 1-1,-1 0 0,9 3 1,-6-3-2,1 0 1,0 0 0,1-1-1,-1 0 1,0-1 0,1 0-1,13 1 1,-5-2-1,-1-1 0,0 0-1,1-1 1,-1-1 0,0-1-1,0 0 1,24-10 0,66-36 47,-89 41 18,0-1 0,-1-1 0,0 0-1,17-17 1,-24 19 320,-12 9 199,-17 16-52,7-2-338,2 1 0,-1 1 0,2 0 0,0 0 1,1 1-1,-14 34 0,10-15 55,1 1 0,-12 59 0,-9 157-256,16-89-245,7-87 256,-3 0-1,-44 136 0,47-184 6,-1 0 0,-1-2 1,-1 0-1,-1 0 0,-2-1 0,0-1 0,-2-1 0,-1 0 0,0-2 0,-31 27 1,29-32-312,-34 21 0,44-31-1375,-1 0 1,-17 6-1,15-8-2961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15013,'-12'1'309,"0"0"-1,0 0 0,1 1 0,-1 1 0,0 0 1,1 1-1,0 0 0,0 1 0,0 0 1,0 0-1,1 1 0,0 1 0,0 0 0,0 0 1,1 1-1,0 0 0,-9 11 0,-8 13 45,0 1-1,3 1 0,-32 59 1,31-50-212,2 1 1,-20 57 0,36-83-121,1 0-1,0 1 1,1-1 0,1 1 0,1 0 0,1 0 0,0 0 0,4 35 0,-2-50-27,0 0 0,0 0 0,0 0 0,1 0 0,-1 0 1,1 0-1,0-1 0,0 1 0,0 0 0,1-1 0,-1 0 0,1 0 0,0 0 0,0 0 0,0 0 0,0 0 0,0-1 0,1 1 0,-1-1 1,1 0-1,0 0 0,-1-1 0,1 1 0,0-1 0,0 1 0,0-1 0,8 1 0,9 1-228,-1-1 0,1-1-1,0-1 1,26-3 0,-42 2 158,38-3-837,0-3 0,0-1 0,54-18 1,122-54-4348,-55 18-687,-151 57 5469,1 0 1,-1 2 0,16-3 0,-18 6-287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11217,'0'35'1341,"-1"133"1637,-2-86-2989,-14 85 0,-103 434-2540,113-576 1503,4-16-976,1-31-6203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96 8525,'23'3'6419,"12"2"-5102,40 5-1674,195-5-69,-166-6 195,16-3-335,146-23-1,116-40 436,-350 59 173,-20 5 350,0 0-1,0 1 1,19-1 0,-30 3 263,-18 0 318,7 11 941,30-7-1588,70 22-223,-56-17-130,-1 1-1,0 1 1,41 21-1,-48-18-22,0-1 0,1-1 0,1-2 0,0 0 0,0-2 0,1-1 0,0-2 0,55 4 0,-71-8 66,8-1-30,29 5 1,-43-3 11,1 0-1,-1 0 1,0 0-1,0 1 1,0 0-1,0 0 1,9 7-1,-10-7 5,1 0 0,-1 0-1,0 0 1,1 0 0,0-1-1,0 0 1,10 1 0,-16-3-4,-1 0-1,0 1 1,1-1 0,-1 0 0,0 0 0,1 0 0,-1 1 0,0-1-1,1 0 1,-1 0 0,0 1 0,1-1 0,-1 0 0,0 1 0,0-1-1,1 0 1,-1 1 0,0-1 0,0 0 0,0 1 0,1-1 0,-1 1-1,0-1 1,0 0 0,0 1 0,0-1 0,0 1 0,0-1-1,0 0 1,0 1 0,0-1 0,0 1 0,0 0 0,-1 11-53,-4-3 68,0-1 0,0 0 0,-1 0 0,0 0 1,0-1-1,0 0 0,-10 8 0,15-15-14,-142 133 21,58-57 92,-82 96 0,130-123-82,2 2 0,2 1 0,-41 91 1,27-50 42,40-83-61,5-8 8,1 0 1,0-1-1,0 1 0,-1 0 1,1 0-1,0 0 0,0 0 1,1 0-1,-1 0 0,0 0 0,0 4 1,1-6-25,-513-8 573,95 8-2300,344 5 971,1 4-1,-1 3 0,-80 24 0,-208 88-7315,254-78 4681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9689,'-37'48'2471,"3"2"0,-52 101 0,-26 118-1069,89-200-1221,-22 107-1,37-131-219,1 0-1,3 1 1,3 69-1,1-103 35,1-1 1,1 1-1,0 0 0,1-1 0,6 19 0,-7-26-46,-1 0 0,1 0 0,0 0 0,1 0-1,-1 0 1,1-1 0,0 1 0,0-1 0,0 0 0,0 0-1,0 0 1,1 0 0,-1 0 0,1-1 0,0 1-1,0-1 1,7 3 0,1-2-340,0 0 1,0-1-1,1 0 0,-1-1 0,0 0 1,1-1-1,-1 0 0,0-1 1,0-1-1,18-4 0,-3-1-982,1-1 0,-1-1-1,35-18 1,17-15-1717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8377,'3'-14'647,"-1"5"-102,1 0 0,0 0 0,5-12 0,-8 21-468,0-1 1,1 1 0,-1-1 0,0 1-1,0 0 1,0-1 0,0 1-1,1-1 1,-1 1 0,0 0-1,1-1 1,-1 1 0,0 0 0,0-1-1,1 1 1,-1 0 0,1 0-1,-1-1 1,0 1 0,1 0-1,-1 0 1,1 0 0,-1-1 0,0 1-1,1 0 1,-1 0 0,1 0-1,-1 0 1,1 0 0,8 9 1189,0 22-444,-1 46-473,-3 0 0,-8 112 0,2-165-261,-28 309 607,-23-2-691,40-257-12,-6 32 13,-38 317 176,55-410-67,1-14-157,1-23-186,124-777-131,-110 734 122,35-94 1,-38 133-1276,29-51 0,-31 62-292,1 1-1,1 0 0,26-26 1,-8 17-444,1 7 303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3312,'21'1'3657,"-18"2"-3314,1-1 0,-1 1 0,1 0 0,-1 0 0,0 0 0,0 0 0,0 0 0,-1 1 0,1-1 0,1 5 1,20 40 1683,-10-11-1443,-2 1 0,-2 0 0,-2 0-1,6 59 1,-1 159 513,-13-192-982,0-12-7,1-1 0,16 89 1,-17-135-69,1 0 0,1-1 0,-1 1 0,1 0 1,-1-1-1,1 0 0,1 1 0,-1-1 1,1 0-1,4 6 0,-5-8-127,-1-1 0,1 0 1,0 0-1,0 0 0,-1 0 0,1 0 0,0 0 1,0 0-1,0 0 0,0-1 0,0 1 0,1-1 1,-1 0-1,0 1 0,0-1 0,0 0 1,0 0-1,0 0 0,0-1 0,0 1 0,1 0 1,-1-1-1,0 0 0,0 1 0,3-3 0,1 0-774,0 0-1,0-1 1,-1 1-1,1-1 0,-1 0 1,0-1-1,0 0 1,-1 1-1,0-1 0,5-7 1,1-6-1645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5481,'9'-31'1425,"-9"30"-1328,0 0 0,1 1 0,-1-1 0,0 1-1,1-1 1,-1 1 0,0-1 0,1 1 0,-1-1-1,1 1 1,-1 0 0,1-1 0,-1 1 0,1-1-1,-1 1 1,1 0 0,-1 0 0,1-1 0,1 1-1,-2 0 37,1 0-1,0 0 0,0 0 0,-1 1 0,1-1 1,0 0-1,-1 1 0,1-1 0,-1 0 0,1 1 1,0-1-1,-1 1 0,1-1 0,-1 1 0,1-1 1,-1 1-1,1-1 0,-1 1 0,0 0 0,1-1 1,-1 1-1,1 1 0,2 4 142,0 1 0,0-1 0,-1 1 0,0 0 0,0 0 0,1 12 0,3 48 344,-5-56-476,2 185 305,-23 202 0,13-231-2472,6-56-2951,1-56 1362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10653,'-6'21'1937,"-2"29"0,0 60-799,4-41-1013,0-17-255,-34 371 161,20-286-2713,-39 143 1,53-267 2154,2-1-497,-1-1-1,-1 1 0,0-1 0,-10 20 0,6-22-1204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5376,'0'0'61,"-1"0"-1,1 0 0,0-1 0,0 1 1,0 0-1,0 0 0,-1 0 0,1-1 1,0 1-1,0 0 0,-1 0 0,1 0 1,0 0-1,0-1 0,-1 1 0,1 0 1,0 0-1,0 0 0,-1 0 0,1 0 0,0 0 1,0 0-1,-1 0 0,1 0 0,0 0 1,-1 0-1,1 0 0,0 0 0,0 0 1,-1 0-1,1 0 0,0 0 0,0 0 1,-1 0-1,1 1 0,0-1 0,0 0 1,-1 0-1,1 0 0,0 0 0,0 0 0,-1 1 1,1-1-1,0 0 0,0 0 0,0 1 1,0-1-1,-1 0 0,1 0 0,0 1 1,0-1-1,0 0 0,0 0 0,0 1 1,0-1-1,0 1 123,0 0-1,0 0 1,0 0 0,0 0 0,0 0 0,1 0-1,-1 0 1,0 0 0,1 0 0,-1-1-1,1 1 1,-1 0 0,1 0 0,-1 0 0,2 1-1,3 2-2,1 0 0,-1-1-1,1 0 1,-1 1 0,1-2 0,0 1-1,0-1 1,0 0 0,1 0-1,6 1 1,12 1-11,28 2 1,-53-6-170,357 9 429,-50-3-404,-51 2 74,-248-9-86,0 0-1,-1 0 0,1 0 1,-1-1-1,0 0 0,12-5 0,15-5 308,-33 12 448,-21 0-541,13 0 1392,20 6-432,30 8-1033,0 3 0,56 30 0,-56-23-214,0-2 0,1-2 0,1-2 0,55 15 0,-80-27 52,0 1-1,20 10 0,-25-10 5,0-1 0,0 0 0,1-1 1,-1-1-1,18 3 0,90 2-12,-118-8 16,-3 0-11,-2 1 9,1-2-1,0 0-10,-7 20-323,-127 187 247,98-145 49,-3-1-1,-71 85 1,-73 29 387,145-142-338,34-31-14,-43 43-61,41-40 63,1 0-1,-1 1 0,1-1 1,0 1-1,1 0 0,-6 12 1,6-8-94,3-9 105,0 0 0,0 0 0,0-1 0,-1 1 0,1 0 0,0 0 0,-1 0 1,1-1-1,0 1 0,-1 0 0,1-1 0,-1 1 0,1 0 0,-1-1 0,1 1 0,-1 0 0,1-1 0,-1 1 0,0-1 0,1 1 1,-1-1-1,0 1 0,0-1 0,1 0 0,-1 1 0,-1-1 0,-11 5-3,-1-1-1,0-1 1,0 0-1,0-1 1,0-1-1,0 0 1,0 0-1,-20-3 1,-3 1 22,-173-16 159,22 0-100,-32 17-1897,173 3-898,-52 10-1,29 3-2164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 11213,'-24'12'395,"2"1"-1,0 0 1,1 2 0,0 1-1,1 0 1,1 2 0,0 0-1,1 1 1,2 1 0,-23 34-1,27-36-404,1 1 1,0 1-1,2 0 0,0 0 0,2 1 1,0 0-1,1 0 0,1 0 0,1 1 1,1 0-1,1 0 0,2 38 0,0-56-13,0 0-1,1-1 1,-1 1-1,1 0 0,0-1 1,0 1-1,0-1 0,0 1 1,1-1-1,-1 1 0,1-1 1,0 0-1,0 0 1,0 0-1,4 4 0,-3-5-47,1 1-1,-1-1 0,0 0 0,1 0 1,-1 0-1,1-1 0,0 1 1,0-1-1,-1 0 0,1 0 1,0-1-1,0 1 0,0-1 1,5 1-1,4-2-158,-1 1 0,0-2 0,0 0 0,0 0 0,0-1 0,0 0 0,0-1 0,-1-1 0,0 0 0,0 0 0,12-8 0,13-10-591,58-50 0,-45 33 821,-2-3 1,-2-2-1,-1-2 0,47-67 1,-83 104 243,-1-1-1,0-1 1,-1 1 0,0-1 0,-1 0 0,0 0 0,-1-1 0,0 0 0,-1 1 0,-1-1 0,2-19 0,-4 31-221,0 1-1,0 0 0,1-1 1,-1 1-1,0 0 1,-1-1-1,1 1 1,0 0-1,0-1 0,0 1 1,0 0-1,0-1 1,0 1-1,0 0 1,0-1-1,0 1 0,-1 0 1,1 0-1,0-1 1,0 1-1,0 0 1,-1 0-1,1-1 0,0 1 1,0 0-1,-1 0 1,1 0-1,0-1 1,-1 1-1,1 0 0,0 0 1,-1 0-1,-11 3 540,-11 15 236,9-2-606,2 2 1,0-1-1,1 2 0,-15 33 0,-27 86-162,46-118-7,2-4-6,-1-1 0,2 1-1,0 1 1,1-1-1,1 0 1,0 1 0,1-1-1,2 18 1,-1-33-33,0 0 1,0 1 0,1-1-1,-1 0 1,0 0 0,1 0-1,-1 0 1,1 0 0,0 0-1,-1 0 1,1 0 0,0 0-1,-1 0 1,1 0-1,0 0 1,0-1 0,0 1-1,0 0 1,0 0 0,0-1-1,0 1 1,0-1 0,0 1-1,0-1 1,0 1 0,0-1-1,1 0 1,-1 0-1,0 1 1,0-1 0,0 0-1,0 0 1,3 0 0,4-1-363,-1 1 0,1-1 0,0 0 0,7-3 0,-13 3 250,18-5-1951,-1-1 1,32-16-1,3-3-1514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14977,'20'105'1375,"11"194"0,-29-269-1298,11 249 301,-39 498 0,23-751-355,-14 119 72,12-120-32,0 0-1,-1 0 1,-17 38-1,21-58-58,-1-1 0,1 0 0,-1 1 0,0-1 0,0-1 0,-1 1-1,-5 5 1,8-8-28,1-1 0,-1 1 0,0 0 0,1-1 0,-1 1 0,0 0 1,0-1-1,0 1 0,1-1 0,-1 0 0,0 1 0,0-1 0,0 0 0,0 1 0,0-1 0,0 0 0,0 0 0,0 0 0,0 0 0,0 0 0,0 0 0,0 0 0,1 0 0,-1 0 0,0 0 0,0 0 0,0-1 0,0 1 0,0 0 0,0-1 0,0 1 0,0-1 0,1 1 0,-1-1 0,0 1 0,0-1 0,1 0 0,-1 1 0,0-1 0,1 0 0,-1 1 0,1-1 0,-1 0 0,1 0 0,-1 0 0,0-1 0,-2-6-198,1 0-1,0 0 0,0 0 0,1-1 0,0 1 0,0-1 1,1 1-1,0-1 0,2-15 0,-1 9-45,2-16 102,0 0-1,3 1 1,0-1-1,2 1 1,1 0-1,2 1 1,0 0 0,2 1-1,1 0 1,2 1-1,0 1 1,2 0-1,1 1 1,1 1-1,0 1 1,45-37-1,-51 49 126,1 1-1,-1 1 0,2 0 0,-1 1 0,1 1 0,0 0 0,22-5 0,-25 8 20,0 1-1,0 1 0,1 0 0,-1 1 1,0 0-1,1 1 0,-1 1 0,1 0 1,-1 1-1,14 3 0,-21-3 27,0 0 1,0 0-1,0 0 0,0 1 0,-1 0 0,1 0 1,-1 1-1,0-1 0,0 1 0,0 0 0,-1 1 1,9 8-1,-8-5 33,0 0 1,0 0-1,0 0 1,-1 1-1,0 0 1,0 0-1,3 15 0,-2 4 421,-1 0-1,-1 0 1,-1 0-1,-4 49 1,1-56-237,-2 0 0,-1 0 0,0 0 0,-2 0 0,0-1 0,-1 0 0,-1 0 0,-1-1 0,-1 0 0,0 0 0,-1-1 0,-18 21 0,17-25-467,0-1 0,-1 0 0,-1-1 0,0 0 0,0-1 0,-20 11 0,20-14-694,1-1 1,-1-1-1,-1 0 0,1-1 0,-1-1 1,1 0-1,-30 3 0,-1-5-1914,7-1 432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 4096,'-17'-118'6289,"21"171"-3318,0 45-3070,-3-69 311,-7 394-136,-1-191-172,7-91-1298,-1-135-3413,-2-13 2556,-1-13 422,0-4 265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6053,'-1'-2'123,"0"1"0,0 0 0,0 0 1,0 0-1,-1 0 0,1 0 1,0 0-1,-1 0 0,1 1 1,-1-1-1,1 0 0,0 1 1,-1-1-1,1 1 0,-1 0 0,0-1 1,-2 1-1,4 0 88,3 17 3058,2-10-3096,0-1 0,1 0 1,-1 0-1,1-1 0,1 0 1,-1 0-1,1 0 0,0-1 0,0 0 1,0 0-1,0-1 0,1 0 1,-1 0-1,1 0 0,0-1 1,11 1-1,14 2-85,0-1 0,53-2 0,-76-2-31,380-29 289,-67 16 1994,-342 39-615,26-16 1036,32 32-2823,121 86-287,-5-4 66,-135-108 252,33 20 0,-21-15-127,-29-19 157,-1-1 1,0 1-1,0 0 0,0 0 1,0 0-1,0 0 1,-1 0-1,1 0 1,-1 0-1,1 0 1,-1 1-1,0-1 1,1 1-1,-2-1 1,3 5-1,-3-7-18,0 0 13,0 0 1,0 0 0,0 1 0,0-1 0,0 0 0,0 0 0,0 0 0,0 1 0,1-1-1,-1 0 1,0 0 0,0 0 0,0 0 0,0 1 0,0-1 0,0 0 0,0 0 0,0 0-1,0 1 1,0-1 0,0 0 0,0 0 0,0 0 0,0 1 0,0-1 0,-1 0-1,1 0 1,0 0 0,0 0 0,0 1 0,0-1 0,0 0 0,0 0 0,0 0 0,-1 0-1,1 1 1,0-1 0,0 0 0,0 0 0,0 0 0,0 0 0,-1 0 0,-5 7 53,-20 12-88,-1-1 0,-1-1 0,-47 20 0,-12 8 95,-73 44-351,-89 53-167,67-33 333,166-99-200,-32 13-1,47-22 341,-2 0 1,0-1 0,0 1 0,0-1 0,0 0 0,0 0 0,0 0-1,0 0 1,-3-1 0,-4 0-7,-29 1-731,-1 1-1,1 3 0,-42 7 0,6 5-5328,36-7 2050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6141,'12'34'898,"-2"1"1,-1 0-1,-2 1 1,6 62 0,-9 148-594,-4-195-142,-2 26-594,-3 0 0,-4 0-1,-30 128 1,38-201-97,0 0 0,0 0 0,-1 0 0,1-1 0,-1 1 0,0 0 0,-3 4-1,0-3-2335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5168,'0'0'49,"0"0"-1,-1 0 0,1 0 1,0 0-1,0 0 0,-1-1 0,1 1 1,0 0-1,0 0 0,0 0 0,-1 0 1,1-1-1,0 1 0,0 0 0,0 0 1,0-1-1,0 1 0,-1 0 0,1 0 1,0 0-1,0-1 0,0 1 0,0 0 1,0-1-1,0 1 0,0 0 0,0 0 1,0-1-1,0 1 0,0 0 1,0 0-1,0-1 0,0 1 0,0 0 1,0 0-1,0-1 0,0 1 0,0 0 1,1 0-1,-1-1 0,13 0 899,30 10-308,-34-6-333,59 12 174,0-2 0,1-4 1,0-2-1,1-4 0,-1-2 0,0-4 1,1-2-1,89-20 0,286-61-1488,-316 63 1020,-101 19-13,-14 2 26,0 0 1,0-1-1,24-9 0,-38 12-20,0 0 0,1 0 0,-1 0 0,0-1 0,0 1 0,0 0 0,0 0 0,0 0 0,0 0 0,0-1 0,0 1 0,0 0 0,0 0 1,0 0-1,1 0 0,-1-1 0,0 1 0,0 0 0,0 0 0,0 0 0,-1-1 0,1 1 0,0 0 0,0 0 0,0 0 0,0 0 0,0-1 0,0 1 0,0 0 0,0 0 0,0 0 0,0 0 0,0-1 0,0 1 0,-1 0 0,1 0 0,0 0 0,0 0 0,0 0 0,0 0 0,0-1 0,-1 1 0,1 0 0,0 0 0,0 0 0,0 0 0,0 0 0,-1 0 0,1 0 1,0 0-1,0 0 0,0 0 0,0 0 0,-1 0 0,1 0 0,0 0 0,0 0 0,0 0 0,-1 0 0,1 0 0,-12-5 84,-5 1 152,-1-1 0,1 2 1,-26-2-1,43 8-222,0 0 1,0-1-1,0 1 1,0 0-1,1 0 1,-1-1-1,2 6 1,-1-6 83,1-1 0,-1 1 0,0 0 0,1 0 0,-1-1 0,1 1 0,-1-1 0,1 1 0,0-1 0,-1 0 0,1 0 0,0 0-1,0 0 1,0 0 0,0 0 0,0 0 0,0 0 0,0-1 0,4 1 0,4 1 67,1-1-1,21-1 1,5 1-191,-31 1 23,-1-1 1,0 1-1,0 0 1,0 0-1,0 0 0,0 0 1,0 1-1,-1 0 1,1 0-1,6 6 0,5 7 30,20 22-1,-3-2-51,-22-26 23,1 0 0,0 0 0,0-1 0,1-1 0,0 0 0,1-1 0,-1 0 0,1-1 0,1 0 0,-1-1 0,1-1 0,0-1 0,0 0 0,0 0 0,0-2 0,19 0 1,-1 22 20,-26-19 13,-4-3-37,0 0 1,0 0-1,0 1 1,0 0-1,0 0 0,0-1 1,4 6-1,-6-7 63,0 0 10,-5 12 825,-83 150-788,-106 202 24,173-324-143,-141 252 768,159-288-759,-6 9 19,8-11-7,5-7-7,12-7-315,-14 10 238,-1 1-1,1-1 0,-1 0 0,1 0 0,-1 0 1,1 0-1,-1-1 0,0 1 0,0 0 0,3-6 1,-38 6-451,-44 2 695,-375 15-247,240 10-2199,70-8-3118,73-9 1705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8433,'17'344'6883,"-4"-132"-6088,-5 667-1247,-33-315 498,15-389-2559,2-1-3820,6-134 3934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5893,'-10'-7'8440,"28"18"-5786,14 8-1721,6-3-708,0-2 1,1-2-1,0-1 0,1-2 1,76 7-1,209-10-611,-206-7 452,326-33 60,-1 1-464,-444 33 338,167 7-105,-149-5 77,1 1 1,-1 0-1,0 2 0,0 0 0,0 1 1,31 16-1,-49-22 37,1 0 0,-1 1 0,0-1-1,1 0 1,-1 0 0,0 0 0,1 0 0,-1 0-1,0 0 1,0 1 0,1-1 0,-1 0 0,0 0 0,0 1-1,1-1 1,-1 0 0,0 0 0,0 1 0,0-1 0,1 0-1,-1 0 1,0 1 0,0-1 0,0 0 0,0 1 0,0-1-1,0 0 1,1 1 0,-1-1 0,0 1 0,-9 2 290,-17-3 203,13-4 122,1 0 0,-1-2 0,-11-6-1,19 10-413,12 1-244,0 0-1,1 0 1,-1 0 0,13 2 0,157 30 13,-104-16 25,-9-1-44,0 4 0,-1 2 0,-1 3 0,-2 3 0,0 2 0,-2 3 0,79 54 0,-101-59 17,-2 1 0,0 2 1,-2 2-1,-1 0 0,-2 2 0,32 46 1,-44-53 38,0 1 1,-2 1 0,-1 1-1,-1 0 1,-2 1-1,-1 0 1,-1 0 0,-1 1-1,4 45 1,-8-20-7,-3-1 0,-2 1 0,-2-1 0,-3 1 0,-3-1 1,-29 103-1,-8-22 19,-92 190 0,114-276-16,-2-1 1,-2-1-1,-2-1 0,-48 55 1,54-74-65,-2-2 0,0-1 1,-2-1-1,0-1 0,-2-1 0,-1-2 1,-52 26-1,31-23 82,-1-3 1,-1-2 0,-1-3-1,-100 15 1,-228 1 122,-136-28-14,302-4-237,47-4-2033,58-10-4583,56 1 408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 6437,'-21'0'320,"0"-3"24,-3 3 64,2 0 88,-6 0 540,-2 0 240,-1 3-412,1-2-364,-4 3-332,-1 1-120,0-2-48,3-1-168,1-2-428,-1 2-848,1-2-284,1 0-408,1 0-353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4060,'0'0'300,"18"0"2521,68-1 74,-20-2-2299,68-13 0,-3-5-448,577-83 335,211 48 163,-439 41-593,-4-41 214,-376 37-91,225-33-392,-272 48 163,87 5 0,-66 6 90,-52-4 217,1-1 0,-1 0 0,1-2-1,-1-1 1,36-5 0,62-16 625,151-9 0,-227 27-9101,-57 4 4263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1924 3436,'3'1'124,"-1"1"1,1-1-1,0 0 0,0 0 0,1 0 0,-1 0 0,0-1 1,4 1-1,30 1 424,-1-2 0,1-1 0,0-2 1,67-14-1,-9 2-196,259-19 1334,41-5-117,-33-18-1583,-241 37 64,-81 14 43,75-1 0,-114 7-89,1 0 0,-1 0-1,1 0 1,-1-1 0,0 1 0,1 0-1,-1-1 1,1 1 0,-1-1-1,0 0 1,0 1 0,1-1-1,-1 0 1,0 0 0,0 1 0,0-1-1,0 0 1,0 0 0,0 0-1,0-1 1,0 1 0,0 0-1,-1 0 1,1 0 0,0-1 0,-1 1-1,1 0 1,-1-1 0,1 1-1,-1 0 1,1-3 0,0-5 26,0 0 0,0-1 1,-1 1-1,0-10 0,-1 4-15,3-468 2517,-4 430-2198,-4 0 0,-14-66 0,9 58-221,-5-69 1,13-34 252,20-174-1,-15 297-186,-2 27 17,1 0-1,0 0 1,1 0-1,7-27 1,-9 39-186,1 0 1,0 1 0,0-1-1,0 1 1,0 0 0,0-1-1,1 1 1,-1 0 0,0-1-1,1 1 1,-1 0 0,1 0-1,-1 0 1,1 0 0,-1 0-1,1 1 1,0-1 0,-1 0-1,1 1 1,0-1 0,0 1-1,3-1 1,5 0 37,0 1-1,20 0 1,-13 1-44,268 5-259,-91 0 484,208-21-1,-195-10-166,-56 5-207,153 1-1,-239 15-2452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5805,'26'-7'3262,"-9"1"-1787,76-12-387,0 4 0,167-3-1,-243 16-1055,16 0 267,1 1-1,63 8 1,-86-6-237,0 1 0,-1 0 1,0 0-1,0 1 1,0 0-1,0 1 0,0 0 1,-1 1-1,0 0 1,0 0-1,-1 1 0,0 0 1,10 10-1,19 29 544,-3 2 0,-1 2 0,49 101 0,-69-124-287,-1 1 0,-2 0 0,-1 1 0,-1 0 0,7 51 0,-8-6 43,-3 85 0,-26 267-111,0 4-110,22-427-139,12 549 430,-2-379-421,-22 305-1,1-98-328,12-367 307,0 0 0,1-1 0,0 1 0,1-1 1,1 1-1,0-1 0,1 0 0,0 0 0,1-1 1,0 0-1,0 0 0,1 0 0,1 0 0,0-1 1,1-1-1,-1 1 0,15 10 0,-11-10-9,1-1 0,-1 0-1,2-1 1,-1 0 0,1-1 0,1-1-1,-1 0 1,1-1 0,0-1 0,0 0-1,0-1 1,1 0 0,29 0 0,380-18-22,200-46 215,-270 37-1,-56 6 967,18-14-959,-303 30-184,1 0 0,-1 1-1,1 1 1,-1 1 0,1 0 0,-1 1-1,1 0 1,15 5 0,-15-3 14,0 0 0,1-1 0,-1-1 1,1 0-1,27-1 0,-23-1-48,1 1 0,30 6 0,-47-7 14,-1 1-1,1 1 1,0-1-1,0 0 1,-1 1-1,1 0 1,-1 0-1,0 0 1,1 0-1,-1 0 1,0 1-1,0 0 1,0-1-1,4 7 1,-5-8-378,0 0 1,0 0 0,-1 0 0,1-1 0,0 1 0,0-1-1,0 1 1,0-1 0,0 0 0,0 0 0,0 0 0,-1 0-1,4 0 1,31-2-317,-35 2 597,11-2-922,8 0-4843,-14 2 1948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98 6249,'-63'157'3803,"-128"230"0,184-373-3435,5-9-105,-1 0 0,1 0-1,-1-1 1,0 1 0,-6 6-1,10-28-111,6-4-81,0 0 1,15-28-1,-5 11-43,28-62-217,3 3 0,86-127-1,-122 206-544,1 1 0,26-28 0,-35 41 351,1-1-1,-1 2 0,1-1 0,0 0 0,0 1 1,0 0-1,0 0 0,1 1 0,-1-1 1,1 1-1,-1 0 0,1 1 0,0-1 0,11 0 1,-14 2 44,7-1-568,-1 1 0,0 0 0,0 1 0,18 3 0,-7 3-289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2804,'-2'6'132,"2"-3"-16,-2-2-16,0 1 32,1-2-180,1 2-24,-3-2 48,3 2-16,-1-2-116,1 2-1096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5436,'-5'0'5978,"5"0"-5851,-10 21 1964,-15 40-2302,21-49 732,-171 392-787,128-300-1738,-2 24-5184,40-95 4480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3964,'0'-1'57,"0"1"-1,0 0 0,0-1 1,0 1-1,0-1 1,0 1-1,0 0 0,0-1 1,0 1-1,0-1 0,0 1 1,1 0-1,-1-1 1,0 1-1,0 0 0,0-1 1,1 1-1,-1 0 1,0-1-1,0 1 0,1 0 1,-1-1-1,0 1 0,1 0 1,-1 0-1,0-1 1,1 1-1,-1 0 0,0 0 1,1 0-1,0-1 0,15 3 914,-13 0-845,1-1 1,-1 1 0,0-1-1,0 1 1,0 0 0,0 0-1,0 0 1,2 3 0,3 8 573,0 0 0,-1 0-1,-1 1 1,0-1 0,-1 2 0,-1-1 0,0 0 0,3 23 0,9 30 797,-7-37-1036,0 2-266,2-2 1,0 1-1,19 33 0,-28-62-283,0 0-1,0 1 1,0-1-1,0 0 1,0 0-1,1 0 0,-1 0 1,1 0-1,-1 0 1,1-1-1,0 1 1,0-1-1,0 0 1,0 0-1,0 0 1,0 0-1,0-1 1,0 1-1,0-1 1,0 0-1,6 0 0,0 0-971,0 0-1,-1-1 0,1-1 0,0 1 0,0-1 0,14-6 0,5-4-1687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3379 6833,'10'3'1964,"1"0"0,19 3 0,52 1 231,-47-5-1186,129 7 967,282-20-1,-398 8-1830,66-9 906,-99 9-1000,0 0 0,0-1 0,-1-1-1,1 0 1,17-10 0,-29 14-42,0-1 1,0 0-1,-1 0 0,1 0 0,-1-1 0,0 1 0,0-1 0,1 1 1,-2-1-1,1 0 0,0 1 0,0-1 0,-1 0 0,0 0 0,1 0 0,-1 0 1,1-5-1,0-6-1,0 1 0,0 0-1,-1-15 1,0 5 46,62-613 1876,30-97-155,-33 397-1720,28 6-168,5-21 609,-81 287-234,-2-1 0,-3 0-1,-3-88 1,-3 122-262,2 1 0,1-1 0,1 1 0,2 0 0,1 1-1,1-1 1,2 1 0,0 1 0,2 0 0,32-50 0,-38 69-9,0-1 0,0 2-1,1-1 1,0 1 0,0 0 0,13-9 0,-15 13-16,-1 0 0,1 1 0,0 0 0,0 0 0,0 0-1,1 1 1,-1 0 0,0 0 0,1 1 0,0-1 0,-1 2 0,9-1 0,25 3-151,0 2 0,67 15 1,-79-13 158,35 4 6,105 5-1,65-13 187,-137-2-33,635 26-121,-614-20 134,270 8-180,167 10-43,-174-13 49,-150-8-602,-18 19-631,-151-14 850,81 20-2915,-109-9 138,-22-16 2557,1 0 0,22 1 0,-7-1-1235,-1 2-3350,-21-3 2833,-4 2 117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19014 20 4664,'-90'0'8800,"-1"1"-3686,-91 1-2444,-186 0-3019,277-4 1262,-126-20 0,216 22-916,0 0 0,0 0 1,1 0-1,-1 0 0,0 0 0,0 0 0,1 0 0,-1 1 0,0-1 0,1 0 0,-1 0 0,0 1 0,1-1 0,-1 1 0,0-1 0,1 0 0,-1 1 0,1-1 0,-1 1 0,1 0 0,-1-1 0,1 1 0,-1-1 0,1 1 0,0 0 0,-1-1 0,1 1 0,0 0 0,-1 1 0,-7 27-25,4-13 13,-70 244-121,-56 123 312,-56 188 351,113-284-65,-97 312-130,-88 61 142,253-650-329,1 0-1,-1-1 1,-1 1 0,0-1 0,0 0 0,-16 16 0,17-20-114,-1 0-1,0-1 1,-1 1-1,1-1 0,-1 0 1,0-1-1,0 1 1,0-2-1,-1 1 1,-12 2-1,-32 6 62,0-3 1,-67 2-1,-109-9 288,158-2-333,-424-43-94,-3-1 175,317 48-216,-324 47-1,-61 49-208,-70 11 129,-1284 75-256,40-95 100,193-36 373,878-62-334,1 0 219,186-3-95,3-40-126,-311-43 267,504 66 63,-155-9-182,86 34-223,67 38 49,-48 0-317,163-42-341,214 4 813,45 1-1,-1 2 0,1 2 1,-1 3-1,-65 13 0,-37 28 179,67-31 75,33-7-93,-61 21-229,82-19 253,0-1-1,-52 6 1,56-12-173,0-2 0,0-2 0,0 0 0,0-2 0,1-2 0,-34-8 1,24 5-130,-53-5 0,-28-4 194,109 14-862,4 2-1403,-1-1-3884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7009,'28'1'3032,"35"6"0,27 9-549,33 4-1363,254 9-462,-108-10-747,549 56 302,-796-73-28,-12-2 280,-1 1 1,0 0-1,10 3 0,-14-4-838,-1 1-1,0-1 1,1 1-1,-1-1 1,0-1-1,5 0 0,8 0-5327,-9 1 782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16398,'1'-4'7064,"1"2"-5696,-2 0-1368,0-6-6128,0 2 1247,-3-1-1583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16249,'-7'1'-4732,"-14"3"152,-7 1 1607,-2-5 701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23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11489,'2'0'220,"0"0"1,1 0-1,-1 0 1,0 0-1,0 1 0,0-1 1,0 1-1,0-1 1,0 1-1,0 0 0,0-1 1,0 1-1,0 0 1,0 0-1,0 1 0,0-1 1,-1 0-1,1 1 1,0-1-1,-1 1 0,0-1 1,1 1-1,-1 0 1,0-1-1,0 1 0,0 0 1,0 0-1,0 0 1,1 4-1,3 6-37,0 1-1,-1 1 1,3 19-1,-6-26-7,6 34 251,3 83 0,-12 45 138,0-131-474,-4 99-123,-7-1-1,-6 0 1,-49 179 0,58-278-2113,-18 39 0,21-63-971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23:2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 11257,'0'0'59,"0"-1"0,0 1-1,1 0 1,-1 0 0,0 0 0,0 0-1,0 0 1,0-1 0,0 1 0,0 0-1,0 0 1,1 0 0,-1 0 0,0 0-1,0 0 1,0-1 0,0 1 0,0 0-1,1 0 1,-1 0 0,0 0 0,0 0-1,0 0 1,0 0 0,1 0 0,-1 0-1,0 0 1,0 0 0,0 0 0,1 0-1,-1 0 1,0 0 0,0 0 0,0 0-1,0 0 1,1 0 0,-1 0 0,0 0-1,0 0 1,0 1 0,0-1 0,1 0-1,-1 0 1,0 0 0,0 0 0,0 0 0,0 0-1,0 1 1,8 12 1308,4 21-688,-12-31-601,17 64 507,-3 0-1,10 132 1,-25 139-460,-4-263-480,-3-1-1,-3-1 1,-30 102 0,38-164-193,-7 18-1710,-2-14-3292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23:22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13953,'7'1'548,"0"0"1,0 0-1,-1 0 0,1 1 0,0 0 0,-1 0 0,1 0 1,11 7-1,47 33-111,-59-38-298,20 15-65,-1 2 0,-1 0 0,-1 1 0,-1 2 0,-1 0 0,-1 1 0,-1 1 0,-1 1-1,21 45 1,-23-38 64,-2 1-1,-2 0 0,0 1 0,-3 0 0,-1 1 1,-2 0-1,3 70 0,-8-55-204,-3 0 0,-2 0 0,-2 0 1,-2-1-1,-3 0 0,-2-1 0,-23 59 0,-50 82-2555,16-68-2765,32-64 920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3:29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0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4652,'2'0'318,"1"-1"0,-1 1 0,1 0 0,-1 0 0,1 0-1,-1 0 1,1 0 0,-1 0 0,1 1 0,3 0 0,22 2 253,10-3 256,0-2 0,53-8 0,-54 3-672,0 2-1,1 2 1,0 1-1,75 7 1,-103-4-150,1 1 0,-1 1 0,0 0 0,0 0 0,0 1 1,0 0-1,11 6 0,-17-7 54,0-1 1,0 1-1,0 0 1,-1 0-1,1 1 1,-1-1-1,0 1 1,0-1-1,0 1 1,0 0-1,0 0 0,-1 1 1,0-1-1,0 0 1,0 1-1,0 0 1,1 8-1,10 83 956,1 139 0,-11-146-838,-16 536 569,9-555-727,-15 107 107,3-41-64,15-130-113,0 18-117,1-23 168,0 0 0,1 0 1,-1-1-1,0 1 0,0 0 0,0 0 1,1-1-1,-1 1 0,0 0 1,1-1-1,-1 1 0,1 0 0,-1-1 1,1 1-1,-1-1 0,1 1 1,-1-1-1,1 1 0,-1-1 0,1 1 1,0-1-1,-1 1 0,1-1 1,0 0-1,-1 1 0,2-1 0,227 71 614,-180-54-658,-35-11 41,0-1 1,0 0 0,1-1-1,-1-1 1,1 0 0,0-1-1,0 0 1,17-1 0,-19-4 113,-1 0 1,1 0 0,-1-2 0,0 1 0,13-8 0,-10 5-74,1 0 0,17-4-1,-15 7-23,-1 1 0,25 0 0,4-1 27,1-9-2,-38 10 9,0 0-1,-1 1 0,1 0 1,0 1-1,13-2 0,119 3-527,-81 4 817,-4-3-348,114-6-19,145-6 196,-282 11-107,-24 1-30,0 0-1,-1 0 1,12 4-1,18 2 129,370-1 26,-240-8-163,-102 1-18,-23 0-6,0 1-1,67 9 1,-48 8 62,-48-12-34,0-1 1,0-1-1,0 0 1,28 2-1,-35-5-22,291-8-266,15 3-184,-196 6 557,455 2 495,-225 16 1550,-105-4-988,45-5-297,213 12-656,430 16-540,-744-34 366,73-1 375,-193-6-244,126-22 0,-101 11-216,139-3 0,-3 1 705,-88 1-485,147-23-277,-237 27 62,1 2 0,0 2-1,55 1 1,-60 8 29,-1 2 0,81 19 0,-67-11-87,14-1 143,140 1 1,-106-9-290,-56 4 58,-41-5 128,0-1 0,1 0 0,-1 0 0,1 0 0,-1-1 1,0-1-1,16-2 0,2-3 9,47-5 0,-30 9-5527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1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 3736,'-9'-5'20,"-13"-10"3041,22 15-3018,-1-1 0,1 1 0,0 0 0,0 0 0,0 0 0,0-1-1,-1 1 1,1 0 0,0 0 0,0 0 0,0-1 0,0 1 0,0 0 0,0 0-1,0-1 1,0 1 0,0 0 0,0 0 0,0-1 0,0 1 0,0 0-1,0 0 1,0-1 0,0 1 0,0 0 0,0 0 0,0-1 0,0 1-1,0 0 1,0 0 0,0 0 0,1-1 0,13-5 158,36 0 396,-1 2-1,71 4 0,-56 1-600,208 18-103,-1 23 196,-73 1 71,-156-31-95,0 1 1,64 32-1,-94-38 34,0-1 0,0 1 0,-1 1 0,-1 0 0,1 1 0,-1 0 0,0 0 0,-1 1 0,0 0 0,-1 1 0,0 0 0,-1 0 0,0 1 0,0 0 0,-1 0 0,-1 0 0,0 1 0,3 15 0,25 153 1060,26 105-370,4-58-588,38 263 0,-86-392-104,-5 0 1,-3 143 0,-12-190-92,-1 15-7,8-51-15,0 0-1,1 0 0,0 0 1,12 30-1,3 16-123,-9-28 57,2 0-1,1-1 1,27 48 0,14 39 75,-47-103 45,-1 0 0,-1 0 0,-1 0-1,0 1 1,1 27 0,4-44-167,-1-2 215,18-2 45,39-1 0,-42 4-78,-1-1-1,1-1 1,21-5 0,-7-1-46,-1 1 0,1 2 1,64 0-1,9 14-77,-61-4 22,-43-4 35,-1 0 0,0 0 0,1 0 0,-1 1 0,0 0 0,0-1 0,0 1 0,0 1 0,0-1 0,-1 0 0,1 1 0,3 3 0,21 14 76,-25-19-59,0 0 1,-1 0 0,1 0-1,0 0 1,0 0 0,-1 0-1,1-1 1,0 1 0,0-1 0,0 0-1,0 0 1,0 0 0,0 0-1,0-1 1,-1 1 0,1-1-1,4 0 1,2-3 10,0 0 1,0 0-1,15-10 0,6-3 58,-27 16-76,1 0 0,-1 0 0,0 0 0,1 0 0,-1 1 1,1 0-1,-1 0 0,7 0 0,0 1 89,-9-1-83,22-5-69,-4 4-69,0 0 0,25 3 0,-26-1 163,0-1 0,27-2 0,-35 0-50,1-1 1,-1 0-1,0 0 1,17-9-1,-27 12-13,1 0 72,0 0-16,0 0 84,25-5 88,140-11 542,-86 2-778,-5 0 0,0 3 1,82 0-1,425 4 229,0 29-171,-177 1 300,-7 0-776,-135-3 140,58 6-465,-126 0-176,-148-16 306,0 1 1,49 19-1,-18 2 185,-47-18 398,0-2 0,1 0 0,41 8 0,62 15 18,-99-23 68,0-2 1,1-1 0,43 4 0,239 13-23,-238-22-46,0-4-1,115-14 1,47 7 3,-209 7 69,-23 1 5,0 1-1,-1 0 1,0 0-1,1 2 1,-1-1-1,0 1 1,18 10-1,1 0-70,-10-4 46,-1 0 1,-1 2 0,0 0 0,23 21-1,-11-9-92,-21-17 129,0 0 0,-1 1 0,1 0-1,-2 0 1,1 0 0,-1 1 0,0 0 0,-1 0 0,5 10 0,-9-16-25,0 0 1,0 0-1,0-1 1,1 1-1,-1-1 1,1 1-1,0-1 1,0 0-1,0 1 1,0-1-1,0 0 1,0 0-1,1 0 1,-1-1-1,0 1 1,1-1-1,0 1 1,-1-1-1,1 0 1,0 0 0,0 0-1,-1 0 1,1 0-1,0-1 1,0 1-1,0-1 1,0 0-1,0 0 1,0 0-1,4-1 1,12 0 12,0-2 0,0 0 0,-1-1 0,1-1 0,31-12 0,18-5 20,-38 13-1874,0 2 0,57-6 0,-73 13-565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4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1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1460,'0'4'523,"-1"1"-284,1 0-1,0 0 1,1 0-1,-1-1 1,1 1 0,0 0-1,0 0 1,2 5-1,0-8 29,0-1-1,1 0 1,-1-1-1,0 1 0,1 0 1,-1-1-1,1 0 1,-1 0-1,0 0 0,1 0 1,5-1-1,4 0-29,102 4 1850,-54 0-346,90-7 0,99-1 1193,-149 6-2778,74 7 140,176 30-1,-274-28-116,144 16-465,363 62 72,-519-72 215,283 62-510,5-22 46,372-25-183,-678-33 30,62-12 0,-39 5 342,-44 5 287,173-27 105,-171 27-29,0 0 0,0 2 0,0 2 0,0 0 1,40 6-1,40 1 527,-101-7-588,21-1-89,0 1-1,0 1 0,0 2 0,0 1 0,42 12 0,-39-8 68,0 0-1,1-2 1,53 4-1,97-7 212,-105-4-248,99 3-809,-102 0-6498,-50-1 4367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4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1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8529,'2'-3'4518,"9"-12"-4487,-4 11-57,0-1 1,0 2 0,0-1-1,1 1 1,-1 0 0,1 0-1,0 1 1,0 0 0,-1 0-1,1 1 1,1 0-1,-1 0 1,0 1 0,0 0-1,0 1 1,0 0 0,0 0-1,14 4 1,-10-1-3,1 0-1,-1 0 1,0 2 0,-1-1 0,1 1-1,-1 1 1,0 0 0,-1 1 0,1 0-1,17 19 1,-21-20 29,0 2-1,0-1 1,-1 1-1,0 0 1,-1 0-1,0 0 1,0 1-1,6 19 1,-9-21-489,-1 0 0,1 0 0,-1 0 0,-1 10 0,0-12-1289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4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16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16638,'-140'1043'4133,"-44"-11"-5291,117-669 1469,-39 247-1702,76-407-2227,4 0-4476,22-155 4229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18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11389,'26'7'1557,"0"0"1,0-2-1,35 2 1,82-1 1152,-103-5-2107,2048 97 3607,-2017-93-4157,691 50 77,1-26-185,-45-29 791,193 2-188,-390 30-451,-370-13-53,209 55-1,-228-36 429,-109-30-284,0 2 0,0 0-1,30 19 1,-53-29-76,5 4-51,-5-4-35,0-1 1,0 1 0,-1 0 0,1 0-1,0 0 1,0 0 0,0 0-1,0 0 1,0 0 0,0 0 0,0 0-1,0 0 1,0 0 0,0 0 0,-1 0-1,1 0 1,0 0 0,0 0 0,0 0-1,0 0 1,0 0 0,0 0 0,0 0-1,0 0 1,0 0 0,0 0 0,-1 0-1,1 0 1,0 0 0,0 0 0,0 0-1,0 0 1,0 0 0,0 1 0,0-1-1,0 0 1,0 0 0,0 0 0,0 0-1,0 0 1,0 0 0,0 0-1,0 0 1,-1 0 0,1 0 0,0 0-1,0 0 1,0 1 0,0-1 0,0 0-1,0 0 1,0 0 0,0 0 0,0 0-1,0 0 1,0 0 0,0 0 0,0 0-1,0 0 1,0 1 0,0-1 0,0 0-1,1 0 1,-1 0 0,0 0 0,0 0-1,0 0 1,-1 0-40,2 22-581,16 75 709,6 114-1,-19-168-115,0 380-414,-52 105-285,-34-1 799,28-194 663,-38 340-230,10-68-1093,-24-5-198,60-388 766,-67 411-178,109-519 479,4-80 140,-29-7-60,17-11-378,0-1 1,0-1-1,0 0 1,-1 0-1,1-2 1,-1 1-1,-21 0 1,5-2-36,-1-1-1,-37-5 1,36-1-50,0-2 0,1 0-1,0-3 1,-33-14 0,-16-7-72,-10 5 144,0 3 0,-2 4 1,-105-9-1,-280-2-1756,-271 8-219,-266-12 1709,118-41-107,311 20-1177,551 53 1497,-473-45-478,357 26 601,-199-54 0,274 55 31,-125-33 97,158 46-204,1 1-1,-82-2 1,-332 12-79,440-3 175,0 0 0,-22-5-1,31 5-55,0-2 0,1 1 0,-1 0 0,1-1 0,-1 0 0,1 0 0,0 0 0,0-1 0,0 1 0,0-1 0,-5-5 0,9 8-35,0 0-1,-1 0 0,1 0 0,0 0 0,-1 0 0,1 0 1,0-1-1,0 1 0,-1 0 0,1 0 0,0 0 0,0-1 0,-1 1 1,1 0-1,0 0 0,0-1 0,0 1 0,-1 0 0,1-1 1,0 1-1,0 0 0,0 0 0,0-1 0,0 1 0,0 0 0,0-1 1,0 1-1,0 0 0,0-1 0,0 1 0,0 0 0,0-1 1,0 1-1,0 0 0,0-1 0,0 1 0,0 0 0,0-1 0,0 1 1,0 0-1,0 0 0,1-1 0,-1 1 0,0 0 0,1-1 1,15-2-215,1 1 422,-14-2-175,1 0-1,-1 0 1,0 0-1,0 0 0,-1 0 1,1 0-1,-1-1 0,0 1 1,3-10-1,10-49 101,-10 40-120,103-671 49,-82 495-256,28-176-2815,-13 127-4494,-25 162 2130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2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11077,'1'2'220,"1"1"1,-1-1-1,1 0 1,0 0-1,0 0 0,-1-1 1,1 1-1,1 0 0,-1-1 1,0 1-1,4 1 0,1 2 515,83 59 725,167 87 1,-55-35-1491,-133-78 8,-38-22 112,35 25 0,-66-41-35,1 1-1,-1-1 1,0 1 0,1-1-1,-1 1 1,0-1 0,0 0 0,1 1-1,-1-1 1,0 1 0,0 0-1,0-1 1,0 1 0,0-1 0,0 1-1,0-1 1,0 1 0,0-1-1,0 1 1,0-1 0,0 1 0,0-1-1,0 1 1,0-1 0,0 1-1,-1-1 1,1 1 0,0-1 0,0 1-1,-1-1 1,1 1 0,0-1-1,-1 0 1,1 1 0,0-1 0,-1 1-1,1-1 1,-1 0 0,1 1-1,-1-1 1,-25 23-18,12-12 151,-6 8-45,-185 171 1660,149-143-1401,-113 73 0,129-99-994,-62 26 0,50-26-7626,37-14 2338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5913,'0'15'401,"-4"17"462,-9 37 0,0-4-563,-8 103 114,-5 26-198,17-145 1078,-29 89 0,37-133-930,1-3-224,-1-1-1,1 1 1,0-1 0,-1 0-1,1 1 1,-1-1-1,0 0 1,1 0 0,-1 1-1,0-1 1,0 0-1,0 0 1,0 0 0,0 0-1,0 0 1,-2 2-1,1-22 155,5-33-319,1-1 0,3 1 0,2 0 0,3 1 0,1 0 0,3 1-1,2 1 1,2 0 0,50-85 0,-65 126-200,0-1 1,1 1-1,0 0 0,0 1 0,1 0 1,0 0-1,8-7 0,-8 10-867,-1-1-1,1 1 1,0 0 0,0 1-1,12-5 1,3 2-1530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1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2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97 9257,'2'180'6449,"8"95"-4962,1 194-2589,-9-339 1114,1-31 142,-5 1 1,-16 112-1,18-209-149,-6 22 68,6-25-73,0-1 0,0 1 1,0 0-1,0 0 0,0-1 0,-1 1 0,1 0 0,0 0 0,0-1 0,0 1 0,0 0 0,-1 0 0,1 0 0,0-1 0,0 1 0,0 0 1,-1 0-1,1 0 0,0 0 0,0 0 0,0-1 0,-1 1 0,1 0 0,0 0 0,0 0 0,-1 0 0,1 0 0,0 0 0,-1 0 0,1 0 1,0 0-1,0 0 0,-1 0 0,1 0 0,0 0 0,0 0 0,-1 0 0,1 0 0,0 0 0,0 0 0,-1 1 0,1-1 0,0 0 0,0 0 1,-1 0-1,1 0 0,0 0 0,0 1 0,0-1 0,-1 0 0,1 0 0,0 0 0,0 1 0,0-1 0,0 0 0,0 0 0,-1 1 0,1-1 0,0 0 1,0 0-1,0 1 0,0-1 0,0 0 0,0 1 0,-6-17-1,1 0 1,1 0 0,0 0-1,1 0 1,1-1 0,0-20-1,-2-7 89,-34-633-318,44 316-51,29 3 45,-33 342 352,-7 37-45,0-1 0,-2 0 0,-11 25 0,3-7 3,-269 577-182,245-536 216,30-62-93,-11 22 36,-15 43 1,31-71-41,0 0 0,1 0 0,1 0 0,0 0 0,0 1 0,1-1 0,0 1 0,1-1 0,2 15 0,-2-25 34,1 0 0,-1-1 0,1 1 0,-1 0 1,1 0-1,-1 0 0,1-1 0,0 1 0,0 0 0,-1-1 0,1 1 1,0-1-1,0 1 0,-1-1 0,1 1 0,0-1 0,0 1 0,0-1 1,0 0-1,0 1 0,0-1 0,0 0 0,0 0 0,0 0 1,0 0-1,0 0 0,0 0 0,0 0 0,0 0 0,-1 0 0,1 0 1,0-1-1,2 1 0,33-10 33,22-19-917,71-48-1,20-11-6937,-86 57 3255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5:2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14149,'2'-2'3191,"4"7"-1784,7 11-488,15 28-624,-3 2 1,-2 0 0,-1 2 0,-3 0-1,17 66 1,-6 9-388,-5 2 0,-6 0 0,-5 2-1,-6 0 1,-8 146 0,-3-222-336,-2-1-1,-18 79 1,15-98-1042,-1-1-1,-1-1 1,-2 0-1,0 0 1,-23 35 0,4-18-3689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4624,'2'0'-2612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0 7025,'-34'37'803,"-50"59"1413,73-83-2108,1 1 1,1 1 0,0 0 0,1 0 0,-7 19 0,14-28-107,-1-1 1,1 0-1,-1 1 0,2-1 1,-2 11-1,2-15 3,0 0 0,0 1 0,0-1 1,0 0-1,0 0 0,0 0 0,1 0 0,-1 0 0,0 0 0,1 0 1,-1 0-1,0 0 0,1 0 0,-1 0 0,1 0 0,0 0 1,-1 0-1,1-1 0,0 1 0,-1 0 0,1 0 0,0 0 0,0-1 1,0 1-1,-1-1 0,1 1 0,0 0 0,0-1 0,0 0 0,0 1 1,0-1-1,0 0 0,0 1 0,0-1 0,2 0 0,28 1-12,-22-1-89,0 0 1,0 1-1,0 0 1,0 0 0,0 0-1,16 7 1,-23-7 97,0 0 0,-1 1 1,1-1-1,0 0 0,-1 1 0,0 0 1,1-1-1,-1 1 0,0 0 0,0 0 1,0 0-1,0 0 0,0 0 0,0 0 1,0 0-1,-1 0 0,1 0 0,-1 0 1,0 0-1,0 0 0,1 1 0,-1-1 1,0 0-1,-1 3 0,0 6 38,0 1 0,0-1 0,-4 13-1,0-9-1,0 1 0,-1-1 0,-1 0-1,0-1 1,-1 1 0,-1-2-1,0 1 1,-1-1 0,-15 16 0,13-17-856,1-1 1,-25 18 0,36-29 772,-1 1-194,-1 0-1,1 0 1,0-1-1,0 1 1,0 0-1,0-1 0,-1 1 1,1-1-1,0 1 1,-1-1-1,1 0 1,0 1-1,-3-1 1,-4 0-2041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7017,'-1'38'312,"-7"6"40,0 6 136,0 4 228,-1 7-8,0 0-316,1 4-228,0 0-104,0-2-52,1-2-8,-1 0-48,1-6-816,4-12-1068,2-6-605,1-10-351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97 7985,'-4'8'1036,"4"2"2876,7-10-2332,11 0-636,4-2-632,7-6-312,6-3-144,3-4-468,0 0-828,4-7-1304,-1 1-704,1 0 223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137 127 6089,'6'48'2320,"-2"0"1,-4 83 0,-1-82-1637,-1-4-355,-2-1 1,-1 0 0,-3-1 0,-1 0 0,-3 0 0,-32 80-1,43-121-274,0 1 0,0-1 0,0 0 0,0 0 0,0 0 0,-1 0 0,1-1 0,-1 1 0,1 0 0,-1 0 0,0-1 0,0 1 0,0-1 0,-2 2 0,4-3-45,-1 0 0,0 0 0,1 0-1,-1 1 1,1-1 0,-1 0-1,0 0 1,1 0 0,-1 0 0,1 0-1,-1 0 1,0 0 0,1 0 0,-1-1-1,1 1 1,-1 0 0,0 0 0,1 0-1,-1-1 1,0 0 0,-1 0-13,1 0 0,0 0 0,0 0 0,0 0 0,0 0 0,0-1-1,0 1 1,0 0 0,0-1 0,1 1 0,-2-3 0,-1-8-5,0 0 0,1 0 0,0-1 0,1 1 0,0-1-1,1 1 1,2-16 0,-1-7-61,0-5-181,2-1 0,1 1 0,2 0 0,2 0 0,24-70 0,-21 79 148,2 0 0,1 1 0,2 1-1,1 1 1,1 0 0,1 1 0,37-39 0,-50 59 92,1 0 1,0 1 0,1 0 0,-1 1-1,1 0 1,0 0 0,1 0-1,-1 1 1,1 1 0,0-1 0,0 1-1,16-3 1,-19 5 2,0 1 1,-1 0-1,1-1 1,-1 2-1,1-1 1,0 1-1,-1 0 1,1 0-1,-1 0 1,1 1-1,-1 0 0,0 0 1,0 0-1,0 1 1,0-1-1,0 1 1,0 1-1,-1-1 1,1 1-1,-1-1 0,0 1 1,5 7-1,2 3 11,-1 1 0,0 0 1,-1 1-1,-1 0 0,-1 0 0,0 1 0,-1-1 0,-1 2 0,6 31 0,-6-15 13,-2 0 0,-1 0-1,-2 0 1,-5 44 0,3-59 94,-1-1 0,-1 1 1,0-1-1,-2 0 0,0 0 0,-1-1 1,-14 27-1,14-33-289,0 0 0,0 0 1,-2-1-1,-16 17 0,17-20-702,-1 0-1,0 0 0,0-1 1,0 0-1,-1-1 0,-13 6 1,-4-1-2567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1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9805,'12'16'908,"-1"0"0,-1 1 0,0 0 0,-2 1 0,0 0 0,8 24 1,23 117 595,-24-67-1101,-4 1 0,-4 1 0,-10 160 0,0-212-299,-1-1 0,-3 0-1,-17 57 1,16-71-795,-2-2-1,-14 28 0,14-34-1381,-1-1-1,-1-1 1,-17 22 0,6-15-2700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3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4824,'3'0'5780,"14"0"-3381,3 0-1309,99 0 2626,157-18-2535,41-34-971,53-8-232,258 16 1348,-132 66-1181,-354-12-4,651-9-264,-133-6-248,-516 16 327,220 46 0,-149-12 80,116 21-216,189-3 302,149 28 64,-632-83-182,0 1 1,-2 2-1,61 27 1,-84-32 4,0 0 0,0 2 0,-1-1-1,0 1 1,0 1 0,-1 0 0,0 0 0,-1 1 0,1 0-1,-2 1 1,0 0 0,0 0 0,9 20 0,-5-3 31,-1 1 1,-2 0-1,10 47 1,6 94 385,-25-166-423,9 102 274,-8 147-1,-11-114-247,-1 25 112,11-161-127,1-1 1,-1 0-1,1 1 0,0-1 1,-1 0-1,1 1 0,0-1 1,0 0-1,1 0 0,-1 0 1,0 0-1,1 0 0,-1 0 1,1 0-1,0-1 0,0 1 1,-1 0-1,1-1 0,0 1 0,0-1 1,0 0-1,1 0 0,-1 0 1,2 1-1,3 1 15,0 0 1,0-1-1,0 0 0,0 0 1,0-1-1,14 2 0,5-3 13,0-1 0,0-2 0,41-8-1,73-27 52,-115 31-107,64-16-16,1 5 1,1 4-1,155-5 1,-132 9 104,119-26 1,-75 10-97,-32 16-67,-87 9 42,-1-2 0,46-9 0,-80 11-220,13-4-218,-12-3-4136,-6 7 4283,1 1 1,-1-1-1,1 1 0,0 0 1,-1-1-1,1 1 0,-1 0 1,1 0-1,-1-1 0,1 1 1,-1 0-1,1 0 0,-1-1 1,1 1-1,-1 0 0,1 0 1,-1 0-1,1 0 0,-1 0 1,1 0-1,-1 0 0,1 0 1,-1 0-1,1 0 0,-1 0 1,0 1-1,-2-1-762,-11 0-2729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5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11873,'0'0'137,"0"0"0,0 0 0,0-1 0,0 1 0,0 0 0,1 0 0,-1-1 0,0 1 0,0 0 0,0 0 0,0-1 0,0 1 0,0 0 0,1 0 0,-1-1 0,0 1 0,0 0 0,0 0 0,1 0 0,-1-1 0,0 1 0,0 0 0,1 0 0,-1 0 0,0 0 0,1-1 0,134 8 4760,67 17-4092,-65-7-454,1087 59 549,-159-11 650,-288-32-1933,0-67 509,-527 20 106,-66 3 217,334-10-373,-459 21-69,6 2 162,0-4 0,0-2 0,65-13 0,-20-9-26,-53 11-168,0 3 0,1 2 1,91-4-1,8 14-175,366 7 146,-431-1-134,45 2-1160,-127-6-564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1 865 11805,'2'-3'182,"0"1"0,0-1-1,1 1 1,-1-1 0,1 1 0,0 0 0,-1 0-1,1 0 1,0 1 0,0-1 0,0 0 0,4 0-1,46-14 1679,-29 9-1240,52-15 342,1 4-1,86-9 0,160-2-489,-285 26-333,723-14 480,-590 18-492,853 22 1876,-356-13-2223,-610-10 166,580-35 21,-256 8-36,-377 26 74,101-4 16,157-28-1,195-73-62,-121 41 346,-270 53-293,133-5 0,-200 16 10,1 0-1,0 0 1,-1 1 0,1-1-1,-1 0 1,1 0-1,-1 0 1,1 0 0,-1-1-1,0 1 1,0 0-1,1 0 1,-1 0 0,0 0-1,0 0 1,0 0-1,0 0 1,0 0 0,0-1-1,-1 1 1,1-1-1,0-7 15,4-53 63,-5-101 0,-10 40-443,11 123 235,12 0 57,85-1 236,159-21 1,-215 16-242,1 1 0,-1 2-1,1 2 1,-1 1 0,61 10 0,-43-3 30,0-2-1,0-3 1,83-7-1,-23-9 348,-10 1-1407,-37 9-8083,-66 4 4170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35 6181,'-10'-10'2791,"9"8"-2404,0 0 1,0 0-1,-1 1 0,1-1 1,-1 0-1,1 1 1,-1 0-1,0-1 1,0 1-1,0 0 0,0 0 1,0 0-1,0 0 1,0 0-1,0 0 1,0 1-1,0-1 0,0 1 1,-4-1-1,6 3-144,0-1 0,0 1 0,1 0 0,-1 0 0,0-1 0,1 1-1,0 0 1,-1-1 0,1 1 0,0 0 0,0-1 0,1 2 0,28 39 379,60 65-1,-41-51-477,43 60 522,-5 5-1,77 142 0,-160-256-622,61 96 398,-56-91-410,0-1 0,1 0 0,0 0 0,0-1 0,1 0 0,15 9 0,-22-16-889,13 8 2218,-12-8-4697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4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40 6453,'15'-7'558,"1"0"1,1 1-1,-1 1 1,32-5-1,-37 8-112,0 1-1,0 0 0,0 1 1,0 0-1,0 1 1,0 0-1,0 1 0,18 5 1,-28-7-389,1 0 0,-1 1 1,0-1-1,1 1 0,-1-1 0,1 1 0,-1 0 1,0 0-1,1-1 0,-1 1 0,0 0 1,0 0-1,0 0 0,0 0 0,0 1 0,0-1 1,0 0-1,0 0 0,0 1 0,-1-1 0,1 0 1,0 1-1,-1-1 0,1 1 0,-1-1 1,0 1-1,1-1 0,-1 1 0,0-1 0,0 3 1,0-2-20,-1 0 0,1 1 0,-1-1 0,0 0 0,1 0 0,-1 0 0,-1 0 0,1 0 0,0 0 0,0 0 0,-1 0 0,1 0 0,-1 0 0,1-1 0,-1 1-1,0 0 1,0-1 0,1 0 0,-5 2 0,-14 8 218,-2-1-1,1-1 1,-1 0-1,-1-2 1,1-1-1,-1-1 1,-38 4-1,-169-2 2326,170-7-2518,-3-1-21,1-2 1,-89-16 0,100 15-263,50 28 558,3-2-307,10 42 0,-1-8-56,-1 33 337,-3 1 1,-8 144-1,-2-190-625,-3-1-1,-17 69 0,13-88 769,10-24-446,0 0 0,0 0 0,0 0 0,0 0 0,0 0 0,0-1 0,0 1 0,0 0 0,0 0 0,0 0 0,0 0-1,0 0 1,-1 0 0,1 0 0,0 0 0,0 0 0,0 0 0,0 0 0,0 0 0,0 0 0,0 0 0,0 0 0,0 0-1,0 0 1,0 0 0,0 0 0,0 0 0,0 0 0,0 0 0,0 0 0,0 0 0,-1 0 0,1 0 0,0 0-1,0 0 1,0 0 0,0 0 0,0 0 0,0 0 0,0 0 0,0 0 0,0 0 0,0 0 0,0 0 0,0 0 0,0 0-1,0 0 1,0 0 0,-1 0 0,1 0 0,0 0 0,0 0 0,0 0 0,0 0 0,0 0 0,0 0 0,0 0 0,0 0-1,0 0 1,0 0 0,0 1 0,0-1 0,0 0 0,0 0 0,2-15 154,2 5-157,0 0-1,0 0 1,0 1-1,1-1 1,1 1-1,0 0 1,0 0 0,1 1-1,0 0 1,0 0-1,0 1 1,1 0 0,1 0-1,15-10 1,-5 6 5,0 0 1,0 1-1,1 1 1,0 2-1,1-1 1,28-4-1,-1 4-28,1 2-1,0 3 1,93 5-1,-106 0 9,-1 2 0,1 1 0,-2 2-1,1 2 1,-1 1 0,58 25 0,-85-32-43,0 1 0,0-1 0,-1 1-1,1 1 1,-1-1 0,0 1 0,-1 0 0,1 0 0,-1 1-1,0-1 1,0 1 0,6 12 0,-8-12 42,-1 0 0,1 0 0,-2 0 0,1 0 0,-1 0 0,0 0 0,0 0 0,-1 1 0,1-1 0,-1 0 0,-1 0 0,1 1 0,-1-1 0,0 0 0,-1 0 0,-2 7 0,0 0 4,-2-1 0,0 0 0,0 0 0,-1-1 0,0 1 0,-1-1 0,0-1 0,-1 0 0,0 0 1,-12 9-1,-7 5 6,-1-1 0,-47 27 0,55-38-4,0-1 1,-1-1 0,0-1 0,0-1 0,-1-1 0,-41 7 0,39-11-711,0 0 1,0-2 0,-37-2 0,59 1 365,0 0 0,0 0 0,0 0 0,0-1 1,0 1-1,0-1 0,0 1 0,0-1 0,0 0 0,0 0 1,1 0-1,-1-1 0,0 1 0,1-1 0,-1 1 0,1-1 1,-1 0-1,1 0 0,0 0 0,0 0 0,0-1 0,-3-4 1,-6-27-4671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43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18042,'13'-4'367,"-1"0"0,0 1 0,1 0 0,-1 1 0,1 0 0,0 1 0,0 0 0,0 1 0,-1 1 0,1 0 0,19 4 0,-20-2-290,1 0 0,0 2 0,-1-1-1,0 1 1,0 1 0,0 0 0,-1 1-1,0 0 1,0 1 0,0 0 0,-1 1 0,-1 0-1,0 0 1,0 1 0,0 0 0,-1 1-1,9 17 1,-7-9-70,-1 2 0,-2-1-1,0 1 1,-1 0 0,-1 0 0,-1 1-1,3 33 1,-6 157-97,-4-157-148,-3 1-1,-3-1 1,-1-1-1,-3 0 1,-33 87-1,27-95-2054,-3-1-1,-1-1 0,-47 69 1,20-48-3269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4624,'2'0'-2612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10 6801,'-13'-9'3366,"20"8"1514,30 9 676,-30-6-7026,91 17 1370,170 11-1,102-21 92,-363-9 1,-4-1 10,0 1 1,0 0 0,0 0 0,-1 0 0,1 0 0,0 0-1,0 1 1,0 0 0,-1-1 0,6 3 0,-8-3-2,0 0 0,0 0 0,0 1 0,0-1 0,0 0 0,0 0 0,0 0 0,0 1 0,0-1 0,0 0 0,0 0 0,-1 0 0,1 1 0,0-1 0,0 0 0,0 0 0,0 0 0,0 0 0,0 1 0,0-1-1,0 0 1,-1 0 0,1 0 0,0 0 0,0 0 0,0 1 0,0-1 0,-1 0 0,1 0 0,0 0 0,0 0 0,0 0 0,-1 0 0,1 0 0,0 0 0,0 0 0,0 0 0,-1 0 0,1 0 0,0 0 0,0 0 0,-1 0 0,-16 5 85,2 1 2393,15 19-2381,0 51 110,2-14-204,-3 1 0,-3 0 1,-14 79-1,5-73-23,3 0 0,-1 139 0,12-186 8,1 0-1,6 28 1,4 25-44,-3 10-37,3-44 64,-9-23 377,-27-18-243,-104-3-445,-219-31 1,52-21 1029,204 34-847,-105-41 0,173 54-650,-53-20-8611,49 20 3570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3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 14829,'-32'16'395,"0"1"-1,1 1 0,1 2 0,-33 28 1,44-31-301,1 0 1,0 1 0,2 1 0,0 1 0,1 0-1,-22 40 1,30-47 22,2-1-1,0 1 1,-7 27-1,11-33-78,-1 0 0,1 0 0,1 0-1,-1 1 1,1-1 0,0 0 0,1 0 0,0 0 0,2 9-1,-2-13-25,0-1-1,0 0 0,0 0 1,0 0-1,0 0 0,0 0 0,1 0 1,-1 0-1,1 0 0,-1 0 1,1-1-1,0 1 0,-1 0 0,1-1 1,0 0-1,3 2 0,0-1 2,-1 0 0,1 0-1,0 0 1,0-1 0,0 0 0,0 0-1,7 1 1,6-2-6,0 0 0,0-1 0,22-4 0,-12-1-103,-1 0 1,0-2 0,-1-1 0,0-1 0,0-1-1,25-15 1,1-5-147,83-65 0,-124 88 178,0-2 1,0 0-1,14-17 1,-23 24-51,1 0 0,-1 0 0,0 0 0,0 0 0,-1 0 0,1 0 1,-1-1-1,1 1 0,-1-1 0,0 1 0,0-1 0,0 1 0,-1-1 1,0 0-1,1 1 0,-1-1 0,0 0 0,-1 1 0,0-6 0,0 7-138,1 0 1,-1 0-1,-1 0 0,1 0 0,0 1 0,0-1 0,-1 0 0,1 1 0,-1-1 0,1 0 1,-1 1-1,0 0 0,1-1 0,-1 1 0,0 0 0,0 0 0,0 0 0,0 0 1,0 0-1,-2 0 0,-7-2-1238,0 0-1,-18-3 1,23 5 1064,-29-3-2107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3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4 9045,'-1'7'502,"1"0"0,-1 0 0,-1 1 0,1-2 1,-1 1-1,0 0 0,-6 12 0,-28 44 2414,4-5-1168,31-58-1736,1 0 1,0 1 0,-1-1 0,1 0-1,0 1 1,0-1 0,0 1 0,-1-1-1,1 1 1,0-1 0,0 0-1,0 1 1,0-1 0,0 1 0,0-1-1,0 1 1,0-1 0,0 1 0,0-1-1,0 0 1,0 1 0,0-1 0,0 1-1,0-1 1,0 1 0,1-1-1,-1 0 1,0 1 0,0-1 0,0 1-1,1-1 1,-1 0 0,0 1 0,1-1-1,-1 1 1,2-1-39,-1 1-1,0-1 1,1 0-1,-1 0 1,0 0-1,0 0 1,1 0-1,-1 0 1,0 0-1,0 0 1,1-1-1,1 1 1,37-16-1859,138-80-1258,-25 13 2966,-148 80 198,-2 2 60,-1-1 0,1 1 0,0 0 1,0 0-1,0 0 0,0 0 0,5-1 0,-9 9 801,-6 4-731,0-1-1,0-1 1,-1 0-1,-14 13 1,-7 9 299,25-27-412,-3 5 177,-1 1 0,-10 17-1,17-25-151,-1 1-1,1 0 0,0 0 0,0 0 1,0 0-1,0 0 0,0 0 0,1 0 1,-1 1-1,1-1 0,0 0 0,0 0 1,0 0-1,1 7 0,0-9-50,0 1-1,-1-1 1,1 0-1,0 0 1,0 1-1,0-1 1,0 0-1,0 0 1,0 0-1,0 0 1,0 0-1,0 0 0,1 0 1,-1 0-1,0 0 1,1-1-1,2 2 1,27 9 30,-24-9-29,7 2-268,1-1 0,0 0 1,29 0-1,17-2-3615,-33-2 783,2 1-644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4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1 12537,'0'0'914,"-5"8"1762,-65 161-351,45-90-2769,-20 107 0,38-136-2686,6-18-2118,1-17 1282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4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19270,'0'8'536,"6"-1"-376,9 1-160,8 0-164,14 1-1256,7 1-2021,9-2-1555,8-1 824,12 1 1951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27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485 125 14993,'-31'17'77,"0"0"1,1 2-1,1 1 0,1 2 0,1 1 0,1 1 0,1 1 0,1 1 0,-22 31 0,19-19 65,2 2 0,1 0 0,2 1-1,-24 66 1,36-80-161,2 0-1,0 0 1,2 1 0,1 0-1,2 0 1,0 1 0,2-1-1,4 48 1,-2-71-51,-1 0 0,1 1 1,0-1-1,0 0 0,1 1 0,-1-1 1,1 0-1,0 0 0,1 0 0,-1 0 1,1-1-1,0 1 0,0-1 0,1 0 1,-1 1-1,1-2 0,0 1 0,0 0 1,0-1-1,1 1 0,-1-1 0,1-1 1,0 1-1,-1 0 0,1-1 0,0 0 1,10 2-1,3 0-93,0-1-1,1-1 1,-1-1 0,1-1-1,-1 0 1,1-1-1,-1-1 1,1-1 0,-1 0-1,0-2 1,0 0 0,-1-1-1,1 0 1,22-13 0,0-3 171,-2-1 0,0-2 0,-2-1 1,60-57-1,-60 49 241,-2-1 1,-1-2-1,-2-1 1,-2-2-1,29-50 0,-46 67-43,0 0 0,-2 0-1,-1-1 1,0-1-1,-2 0 1,-1 0 0,-1 0-1,-1-1 1,-1 1 0,-1-1-1,-3-40 1,0 56-197,0 0-1,-1 1 1,0-1 0,-1 1-1,0-1 1,0 1 0,-1 0 0,0 0-1,-1 1 1,0-1 0,0 1 0,-1 0-1,0 0 1,-1 1 0,1-1 0,-1 2-1,-9-8 1,5 6-89,-1 0 0,1 1 0,-1 1 0,0 0 0,0 1 0,-1 0 0,0 1 0,0 0 0,0 1-1,0 0 1,-26-1 0,12 2-1667,-46 5 0,28 5-1299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3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2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10965,'19'109'1276,"-4"1"1,-5 0-1,-5 133 0,-7-222-1230,0 0 0,-2-1 0,-7 28 0,0-4-1810,4 0-3604,4-26 1234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7:3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88 105 7037,'-8'0'852,"0"-1"0,0 0 0,0 0 0,0-1 0,0 0 1,0 0-1,0-1 0,1 0 0,-9-5 0,16 9-832,0-1 1,0 0-1,0 0 0,0 0 1,0 0-1,0 0 0,0 0 0,0 0 1,0 0-1,0 0 0,0 0 1,0 0-1,0 0 0,0 0 0,1 0 1,-1 0-1,0 0 0,0 0 1,0 0-1,0 0 0,0 0 0,0 0 1,0 0-1,0 0 0,0 0 1,0 0-1,0 0 0,0 0 1,0 0-1,1 0 0,-1 0 0,0-1 1,0 1-1,0 0 0,0 0 1,0 0-1,0 0 0,0 0 0,0 0 1,0 0-1,0 0 0,0 0 1,0 0-1,0 0 0,0 0 0,0 0 1,0 0-1,0 0 0,0-1 1,0 1-1,0 0 0,0 0 0,0 0 1,0 0-1,0 0 0,0 0 1,0 0-1,0 0 0,0 0 1,0 0-1,0 0 0,0 0 0,0 0 1,0-1-1,0 1 0,0 0 1,12 0 377,15 3-206,443 38 2455,5-39-1492,-253-3-1278,858-22 1762,-815-6-1184,-61 4-429,457-4-27,-513 33 30,287 46-1,-163-18-37,-109-14-41,-17 2 43,59 7-13,-87-24-88,-83-4 12,0 2 0,51 8 0,-59-4 86,0-2 0,0-1 0,0 0-1,37-5 1,-8-6-29,-36 4-1,31-2 1,12 5 7,81-8 305,-119 7-235,-1-1 0,0-1-1,44-16 1,-41 10-5,0 2 1,1 1-1,0 1 0,0 1 1,32-1-1,-29 4-31,0 0-1,-1-2 1,1-1 0,-1-2-1,53-21 1,-70 25-28,0-1-1,-1 2 0,1-1 1,0 2-1,1 0 1,-1 0-1,25 2 0,96 13-842,-33-1-222,-12-11-3440,-65-1 274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7:3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8:2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128 958 16574,'1'-13'-14,"0"1"1,1 0 0,1-1-1,0 1 1,0 0 0,1 1 0,1-1-1,0 1 1,0 0 0,1 0 0,1 0-1,-1 1 1,2 0 0,0 0 0,12-12-1,8-5 14,1 1 0,1 2 0,55-34 0,-72 48-16,1 2 1,0 0 0,1 1-1,-1 0 1,1 2 0,1-1-1,-1 2 1,1 0-1,0 1 1,0 0 0,0 1-1,32 1 1,-45 2 17,1-1 0,-1 1 0,0-1-1,0 1 1,1 0 0,-1 0 0,0 1 0,0-1 0,0 1 0,0 0 0,-1-1 0,1 1 0,0 0-1,-1 1 1,1-1 0,-1 0 0,0 1 0,0-1 0,0 1 0,0 0 0,0 0 0,0-1 0,-1 1-1,0 0 1,1 1 0,-1-1 0,0 0 0,0 0 0,0 6 0,1 6 122,0 0 0,-1 1 0,0-1 1,-2 0-1,-2 18 0,1-18 166,-1 0 0,-1 0 1,0-1-1,-1 0 0,0 0 1,-1 0-1,-1 0 0,0-1 0,-1 0 1,-1-1-1,0 0 0,-15 16 1,11-13-90,-2-1 1,0-1 0,0 0 0,-1-2-1,-1 1 1,0-2 0,0 0-1,-37 14 1,34-18 16,-1 0-1,0-1 1,0-1-1,0-1 1,-22 0 0,29-2-78,-1-1 1,1-1-1,0-1 1,0 0-1,0 0 1,0-1-1,0-1 1,-19-8-1,25 8-126,0-1 0,1 1-1,0-1 1,0-1-1,0 1 1,1-1 0,0-1-1,0 1 1,0-1-1,1 0 1,0 0 0,1 0-1,-1-1 1,1 0 0,1 1-1,-1-2 1,1 1-1,1 0 1,-3-11 0,0-11-7,1 0 0,1 0 0,2 0 0,3-39 0,1 31-294,2-1 0,1 0 0,2 1 0,2 0 0,2 1 0,1 0 0,2 1 0,1 1 0,2 0 0,1 1 0,2 1 0,1 1 0,1 1 0,2 1 1,53-49-1,-61 64-766,1 2 0,0 0 1,38-19-1,-40 24-898,0 1 0,34-8 1,-4 6-2025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8:24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14505,'8'1'2418,"2"7"-1822,-1-1 1,1 2-1,-2-1 1,13 16-1,-4-5-392,12 13 116,-1 1-1,-2 2 0,-1 0 1,25 50-1,-36-57-226,-1 1 0,-2 0-1,-1 1 1,-1-1 0,-2 2 0,6 53-1,-8-37 19,-3 1-1,-2-1 0,-2 1 0,-2-1 0,-17 81 1,15-102-449,-2 1 1,-1-1 0,-2-1 0,0 1 0,-1-2 0,-2 0-1,0 0 1,-2-1 0,0-1 0,-2-1 0,-25 26-1,1-11-3825,1-5-1731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1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2 630 15233,'-1'-20'103,"1"0"1,1 0-1,1 0 0,1 0 0,1 0 0,0 1 0,1-1 0,2 1 0,8-19 0,3 5-71,1 0 1,2 1-1,1 2 0,1 0 0,2 1 1,1 2-1,1 0 0,1 2 0,1 1 1,49-30-1,-59 43-91,1 1 1,0 0-1,1 2 1,0 0-1,24-4 1,-30 9 44,-1 0 0,1 1 1,0 1-1,0 0 0,0 1 1,0 1-1,0 0 0,22 5 1,-32-5 30,0 1-1,0 0 1,-1 0 0,1 0 0,0 1 0,-1-1 0,0 1-1,1 0 1,-1 0 0,0 1 0,-1-1 0,1 1 0,-1 0-1,1 0 1,-1 0 0,0 0 0,-1 1 0,1-1 0,-1 1-1,0 0 1,0 0 0,0 0 0,0 0 0,0 6 0,2 9 87,-2-1 0,0 1 1,-1 0-1,-1 0 0,-2 20 1,-2-1 97,-2-2 0,-2 1 1,-1-1-1,-2 0 0,-19 41 1,-91 171 720,17-68 322,-187 249 0,258-391-1090,23-28-167,1-1 0,0 2 1,0-1-1,-10 22 0,19-33 15,0 0 1,0 1-1,0-1 0,-1 0 0,1 0 0,0 0 0,0 0 0,0 1 0,0-1 0,0 0 1,0 0-1,0 0 0,0 0 0,0 1 0,0-1 0,0 0 0,0 0 0,0 0 0,0 0 1,0 1-1,0-1 0,0 0 0,0 0 0,0 0 0,0 0 0,0 0 0,0 1 0,0-1 1,1 0-1,-1 0 0,0 0 0,0 0 0,0 0 0,0 1 0,0-1 0,0 0 0,0 0 1,1 0-1,-1 0 0,0 0 0,0 0 0,0 0 0,0 0 0,1 0 0,-1 0 0,0 1 0,0-1 1,0 0-1,0 0 0,0 0 0,1 0 0,-1 0 0,0 0 0,0 0 0,0 0 0,0 0 1,1 0-1,-1-1 0,0 1 0,0 0 0,0 0 0,0 0 0,1 0 0,-1 0 0,0 0 1,0 0-1,0 0 0,1-1 0,14-4 10,-13 3 4,71-32 67,114-73 1,-119 65-151,-2 2 89,-11 5-30,97-44-1,-152 78 17,1 1 0,-1 0 0,1-1-1,-1 1 1,1 0 0,-1 0-1,1-1 1,-1 1 0,1 0 0,0 0-1,-1 0 1,1 0 0,-1-1 0,1 1-1,0 0 1,-1 0 0,1 0-1,-1 1 1,1-1 0,0 0 0,-1 0-1,1 0 1,-1 0 0,1 0 0,-1 1-1,1-1 1,-1 0 0,1 0-1,0 1 1,-1-1 0,1 1 0,1 9-1122,-2-2-3004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11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 19286,'-14'-13'1056,"11"9"439,11 9-407,50 36-911,-2 3 1,-2 3 0,53 59-1,-87-85-137,-2 1 0,0 1 0,-2 1-1,-1 1 1,0 0 0,-2 1 0,-1 0 0,-1 1-1,-2 0 1,11 46 0,-13-25-41,-2 1 0,-3 0 0,-1-1 0,-3 1 1,-2 0-1,-1 0 0,-3-1 0,-3 0 0,-1-1 0,-20 50 1,15-55-554,-2-1 1,-1 0-1,-46 64 1,43-72-2552,-3-2-1,-35 36 1,22-32-2656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5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5 639 5505,'-1'0'137,"1"0"1,0-1-1,-1 1 1,1 0 0,0-1-1,0 1 1,-1 0 0,1-1-1,0 1 1,0-1 0,-1 1-1,1-1 1,0 1 0,0 0-1,0-1 1,0 1-1,0-1 1,0 1 0,0-1-1,0 1 1,0-1 0,0 1-1,0-1 1,0 1 0,0-1-1,0 1 1,0-1 0,0 1-1,0-1 1,1 1-1,-1 0 1,0-1 0,0 1-1,1-1 1,-1 1 0,0 0-1,1-1 1,-1 1 0,1-1-1,16-16-274,-15 15 465,179-134 861,-75 61-1086,44-42-279,34-25 246,-123 99-95,73-38 0,-128 78 90,2-1-180,-8 4 144,0 0 1,0 0 0,0 0-1,0 0 1,-1 0 0,1 0-1,0 0 1,0 0-1,0 0 1,0 0 0,0 0-1,0 0 1,0 0-1,0 0 1,0 0 0,0 0-1,0 0 1,0 0 0,0 0-1,0 0 1,0 0-1,0 0 1,0 0 0,0-1-1,0 1 1,0 0 0,0 0-1,0 0 1,0 0-1,0 0 1,0 0 0,0 0-1,0 0 1,0 0-1,0 0 1,0 0 0,0 0-1,0 0 1,0 0 0,0 0-1,0 0 1,0 0-1,0 0 1,0 0 0,0-1-1,0 1 139,19 2-302,19 10 216,1-3-1,-1-1 1,56 4-1,122-4 104,-73-5 98,-57 0-293,132 11 48,-214-14 17,-3 0-46,-1 0-1,1-1 1,-1 1 0,1 0-1,-1 0 1,1 0 0,0 0-1,-1 0 1,1 0 0,-1 0 0,1 0-1,-1 0 1,1 1 0,-1-1-1,1 0 1,-1 0 0,1 0-1,-1 1 1,1-1 0,-1 0 0,0 0-1,1 1 1,-1-1 0,1 0-1,-1 1 1,1 0 0,-1-1-31,0 0-38,0 1 13,2 0 38,-1-1 21,0 0 96,-1 0-216,1 64 199,1-39-91,-2 0 0,0 0 0,-2 1 0,-7 36 0,-12 30-81,-14 157 0,-9 35-241,8-80 147,32-167 1640,4-37-1482,-25 0-89,-1 1-125,-35 7 0,-11 0-32,-24-6 217,0-4 0,1-4 1,-111-21-1,-249-62 424,420 85-459,0 1 0,-39 2 1,55 1-128,19 0 204,0 0 1,0 0 0,-1 0-1,1 0 1,0 0 0,0 0 0,0 0-1,0 0 1,-1 0 0,1 0-1,0 0 1,0 0 0,0 0-1,0 0 1,0 0 0,-1 0-1,1 1 1,0-1 0,0 0 0,0 0-1,0 0 1,0 0 0,0 0-1,0 0 1,-1 0 0,1 1-1,0-1 1,0 0 0,0 0-1,0 0 1,0 0 0,0 0 0,0 1-1,0-1 1,0 0 0,0 0-1,0 0 1,0 0 0,0 1-1,0-1 1,0 0 0,0 0-1,0 0 1,0 0 0,0 1 0,0-1-1,0 0 1,0 0 0,0 0 15,0 1-1,0-1 1,0 0 0,1 0 0,-1 0 0,0 0 0,0 1 0,0-1 0,0 0 0,0 0 0,0 0 0,0 1 0,0-1 0,0 0 0,-1 0 0,1 0-1,0 0 1,0 1 0,0-1 0,0 0 0,0 0 0,0 0 0,0 0 0,0 1 0,0-1 0,0 0 0,-1 0 0,1 0 0,0 0 0,0 0 0,0 0-1,0 1 1,0-1 0,-1 0 0,1 0 0,0 0 0,0 0 0,0 0 0,0 0 0,-1 0 0,1 0 0,0 0 0,0 0 0,0 0 0,-1 0 0,1 0 0,0 0-1,0 0 1,-1-20 32,-4-15 103,-1 1-1,-2 0 1,-19-50-1,11 37-179,-31-65 0,38 95-624,-1 1 0,-17-23-1,19 29-540,0 0-1,-1 1 0,-1 1 0,-16-14 0,0 6-1424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5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8093,'0'0'1259,"8"0"1837,24 6-1547,0 2 0,-1 0 0,38 18-1,-37-12-655,-2 1 0,54 36 0,-48-25-553,-2 2 0,-1 2 0,-1 1-1,-1 1 1,41 59 0,-21-16-103,-3 2 1,-4 2-1,-3 2 0,-4 1 1,30 101-1,-22-29 285,-6 2-1,19 166 1,-40-176-242,-6 0 1,-7 1-1,-17 190 1,0-244-218,-3-1 0,-4-1 0,-5-1-1,-3 0 1,-4-2 0,-4-2 0,-56 101 0,42-101-112,-4-2 0,-3-3 0,-4-2 0,-3-3 0,-3-2 0,-128 108 1,159-154-782,-1-1 1,-77 44 0,95-62 142,1-1 1,-1 0-1,0-2 1,-1 0-1,1-1 1,-1-1-1,0-1 1,-1 0-1,-27-1 1,42-2 142,0 0 0,1 0 0,-1-1 0,0 1 0,1-1 1,-1-1-1,1 1 0,-1-1 0,1 1 0,0-1 0,0 0 0,0-1 1,0 1-1,0-1 0,0 0 0,-3-3 0,-13-16-2949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01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7865,'0'0'52,"23"0"2349,195 5 2172,181-7-1683,-376 1-2873,574-33-5,-484 34 360,-1 5 0,145 26 0,-9 19 357,282 95 0,-481-127-352,0 2 1,-1 2-1,79 50 1,-70-33-4,-2 3 1,69 67-1,-100-86-339,141 129 84,-123-117-78,1-3-1,54 32 1,-18-19 28,104 63 281,-149-85-298,-1 1 0,-1 2 0,32 33 0,-43-35-56,-1 0 0,-1 2-1,-2 0 1,0 1 0,-2 0-1,-1 2 1,-1-1 0,11 40-1,-2 9 9,-3 2-1,8 81 0,-22-117 46,-2 0 1,-2 0-1,-5 50 1,0-65-43,-1 1 0,-1-1 1,-2 0-1,-1 0 0,-1-1 1,-1 0-1,-28 46 0,-125 164-191,157-227 161,-311 363-74,265-316 186,-3-2 0,-2-3 0,-3-2 0,-1-3 0,-72 40 0,-157 73 629,-41 23-660,176-88-55,25-14 113,-204 93 0,-242 35-328,495-184 322,-338 90-665,255-88-88,-51 13-1245,202-37 1693,-119 27-3644,101-24 1137,0-2-1,-40 0 1,20-4-1088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10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24 395 7385,'0'0'-70,"-23"-4"10434,32-2-9917,26-7 158,0 1 0,47-8 0,-21 5-441,529-90 597,-528 97-680,568-37 18,4 49-264,-187 2-13,-335-11 200,205-36 0,683-73-3516,-807 110 4516,-39 1 1321,-61-1-2475,0-1 32,129 10 0,-206-4 231,-1 1 1,0 1-1,1 0 0,-1 1 1,0 1-1,-1 0 1,1 1-1,-1 1 0,0 0 1,-1 1-1,21 15 1,-10-6-50,0-1 0,31 15 1,-36-21-47,0 0 1,-1 0-1,-1 2 1,0 0 0,29 29-1,-42-36 15,0 1 0,-1-1 0,0 1 0,0 0-1,0 0 1,0 0 0,-1 0 0,0 0-1,-1 0 1,1 1 0,-1-1 0,0 1 0,0 6-1,-1 12 23,0 0-1,-5 26 0,-4 9 0,-19 61 0,-5 33-70,24-78 391,-1 109 0,9-110 267,3 1 0,20 117-1,-18-174-612,0 1-1,1-2 0,2 1 0,14 32 1,-16-42-38,1 0 1,0 0-1,0-1 0,1 1 1,0-1-1,1-1 1,-1 1-1,1-1 1,1-1-1,14 9 1,1-1-3,1-1 0,1-2 0,38 12 0,86 16-189,-97-26-19,321 62-669,-281-64 961,1-4 1,100-4-1,-134-10 139,0-2-1,0-2 1,69-23 0,-51 13-229,548-133 391,-297 75 1040,132-70-657,-335 104-820,206-54 672,-233 82-647,0 4 1,119 1-1,51-6-454,-169 6 352,-4-1-301,100 0 0,-180 14 79,-1 0 1,16 4 0,24 1-3477,-38-5 875,0 0-3896,-9-1 1937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2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 6165,'11'-26'6836,"-14"41"-5312,-2 3-1385,1 0 0,1-1 0,-1 30 0,4-37-120,0 0 0,1 0 0,0 0 0,0 0-1,1 0 1,0-1 0,1 1 0,3 9 0,-4-15-4,0 0 0,1 0 1,-1 0-1,1 0 1,0-1-1,0 1 0,0-1 1,0 0-1,0 1 0,1-2 1,0 1-1,-1 0 0,9 3 1,-6-3-2,1 0 1,0 0 0,1-1-1,-1 0 1,0-1 0,1 0-1,13 1 1,-5-2-1,-1-1 0,0 0-1,1-1 1,-1-1 0,0-1-1,0 0 1,24-10 0,66-36 47,-89 41 18,0-1 0,-1-1 0,0 0-1,17-17 1,-24 19 320,-12 9 199,-17 16-52,7-2-338,2 1 0,-1 1 0,2 0 0,0 0 1,1 1-1,-14 34 0,10-15 55,1 1 0,-12 59 0,-9 157-256,16-89-245,7-87 256,-3 0-1,-44 136 0,47-184 6,-1 0 0,-1-2 1,-1 0-1,-1 0 0,-2-1 0,0-1 0,-2-1 0,-1 0 0,0-2 0,-31 27 1,29-32-312,-34 21 0,44-31-1375,-1 0 1,-17 6-1,15-8-2961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15013,'-12'1'309,"0"0"-1,0 0 0,1 1 0,-1 1 0,0 0 1,1 1-1,0 0 0,0 1 0,0 0 1,0 0-1,1 1 0,0 1 0,0 0 0,0 0 1,1 1-1,0 0 0,-9 11 0,-8 13 45,0 1-1,3 1 0,-32 59 1,31-50-212,2 1 1,-20 57 0,36-83-121,1 0-1,0 1 1,1-1 0,1 1 0,1 0 0,1 0 0,0 0 0,4 35 0,-2-50-27,0 0 0,0 0 0,0 0 0,1 0 0,-1 0 1,1 0-1,0-1 0,0 1 0,0 0 0,1-1 0,-1 0 0,1 0 0,0 0 0,0 0 0,0 0 0,0 0 0,0-1 0,1 1 0,-1-1 1,1 0-1,0 0 0,-1-1 0,1 1 0,0-1 0,0 1 0,0-1 0,8 1 0,9 1-228,-1-1 0,1-1-1,0-1 1,26-3 0,-42 2 158,38-3-837,0-3 0,0-1 0,54-18 1,122-54-4348,-55 18-687,-151 57 5469,1 0 1,-1 2 0,16-3 0,-18 6-287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8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11217,'0'35'1341,"-1"133"1637,-2-86-2989,-14 85 0,-103 434-2540,113-576 1503,4-16-976,1-31-6203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9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96 8525,'23'3'6419,"12"2"-5102,40 5-1674,195-5-69,-166-6 195,16-3-335,146-23-1,116-40 436,-350 59 173,-20 5 350,0 0-1,0 1 1,19-1 0,-30 3 263,-18 0 318,7 11 941,30-7-1588,70 22-223,-56-17-130,-1 1-1,0 1 1,41 21-1,-48-18-22,0-1 0,1-1 0,1-2 0,0 0 0,0-2 0,1-1 0,0-2 0,55 4 0,-71-8 66,8-1-30,29 5 1,-43-3 11,1 0-1,-1 0 1,0 0-1,0 1 1,0 0-1,0 0 1,9 7-1,-10-7 5,1 0 0,-1 0-1,0 0 1,1 0 0,0-1-1,0 0 1,10 1 0,-16-3-4,-1 0-1,0 1 1,1-1 0,-1 0 0,0 0 0,1 0 0,-1 1 0,0-1-1,1 0 1,-1 0 0,0 1 0,1-1 0,-1 0 0,0 1 0,0-1-1,1 0 1,-1 1 0,0-1 0,0 0 0,0 1 0,1-1 0,-1 1-1,0-1 1,0 0 0,0 1 0,0-1 0,0 1 0,0-1-1,0 0 1,0 1 0,0-1 0,0 1 0,0 0 0,-1 11-53,-4-3 68,0-1 0,0 0 0,-1 0 0,0 0 1,0-1-1,0 0 0,-10 8 0,15-15-14,-142 133 21,58-57 92,-82 96 0,130-123-82,2 2 0,2 1 0,-41 91 1,27-50 42,40-83-61,5-8 8,1 0 1,0-1-1,0 1 0,-1 0 1,1 0-1,0 0 0,0 0 1,1 0-1,-1 0 0,0 0 0,0 4 1,1-6-25,-513-8 573,95 8-2300,344 5 971,1 4-1,-1 3 0,-80 24 0,-208 88-7315,254-78 4681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9689,'-37'48'2471,"3"2"0,-52 101 0,-26 118-1069,89-200-1221,-22 107-1,37-131-219,1 0-1,3 1 1,3 69-1,1-103 35,1-1 1,1 1-1,0 0 0,1-1 0,6 19 0,-7-26-46,-1 0 0,1 0 0,0 0 0,1 0-1,-1 0 1,1-1 0,0 1 0,0-1 0,0 0 0,0 0-1,0 0 1,1 0 0,-1 0 0,1-1 0,0 1-1,0-1 1,7 3 0,1-2-340,0 0 1,0-1-1,1 0 0,-1-1 0,0 0 1,1-1-1,-1 0 0,0-1 1,0-1-1,18-4 0,-3-1-982,1-1 0,-1-1-1,35-18 1,17-15-1717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8377,'3'-14'647,"-1"5"-102,1 0 0,0 0 0,5-12 0,-8 21-468,0-1 1,1 1 0,-1-1 0,0 1-1,0 0 1,0-1 0,0 1-1,1-1 1,-1 1 0,0 0-1,1-1 1,-1 1 0,0 0 0,0-1-1,1 1 1,-1 0 0,1 0-1,-1-1 1,0 1 0,1 0-1,-1 0 1,1 0 0,-1-1 0,0 1-1,1 0 1,-1 0 0,1 0-1,-1 0 1,1 0 0,8 9 1189,0 22-444,-1 46-473,-3 0 0,-8 112 0,2-165-261,-28 309 607,-23-2-691,40-257-12,-6 32 13,-38 317 176,55-410-67,1-14-157,1-23-186,124-777-131,-110 734 122,35-94 1,-38 133-1276,29-51 0,-31 62-292,1 1-1,1 0 0,26-26 1,-8 17-444,1 7 303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50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0 302 19298,'1261'-302'0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8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3312,'21'1'3657,"-18"2"-3314,1-1 0,-1 1 0,1 0 0,-1 0 0,0 0 0,0 0 0,0 0 0,-1 1 0,1-1 0,1 5 1,20 40 1683,-10-11-1443,-2 1 0,-2 0 0,-2 0-1,6 59 1,-1 159 513,-13-192-982,0-12-7,1-1 0,16 89 1,-17-135-69,1 0 0,1-1 0,-1 1 0,1 0 1,-1-1-1,1 0 0,1 1 0,-1-1 1,1 0-1,4 6 0,-5-8-127,-1-1 0,1 0 1,0 0-1,0 0 0,-1 0 0,1 0 0,0 0 1,0 0-1,0 0 0,0-1 0,0 1 0,1-1 1,-1 0-1,0 1 0,0-1 0,0 0 1,0 0-1,0 0 0,0-1 0,0 1 0,1 0 1,-1-1-1,0 0 0,0 1 0,3-3 0,1 0-774,0 0-1,0-1 1,-1 1-1,1-1 0,-1 0 1,0-1-1,0 0 1,-1 1-1,0-1 0,5-7 1,1-6-1645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5481,'9'-31'1425,"-9"30"-1328,0 0 0,1 1 0,-1-1 0,0 1-1,1-1 1,-1 1 0,0-1 0,1 1 0,-1-1-1,1 1 1,-1 0 0,1-1 0,-1 1 0,1-1-1,-1 1 1,1 0 0,-1 0 0,1-1 0,1 1-1,-2 0 37,1 0-1,0 0 0,0 0 0,-1 1 0,1-1 1,0 0-1,-1 1 0,1-1 0,-1 0 0,1 1 1,0-1-1,-1 1 0,1-1 0,-1 1 0,1-1 1,-1 1-1,1-1 0,-1 1 0,0 0 0,1-1 1,-1 1-1,1 1 0,2 4 142,0 1 0,0-1 0,-1 1 0,0 0 0,0 0 0,1 12 0,3 48 344,-5-56-476,2 185 305,-23 202 0,13-231-2472,6-56-2951,1-56 1362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5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10653,'-6'21'1937,"-2"29"0,0 60-799,4-41-1013,0-17-255,-34 371 161,20-286-2713,-39 143 1,53-267 2154,2-1-497,-1-1-1,-1 1 0,0-1 0,-10 20 0,6-22-1204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51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5376,'0'0'61,"-1"0"-1,1 0 0,0-1 0,0 1 1,0 0-1,0 0 0,-1 0 0,1-1 1,0 1-1,0 0 0,-1 0 0,1 0 1,0 0-1,0-1 0,-1 1 0,1 0 1,0 0-1,0 0 0,-1 0 0,1 0 0,0 0 1,0 0-1,-1 0 0,1 0 0,0 0 1,-1 0-1,1 0 0,0 0 0,0 0 1,-1 0-1,1 0 0,0 0 0,0 0 1,-1 0-1,1 1 0,0-1 0,0 0 1,-1 0-1,1 0 0,0 0 0,0 0 0,-1 1 1,1-1-1,0 0 0,0 0 0,0 1 1,0-1-1,-1 0 0,1 0 0,0 1 1,0-1-1,0 0 0,0 0 0,0 1 1,0-1-1,0 1 123,0 0-1,0 0 1,0 0 0,0 0 0,0 0 0,1 0-1,-1 0 1,0 0 0,1 0 0,-1-1-1,1 1 1,-1 0 0,1 0 0,-1 0 0,2 1-1,3 2-2,1 0 0,-1-1-1,1 0 1,-1 1 0,1-2 0,0 1-1,0-1 1,0 0 0,1 0-1,6 1 1,12 1-11,28 2 1,-53-6-170,357 9 429,-50-3-404,-51 2 74,-248-9-86,0 0-1,-1 0 0,1 0 1,-1-1-1,0 0 0,12-5 0,15-5 308,-33 12 448,-21 0-541,13 0 1392,20 6-432,30 8-1033,0 3 0,56 30 0,-56-23-214,0-2 0,1-2 0,1-2 0,55 15 0,-80-27 52,0 1-1,20 10 0,-25-10 5,0-1 0,0 0 0,1-1 1,-1-1-1,18 3 0,90 2-12,-118-8 16,-3 0-11,-2 1 9,1-2-1,0 0-10,-7 20-323,-127 187 247,98-145 49,-3-1-1,-71 85 1,-73 29 387,145-142-338,34-31-14,-43 43-61,41-40 63,1 0-1,-1 1 0,1-1 1,0 1-1,1 0 0,-6 12 1,6-8-94,3-9 105,0 0 0,0 0 0,0-1 0,-1 1 0,1 0 0,0 0 0,-1 0 1,1-1-1,0 1 0,-1 0 0,1-1 0,-1 1 0,1 0 0,-1-1 0,1 1 0,-1 0 0,1-1 0,-1 1 0,0-1 0,1 1 1,-1-1-1,0 1 0,0-1 0,1 0 0,-1 1 0,-1-1 0,-11 5-3,-1-1-1,0-1 1,0 0-1,0-1 1,0-1-1,0 0 1,0 0-1,-20-3 1,-3 1 22,-173-16 159,22 0-100,-32 17-1897,173 3-898,-52 10-1,29 3-2164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29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 19506,'-12'-5'-415,"-9"-2"5354,30 15-4214,21 10-563,1-1 0,0-1 1,1-2-1,0-1 0,1-2 1,1 0-1,0-3 0,50 7 0,10-6-576,178-3-1,-190-11 348,-1-3 1,-1-4 0,112-31 0,-186 41 278,-1 1 0,1 0 0,0 0 0,8 0-1,-13 1 295,-25 6-34,-31 14 89,1 2 0,1 2-1,2 3 1,0 2-1,-67 50 1,84-52-579,1 2 0,1 0 1,2 2-1,1 2 0,1 0 1,2 2-1,-42 75 0,45-64-87,3 1 0,1 1 0,3 0 0,2 1-1,2 1 1,2 1 0,2-1 0,3 1 0,1 87 0,5-129-102,-1 0 0,1 0-1,1-1 1,-1 1 0,2 0 0,-1 0 0,6 12 0,-7-20-30,0 1 1,-1 0-1,1-1 0,0 1 0,0-1 0,0 1 1,0-1-1,0 1 0,1-1 0,-1 0 0,0 0 1,1 0-1,-1 1 0,1-1 0,-1-1 1,1 1-1,-1 0 0,1 0 0,-1 0 0,1-1 1,0 1-1,0-1 0,-1 1 0,1-1 1,0 0-1,0 0 0,-1 0 0,1 0 0,0 0 1,0 0-1,0 0 0,-1-1 0,1 1 1,0 0-1,-1-1 0,1 0 0,0 1 0,-1-1 1,1 0-1,-1 0 0,1 0 0,-1 0 0,1 0 1,1-2-1,3-2-1012,-1 1-1,0-2 1,0 1-1,0-1 1,-1 0 0,0 0-1,0 0 1,4-8 0,8-15-1992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29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54 14029,'-60'2'7006,"284"-20"-6810,-1 1-40,-222 17-161,-22-11-7864,14 6 3787,-1 0-389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2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 16774,'8'0'198,"0"0"1,0 1 0,1 1 0,-2-1 0,1 1-1,0 0 1,0 1 0,-1 0 0,1 0 0,-1 1 0,8 4-1,-5-1-40,0 1 0,0 0 0,-1 0 0,0 1 0,-1 0 0,13 17 0,-7-5-9,-2 0 1,0 0-1,-1 1 0,-2 0 1,0 1-1,11 47 1,-11-17-92,-3 1 0,-1-1 0,-4 1 0,-6 73 0,0-76-84,-2 1 0,-3-1 0,-2 0 0,-35 92-1,17-71-6,-4-1 0,-65 104 0,75-138-821,-54 62 0,62-82-832,1-2 1,-2 0-1,-19 13 1,9-12-3095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4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 11213,'-24'12'395,"2"1"-1,0 0 1,1 2 0,0 1-1,1 0 1,1 2 0,0 0-1,1 1 1,2 1 0,-23 34-1,27-36-404,1 1 1,0 1-1,2 0 0,0 0 0,2 1 1,0 0-1,1 0 0,1 0 0,1 1 1,1 0-1,1 0 0,2 38 0,0-56-13,0 0-1,1-1 1,-1 1-1,1 0 0,0-1 1,0 1-1,0-1 0,0 1 1,1-1-1,-1 1 0,1-1 1,0 0-1,0 0 1,0 0-1,4 4 0,-3-5-47,1 1-1,-1-1 0,0 0 0,1 0 1,-1 0-1,1-1 0,0 1 1,0-1-1,-1 0 0,1 0 1,0-1-1,0 1 0,0-1 1,5 1-1,4-2-158,-1 1 0,0-2 0,0 0 0,0 0 0,0-1 0,0 0 0,0-1 0,-1-1 0,0 0 0,0 0 0,12-8 0,13-10-591,58-50 0,-45 33 821,-2-3 1,-2-2-1,-1-2 0,47-67 1,-83 104 243,-1-1-1,0-1 1,-1 1 0,0-1 0,-1 0 0,0 0 0,-1-1 0,0 0 0,-1 1 0,-1-1 0,2-19 0,-4 31-221,0 1-1,0 0 0,1-1 1,-1 1-1,0 0 1,-1-1-1,1 1 1,0 0-1,0-1 0,0 1 1,0 0-1,0-1 1,0 1-1,0 0 1,0-1-1,0 1 0,-1 0 1,1 0-1,0-1 1,0 1-1,0 0 1,-1 0-1,1-1 0,0 1 1,0 0-1,-1 0 1,1 0-1,0-1 1,-1 1-1,1 0 0,0 0 1,-1 0-1,-11 3 540,-11 15 236,9-2-606,2 2 1,0-1-1,1 2 0,-15 33 0,-27 86-162,46-118-7,2-4-6,-1-1 0,2 1-1,0 1 1,1-1-1,1 0 1,0 1 0,1-1-1,2 18 1,-1-33-33,0 0 1,0 1 0,1-1-1,-1 0 1,0 0 0,1 0-1,-1 0 1,1 0 0,0 0-1,-1 0 1,1 0 0,0 0-1,-1 0 1,1 0-1,0 0 1,0-1 0,0 1-1,0 0 1,0 0 0,0-1-1,0 1 1,0-1 0,0 1-1,0-1 1,0 1 0,0-1-1,1 0 1,-1 0-1,0 1 1,0-1 0,0 0-1,0 0 1,3 0 0,4-1-363,-1 1 0,1-1 0,0 0 0,7-3 0,-13 3 250,18-5-1951,-1-1 1,32-16-1,3-3-1514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3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14977,'20'105'1375,"11"194"0,-29-269-1298,11 249 301,-39 498 0,23-751-355,-14 119 72,12-120-32,0 0-1,-1 0 1,-17 38-1,21-58-58,-1-1 0,1 0 0,-1 1 0,0-1 0,0-1 0,-1 1-1,-5 5 1,8-8-28,1-1 0,-1 1 0,0 0 0,1-1 0,-1 1 0,0 0 1,0-1-1,0 1 0,1-1 0,-1 0 0,0 1 0,0-1 0,0 0 0,0 1 0,0-1 0,0 0 0,0 0 0,0 0 0,0 0 0,0 0 0,0 0 0,0 0 0,1 0 0,-1 0 0,0 0 0,0 0 0,0-1 0,0 1 0,0 0 0,0-1 0,0 1 0,0-1 0,1 1 0,-1-1 0,0 1 0,0-1 0,1 0 0,-1 1 0,0-1 0,1 0 0,-1 1 0,1-1 0,-1 0 0,1 0 0,-1 0 0,0-1 0,-2-6-198,1 0-1,0 0 0,0 0 0,1-1 0,0 1 0,0-1 1,1 1-1,0-1 0,2-15 0,-1 9-45,2-16 102,0 0-1,3 1 1,0-1-1,2 1 1,1 0-1,2 1 1,0 0 0,2 1-1,1 0 1,2 1-1,0 1 1,2 0-1,1 1 1,1 1-1,0 1 1,45-37-1,-51 49 126,1 1-1,-1 1 0,2 0 0,-1 1 0,1 1 0,0 0 0,22-5 0,-25 8 20,0 1-1,0 1 0,1 0 0,-1 1 1,0 0-1,1 1 0,-1 1 0,1 0 1,-1 1-1,14 3 0,-21-3 27,0 0 1,0 0-1,0 0 0,0 1 0,-1 0 0,1 0 1,-1 1-1,0-1 0,0 1 0,0 0 0,-1 1 1,9 8-1,-8-5 33,0 0 1,0 0-1,0 0 1,-1 1-1,0 0 1,0 0-1,3 15 0,-2 4 421,-1 0-1,-1 0 1,-1 0-1,-4 49 1,1-56-237,-2 0 0,-1 0 0,0 0 0,-2 0 0,0-1 0,-1 0 0,-1 0 0,-1-1 0,-1 0 0,0 0 0,-1-1 0,-18 21 0,17-25-467,0-1 0,-1 0 0,-1-1 0,0 0 0,0-1 0,-20 11 0,20-14-694,1-1 1,-1-1-1,-1 0 0,1-1 0,-1-1 1,1 0-1,-30 3 0,-1-5-1914,7-1 432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4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 4096,'-17'-118'6289,"21"171"-3318,0 45-3070,-3-69 311,-7 394-136,-1-191-172,7-91-1298,-1-135-3413,-2-13 2556,-1-13 422,0-4 265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6053,'-1'-2'123,"0"1"0,0 0 0,0 0 1,0 0-1,-1 0 0,1 0 1,0 0-1,-1 0 0,1 1 1,-1-1-1,1 0 0,0 1 1,-1-1-1,1 1 0,-1 0 0,0-1 1,-2 1-1,4 0 88,3 17 3058,2-10-3096,0-1 0,1 0 1,-1 0-1,1-1 0,1 0 1,-1 0-1,1 0 0,0-1 0,0 0 1,0 0-1,0-1 0,1 0 1,-1 0-1,1 0 0,0-1 1,11 1-1,14 2-85,0-1 0,53-2 0,-76-2-31,380-29 289,-67 16 1994,-342 39-615,26-16 1036,32 32-2823,121 86-287,-5-4 66,-135-108 252,33 20 0,-21-15-127,-29-19 157,-1-1 1,0 1-1,0 0 0,0 0 1,0 0-1,0 0 1,-1 0-1,1 0 1,-1 0-1,1 0 1,-1 1-1,0-1 1,1 1-1,-2-1 1,3 5-1,-3-7-18,0 0 13,0 0 1,0 0 0,0 1 0,0-1 0,0 0 0,0 0 0,0 0 0,0 1 0,1-1-1,-1 0 1,0 0 0,0 0 0,0 0 0,0 1 0,0-1 0,0 0 0,0 0 0,0 0-1,0 1 1,0-1 0,0 0 0,0 0 0,0 0 0,0 1 0,0-1 0,-1 0-1,1 0 1,0 0 0,0 0 0,0 1 0,0-1 0,0 0 0,0 0 0,0 0 0,-1 0-1,1 1 1,0-1 0,0 0 0,0 0 0,0 0 0,0 0 0,-1 0 0,-5 7 53,-20 12-88,-1-1 0,-1-1 0,-47 20 0,-12 8 95,-73 44-351,-89 53-167,67-33 333,166-99-200,-32 13-1,47-22 341,-2 0 1,0-1 0,0 1 0,0-1 0,0 0 0,0 0 0,0 0-1,0 0 1,-3-1 0,-4 0-7,-29 1-731,-1 1-1,1 3 0,-42 7 0,6 5-5328,36-7 2050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6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6141,'12'34'898,"-2"1"1,-1 0-1,-2 1 1,6 62 0,-9 148-594,-4-195-142,-2 26-594,-3 0 0,-4 0-1,-30 128 1,38-201-97,0 0 0,0 0 0,-1 0 0,1-1 0,-1 1 0,0 0 0,-3 4-1,0-3-2335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9:47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5168,'0'0'49,"0"0"-1,-1 0 0,1 0 1,0 0-1,0 0 0,-1-1 0,1 1 1,0 0-1,0 0 0,0 0 0,-1 0 1,1-1-1,0 1 0,0 0 0,0 0 1,0-1-1,0 1 0,-1 0 0,1 0 1,0 0-1,0-1 0,0 1 0,0 0 1,0-1-1,0 1 0,0 0 0,0 0 1,0-1-1,0 1 0,0 0 1,0 0-1,0-1 0,0 1 0,0 0 1,0 0-1,0-1 0,0 1 0,0 0 1,1 0-1,-1-1 0,13 0 899,30 10-308,-34-6-333,59 12 174,0-2 0,1-4 1,0-2-1,1-4 0,-1-2 0,0-4 1,1-2-1,89-20 0,286-61-1488,-316 63 1020,-101 19-13,-14 2 26,0 0 1,0-1-1,24-9 0,-38 12-20,0 0 0,1 0 0,-1 0 0,0-1 0,0 1 0,0 0 0,0 0 0,0 0 0,0 0 0,0-1 0,0 1 0,0 0 0,0 0 1,0 0-1,1 0 0,-1-1 0,0 1 0,0 0 0,0 0 0,0 0 0,-1-1 0,1 1 0,0 0 0,0 0 0,0 0 0,0 0 0,0-1 0,0 1 0,0 0 0,0 0 0,0 0 0,0 0 0,0-1 0,0 1 0,-1 0 0,1 0 0,0 0 0,0 0 0,0 0 0,0 0 0,0-1 0,-1 1 0,1 0 0,0 0 0,0 0 0,0 0 0,0 0 0,-1 0 0,1 0 1,0 0-1,0 0 0,0 0 0,0 0 0,-1 0 0,1 0 0,0 0 0,0 0 0,0 0 0,-1 0 0,1 0 0,-12-5 84,-5 1 152,-1-1 0,1 2 1,-26-2-1,43 8-222,0 0 1,0-1-1,0 1 1,0 0-1,1 0 1,-1-1-1,2 6 1,-1-6 83,1-1 0,-1 1 0,0 0 0,1 0 0,-1-1 0,1 1 0,-1-1 0,1 1 0,0-1 0,-1 0 0,1 0 0,0 0-1,0 0 1,0 0 0,0 0 0,0 0 0,0 0 0,0-1 0,4 1 0,4 1 67,1-1-1,21-1 1,5 1-191,-31 1 23,-1-1 1,0 1-1,0 0 1,0 0-1,0 0 0,0 0 1,0 1-1,-1 0 1,1 0-1,6 6 0,5 7 30,20 22-1,-3-2-51,-22-26 23,1 0 0,0 0 0,0-1 0,1-1 0,0 0 0,1-1 0,-1 0 0,1-1 0,1 0 0,-1-1 0,1-1 0,0-1 0,0 0 0,0 0 0,0-2 0,19 0 1,-1 22 20,-26-19 13,-4-3-37,0 0 1,0 0-1,0 1 1,0 0-1,0 0 0,0-1 1,4 6-1,-6-7 63,0 0 10,-5 12 825,-83 150-788,-106 202 24,173-324-143,-141 252 768,159-288-759,-6 9 19,8-11-7,5-7-7,12-7-315,-14 10 238,-1 1-1,1-1 0,-1 0 0,1 0 0,-1 0 1,1 0-1,-1-1 0,0 1 0,0 0 0,3-6 1,-38 6-451,-44 2 695,-375 15-247,240 10-2199,70-8-3118,73-9 1705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52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8433,'17'344'6883,"-4"-132"-6088,-5 667-1247,-33-315 498,15-389-2559,2-1-3820,6-134 3934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5893,'-10'-7'8440,"28"18"-5786,14 8-1721,6-3-708,0-2 1,1-2-1,0-1 0,1-2 1,76 7-1,209-10-611,-206-7 452,326-33 60,-1 1-464,-444 33 338,167 7-105,-149-5 77,1 1 1,-1 0-1,0 2 0,0 0 0,0 1 1,31 16-1,-49-22 37,1 0 0,-1 1 0,0-1-1,1 0 1,-1 0 0,0 0 0,1 0 0,-1 0-1,0 0 1,0 1 0,1-1 0,-1 0 0,0 0 0,0 1-1,1-1 1,-1 0 0,0 0 0,0 1 0,0-1 0,1 0-1,-1 0 1,0 1 0,0-1 0,0 0 0,0 1 0,0-1-1,0 0 1,1 1 0,-1-1 0,0 1 0,-9 2 290,-17-3 203,13-4 122,1 0 0,-1-2 0,-11-6-1,19 10-413,12 1-244,0 0-1,1 0 1,-1 0 0,13 2 0,157 30 13,-104-16 25,-9-1-44,0 4 0,-1 2 0,-1 3 0,-2 3 0,0 2 0,-2 3 0,79 54 0,-101-59 17,-2 1 0,0 2 1,-2 2-1,-1 0 0,-2 2 0,32 46 1,-44-53 38,0 1 1,-2 1 0,-1 1-1,-1 0 1,-2 1-1,-1 0 1,-1 0 0,-1 1-1,4 45 1,-8-20-7,-3-1 0,-2 1 0,-2-1 0,-3 1 0,-3-1 1,-29 103-1,-8-22 19,-92 190 0,114-276-16,-2-1 1,-2-1-1,-2-1 0,-48 55 1,54-74-65,-2-2 0,0-1 1,-2-1-1,0-1 0,-2-1 0,-1-2 1,-52 26-1,31-23 82,-1-3 1,-1-2 0,-1-3-1,-100 15 1,-228 1 122,-136-28-14,302-4-237,47-4-2033,58-10-4583,56 1 408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54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 6437,'-21'0'320,"0"-3"24,-3 3 64,2 0 88,-6 0 540,-2 0 240,-1 3-412,1-2-364,-4 3-332,-1 1-120,0-2-48,3-1-168,1-2-428,-1 2-848,1-2-284,1 0-408,1 0-353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04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4060,'0'0'300,"18"0"2521,68-1 74,-20-2-2299,68-13 0,-3-5-448,577-83 335,211 48 163,-439 41-593,-4-41 214,-376 37-91,225-33-392,-272 48 163,87 5 0,-66 6 90,-52-4 217,1-1 0,-1 0 0,1-2-1,-1-1 1,36-5 0,62-16 625,151-9 0,-227 27-9101,-57 4 4263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0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1924 3436,'3'1'124,"-1"1"1,1-1-1,0 0 0,0 0 0,1 0 0,-1 0 0,0-1 1,4 1-1,30 1 424,-1-2 0,1-1 0,0-2 1,67-14-1,-9 2-196,259-19 1334,41-5-117,-33-18-1583,-241 37 64,-81 14 43,75-1 0,-114 7-89,1 0 0,-1 0-1,1 0 1,-1-1 0,0 1 0,1 0-1,-1-1 1,1 1 0,-1-1-1,0 0 1,0 1 0,1-1-1,-1 0 1,0 0 0,0 1 0,0-1-1,0 0 1,0 0 0,0 0-1,0-1 1,0 1 0,0 0-1,-1 0 1,1 0 0,0-1 0,-1 1-1,1 0 1,-1-1 0,1 1-1,-1 0 1,1-3 0,0-5 26,0 0 0,0-1 1,-1 1-1,0-10 0,-1 4-15,3-468 2517,-4 430-2198,-4 0 0,-14-66 0,9 58-221,-5-69 1,13-34 252,20-174-1,-15 297-186,-2 27 17,1 0-1,0 0 1,1 0-1,7-27 1,-9 39-186,1 0 1,0 1 0,0-1-1,0 1 1,0 0 0,0-1-1,1 1 1,-1 0 0,0-1-1,1 1 1,-1 0 0,1 0-1,-1 0 1,1 0 0,-1 0-1,1 1 1,0-1 0,-1 0-1,1 1 1,0-1 0,0 1-1,3-1 1,5 0 37,0 1-1,20 0 1,-13 1-44,268 5-259,-91 0 484,208-21-1,-195-10-166,-56 5-207,153 1-1,-239 15-2452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0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5805,'26'-7'3262,"-9"1"-1787,76-12-387,0 4 0,167-3-1,-243 16-1055,16 0 267,1 1-1,63 8 1,-86-6-237,0 1 0,-1 0 1,0 0-1,0 1 1,0 0-1,0 1 0,0 0 1,-1 1-1,0 0 1,0 0-1,-1 1 0,0 0 1,10 10-1,19 29 544,-3 2 0,-1 2 0,49 101 0,-69-124-287,-1 1 0,-2 0 0,-1 1 0,-1 0 0,7 51 0,-8-6 43,-3 85 0,-26 267-111,0 4-110,22-427-139,12 549 430,-2-379-421,-22 305-1,1-98-328,12-367 307,0 0 0,1-1 0,0 1 0,1-1 1,1 1-1,0-1 0,1 0 0,0 0 0,1-1 1,0 0-1,0 0 0,1 0 0,1 0 0,0-1 1,1-1-1,-1 1 0,15 10 0,-11-10-9,1-1 0,-1 0-1,2-1 1,-1 0 0,1-1 0,1-1-1,-1 0 1,1-1 0,0-1 0,0 0-1,0-1 1,1 0 0,29 0 0,380-18-22,200-46 215,-270 37-1,-56 6 967,18-14-959,-303 30-184,1 0 0,-1 1-1,1 1 1,-1 1 0,1 0 0,-1 1-1,1 0 1,15 5 0,-15-3 14,0 0 0,1-1 0,-1-1 1,1 0-1,27-1 0,-23-1-48,1 1 0,30 6 0,-47-7 14,-1 1-1,1 1 1,0-1-1,0 0 1,-1 1-1,1 0 1,-1 0-1,0 0 1,1 0-1,-1 0 1,0 1-1,0 0 1,0-1-1,4 7 1,-5-8-378,0 0 1,0 0 0,-1 0 0,1-1 0,0 1 0,0-1-1,0 1 1,0-1 0,0 0 0,0 0 0,0 0 0,-1 0-1,4 0 1,31-2-317,-35 2 597,11-2-922,8 0-4843,-14 2 1948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13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16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17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2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2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22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98 6249,'-63'157'3803,"-128"230"0,184-373-3435,5-9-105,-1 0 0,1 0-1,-1-1 1,0 1 0,-6 6-1,10-28-111,6-4-81,0 0 1,15-28-1,-5 11-43,28-62-217,3 3 0,86-127-1,-122 206-544,1 1 0,26-28 0,-35 41 351,1-1-1,-1 2 0,1-1 0,0 0 0,0 1 1,0 0-1,0 0 0,1 1 0,-1-1 1,1 1-1,-1 0 0,1 1 0,0-1 0,11 0 1,-14 2 44,7-1-568,-1 1 0,0 0 0,0 1 0,18 3 0,-7 3-289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23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2804,'-2'6'132,"2"-3"-16,-2-2-16,0 1 32,1-2-180,1 2-24,-3-2 48,3 2-16,-1-2-116,1 2-1096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2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5436,'-5'0'5978,"5"0"-5851,-10 21 1964,-15 40-2302,21-49 732,-171 392-787,128-300-1738,-2 24-5184,40-95 4480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0:2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3964,'0'-1'57,"0"1"-1,0 0 0,0-1 1,0 1-1,0-1 1,0 1-1,0 0 0,0-1 1,0 1-1,0-1 0,0 1 1,1 0-1,-1-1 1,0 1-1,0 0 0,0-1 1,1 1-1,-1 0 1,0-1-1,0 1 0,1 0 1,-1-1-1,0 1 0,1 0 1,-1 0-1,0-1 1,1 1-1,-1 0 0,0 0 1,1 0-1,0-1 0,15 3 914,-13 0-845,1-1 1,-1 1 0,0-1-1,0 1 1,0 0 0,0 0-1,0 0 1,2 3 0,3 8 573,0 0 0,-1 0-1,-1 1 1,0-1 0,-1 2 0,-1-1 0,0 0 0,3 23 0,9 30 797,-7-37-1036,0 2-266,2-2 1,0 1-1,19 33 0,-28-62-283,0 0-1,0 1 1,0-1-1,0 0 1,0 0-1,1 0 0,-1 0 1,1 0-1,-1 0 1,1-1-1,0 1 1,0-1-1,0 0 1,0 0-1,0 0 1,0 0-1,0-1 1,0 1-1,0-1 1,0 0-1,6 0 0,0 0-971,0 0-1,-1-1 0,1-1 0,0 1 0,0-1 0,14-6 0,5-4-1687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1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3379 6833,'10'3'1964,"1"0"0,19 3 0,52 1 231,-47-5-1186,129 7 967,282-20-1,-398 8-1830,66-9 906,-99 9-1000,0 0 0,0-1 0,-1-1-1,1 0 1,17-10 0,-29 14-42,0-1 1,0 0-1,-1 0 0,1 0 0,-1-1 0,0 1 0,0-1 0,1 1 1,-2-1-1,1 0 0,0 1 0,0-1 0,-1 0 0,0 0 0,1 0 0,-1 0 1,1-5-1,0-6-1,0 1 0,0 0-1,-1-15 1,0 5 46,62-613 1876,30-97-155,-33 397-1720,28 6-168,5-21 609,-81 287-234,-2-1 0,-3 0-1,-3-88 1,-3 122-262,2 1 0,1-1 0,1 1 0,2 0 0,1 1-1,1-1 1,2 1 0,0 1 0,2 0 0,32-50 0,-38 69-9,0-1 0,0 2-1,1-1 1,0 1 0,0 0 0,13-9 0,-15 13-16,-1 0 0,1 1 0,0 0 0,0 0 0,0 0-1,1 1 1,-1 0 0,0 0 0,1 1 0,0-1 0,-1 2 0,9-1 0,25 3-151,0 2 0,67 15 1,-79-13 158,35 4 6,105 5-1,65-13 187,-137-2-33,635 26-121,-614-20 134,270 8-180,167 10-43,-174-13 49,-150-8-602,-18 19-631,-151-14 850,81 20-2915,-109-9 138,-22-16 2557,1 0 0,22 1 0,-7-1-1235,-1 2-3350,-21-3 2833,-4 2 117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1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19014 20 4664,'-90'0'8800,"-1"1"-3686,-91 1-2444,-186 0-3019,277-4 1262,-126-20 0,216 22-916,0 0 0,0 0 1,1 0-1,-1 0 0,0 0 0,0 0 0,1 0 0,-1 1 0,0-1 0,1 0 0,-1 0 0,0 1 0,1-1 0,-1 1 0,0-1 0,1 0 0,-1 1 0,1-1 0,-1 1 0,1 0 0,-1-1 0,1 1 0,-1-1 0,1 1 0,0 0 0,-1-1 0,1 1 0,0 0 0,-1 1 0,-7 27-25,4-13 13,-70 244-121,-56 123 312,-56 188 351,113-284-65,-97 312-130,-88 61 142,253-650-329,1 0-1,-1-1 1,-1 1 0,0-1 0,0 0 0,-16 16 0,17-20-114,-1 0-1,0-1 1,-1 1-1,1-1 0,-1 0 1,0-1-1,0 1 1,0-2-1,-1 1 1,-12 2-1,-32 6 62,0-3 1,-67 2-1,-109-9 288,158-2-333,-424-43-94,-3-1 175,317 48-216,-324 47-1,-61 49-208,-70 11 129,-1284 75-256,40-95 100,193-36 373,878-62-334,1 0 219,186-3-95,3-40-126,-311-43 267,504 66 63,-155-9-182,86 34-223,67 38 49,-48 0-317,163-42-341,214 4 813,45 1-1,-1 2 0,1 2 1,-1 3-1,-65 13 0,-37 28 179,67-31 75,33-7-93,-61 21-229,82-19 253,0-1-1,-52 6 1,56-12-173,0-2 0,0-2 0,0 0 0,0-2 0,1-2 0,-34-8 1,24 5-130,-53-5 0,-28-4 194,109 14-862,4 2-1403,-1-1-3884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18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7009,'28'1'3032,"35"6"0,27 9-549,33 4-1363,254 9-462,-108-10-747,549 56 302,-796-73-28,-12-2 280,-1 1 1,0 0-1,10 3 0,-14-4-838,-1 1-1,0-1 1,1 1-1,-1-1 1,0-1-1,5 0 0,8 0-5327,-9 1 782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6:04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16398,'1'-4'7064,"1"2"-5696,-2 0-1368,0-6-6128,0 2 1247,-3-1-1583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25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8:3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1346 15549,'4'-30'-31,"1"0"0,1 0-1,2 1 1,1 0 0,2 0-1,0 1 1,2 0 0,1 1-1,1 1 1,1 0 0,2 1-1,0 1 1,2 1 0,0 0-1,2 2 1,0 0 0,1 2-1,1 0 1,1 2 0,41-22-1,-47 29 23,0 1 0,2 1 0,-1 1 0,1 0 0,0 2 0,0 0 0,0 2 0,1 0 0,-1 1 0,1 2 0,-1 0 0,1 1 0,39 7 0,-54-6-8,1 0-1,-1 1 1,0 0-1,0 0 1,0 0-1,0 1 1,0 0 0,-1 1-1,0-1 1,0 1-1,0 1 1,7 7-1,-6-4 7,-1-1 1,0 1-1,-1 0 0,1 1 1,-2-1-1,0 1 0,0 0 1,3 13-1,-1 5 106,-2 1-1,-1-1 1,-1 1-1,-1 0 1,-6 55-1,1-58 122,0 0 0,-2-1-1,-1 0 1,-2 0-1,0 0 1,-1-1 0,-1-1-1,-2 0 1,0 0-1,-20 24 1,5-11 366,-2-1 0,-1-1 1,-2-1-1,-72 53 0,80-68-188,0-1 0,-2-1 1,0-1-1,-1-2 0,-52 18 0,57-25-138,-1 0 0,1-1-1,-1-2 1,0 0-1,0-2 1,-1-1 0,-44-4-1,59 2-197,1 1-1,-1-2 0,1 1 1,-1-1-1,1-1 1,0 0-1,1 0 0,-1 0 1,1-1-1,-1-1 1,2 1-1,-1-1 0,1-1 1,-1 1-1,2-1 1,-1-1-1,1 1 0,0-1 1,1 0-1,0 0 1,0-1-1,-6-14 0,2 0-5,2-1 0,0 0 0,1-1 0,1 1 0,2-1-1,0 0 1,2-42 0,4 14-341,2 0 0,2 1 0,2 0 0,3 1 0,2 0 0,2 0-1,3 2 1,36-73 0,-15 51-290,2 2-1,3 1 1,3 2-1,106-110 1,-103 126 202,2 2 0,2 3 0,83-53 0,-93 71-153,1 1 0,1 3 0,1 1 0,1 3 1,65-17-1,-26 19-2236,-8 9-1390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16305,'8'4'198,"0"0"0,-1 0 0,1 0 0,-1 1 0,0 0 0,0 1 0,-1-1 0,7 9 0,7 6 410,17 27 0,-22-25-377,-2 0-1,0 1 1,-1 1-1,-2 0 1,0 0-1,-2 1 1,0 0-1,-2 0 1,5 38-1,-4 12 15,-4 150 0,-6-170-81,-2 0 1,-3-1-1,-2 0 0,-2 0 0,-28 72 1,26-89-621,-1 0 0,-3-2 0,-1 0 0,-1-1 0,-2-1 1,-1-1-1,-1 0 0,-38 34 0,50-54-253,-2-1 0,1 0 0,-2-1 0,-21 12 0,25-16-705,-1-1-1,0 0 1,-23 5-1,-3-3-3007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32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09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12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1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25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2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2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5 639 5505,'-1'0'137,"1"0"1,0-1-1,-1 1 1,1 0 0,0-1-1,0 1 1,-1 0 0,1-1-1,0 1 1,0-1 0,-1 1-1,1-1 1,0 1 0,0 0-1,0-1 1,0 1-1,0-1 1,0 1 0,0-1-1,0 1 1,0-1 0,0 1-1,0-1 1,0 1 0,0-1-1,0 1 1,0-1 0,0 1-1,0-1 1,1 1-1,-1 0 1,0-1 0,0 1-1,1-1 1,-1 1 0,0 0-1,1-1 1,-1 1 0,1-1-1,16-16-274,-15 15 465,179-134 861,-75 61-1086,44-42-279,34-25 246,-123 99-95,73-38 0,-128 78 90,2-1-180,-8 4 144,0 0 1,0 0 0,0 0-1,0 0 1,-1 0 0,1 0-1,0 0 1,0 0-1,0 0 1,0 0 0,0 0-1,0 0 1,0 0-1,0 0 1,0 0 0,0 0-1,0 0 1,0 0 0,0 0-1,0 0 1,0 0-1,0 0 1,0 0 0,0-1-1,0 1 1,0 0 0,0 0-1,0 0 1,0 0-1,0 0 1,0 0 0,0 0-1,0 0 1,0 0-1,0 0 1,0 0 0,0 0-1,0 0 1,0 0 0,0 0-1,0 0 1,0 0-1,0 0 1,0 0 0,0-1-1,0 1 139,19 2-302,19 10 216,1-3-1,-1-1 1,56 4-1,122-4 104,-73-5 98,-57 0-293,132 11 48,-214-14 17,-3 0-46,-1 0-1,1-1 1,-1 1 0,1 0-1,-1 0 1,1 0 0,0 0-1,-1 0 1,1 0 0,-1 0 0,1 0-1,-1 0 1,1 1 0,-1-1-1,1 0 1,-1 0 0,1 0-1,-1 1 1,1-1 0,-1 0 0,0 0-1,1 1 1,-1-1 0,1 0-1,-1 1 1,1 0 0,-1-1-31,0 0-38,0 1 13,2 0 38,-1-1 21,0 0 96,-1 0-216,1 64 199,1-39-91,-2 0 0,0 0 0,-2 1 0,-7 36 0,-12 30-81,-14 157 0,-9 35-241,8-80 147,32-167 1640,4-37-1482,-25 0-89,-1 1-125,-35 7 0,-11 0-32,-24-6 217,0-4 0,1-4 1,-111-21-1,-249-62 424,420 85-459,0 1 0,-39 2 1,55 1-128,19 0 204,0 0 1,0 0 0,-1 0-1,1 0 1,0 0 0,0 0 0,0 0-1,0 0 1,-1 0 0,1 0-1,0 0 1,0 0 0,0 0-1,0 0 1,0 0 0,-1 0-1,1 1 1,0-1 0,0 0 0,0 0-1,0 0 1,0 0 0,0 0-1,0 0 1,-1 0 0,1 1-1,0-1 1,0 0 0,0 0-1,0 0 1,0 0 0,0 0 0,0 1-1,0-1 1,0 0 0,0 0-1,0 0 1,0 0 0,0 1-1,0-1 1,0 0 0,0 0-1,0 0 1,0 0 0,0 1 0,0-1-1,0 0 1,0 0 0,0 0 15,0 1-1,0-1 1,0 0 0,1 0 0,-1 0 0,0 0 0,0 1 0,0-1 0,0 0 0,0 0 0,0 0 0,0 1 0,0-1 0,0 0 0,-1 0 0,1 0-1,0 0 1,0 1 0,0-1 0,0 0 0,0 0 0,0 0 0,0 0 0,0 1 0,0-1 0,0 0 0,-1 0 0,1 0 0,0 0 0,0 0 0,0 0-1,0 1 1,0-1 0,-1 0 0,1 0 0,0 0 0,0 0 0,0 0 0,0 0 0,-1 0 0,1 0 0,0 0 0,0 0 0,0 0 0,-1 0 0,1 0 0,0 0-1,0 0 1,-1-20 32,-4-15 103,-1 1-1,-2 0 1,-19-50-1,11 37-179,-31-65 0,38 95-624,-1 1 0,-17-23-1,19 29-540,0 0-1,-1 1 0,-1 1 0,-16-14 0,0 6-1424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8093,'0'0'1259,"8"0"1837,24 6-1547,0 2 0,-1 0 0,38 18-1,-37-12-655,-2 1 0,54 36 0,-48-25-553,-2 2 0,-1 2 0,-1 1-1,-1 1 1,41 59 0,-21-16-103,-3 2 1,-4 2-1,-3 2 0,-4 1 1,30 101-1,-22-29 285,-6 2-1,19 166 1,-40-176-242,-6 0 1,-7 1-1,-17 190 1,0-244-218,-3-1 0,-4-1 0,-5-1-1,-3 0 1,-4-2 0,-4-2 0,-56 101 0,42-101-112,-4-2 0,-3-3 0,-4-2 0,-3-3 0,-3-2 0,-128 108 1,159-154-782,-1-1 1,-77 44 0,95-62 142,1-1 1,-1 0-1,0-2 1,-1 0-1,1-1 1,-1-1-1,0-1 1,-1 0-1,-27-1 1,42-2 142,0 0 0,1 0 0,-1-1 0,0 1 0,1-1 1,-1-1-1,1 1 0,-1-1 0,1 1 0,0-1 0,0 0 0,0-1 1,0 1-1,0-1 0,0 0 0,-3-3 0,-13-16-2949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7865,'0'0'52,"23"0"2349,195 5 2172,181-7-1683,-376 1-2873,574-33-5,-484 34 360,-1 5 0,145 26 0,-9 19 357,282 95 0,-481-127-352,0 2 1,-1 2-1,79 50 1,-70-33-4,-2 3 1,69 67-1,-100-86-339,141 129 84,-123-117-78,1-3-1,54 32 1,-18-19 28,104 63 281,-149-85-298,-1 1 0,-1 2 0,32 33 0,-43-35-56,-1 0 0,-1 2-1,-2 0 1,0 1 0,-2 0-1,-1 2 1,-1-1 0,11 40-1,-2 9 9,-3 2-1,8 81 0,-22-117 46,-2 0 1,-2 0-1,-5 50 1,0-65-43,-1 1 0,-1-1 1,-2 0-1,-1 0 0,-1-1 1,-1 0-1,-28 46 0,-125 164-191,157-227 161,-311 363-74,265-316 186,-3-2 0,-2-3 0,-3-2 0,-1-3 0,-72 40 0,-157 73 629,-41 23-660,176-88-55,25-14 113,-204 93 0,-242 35-328,495-184 322,-338 90-665,255-88-88,-51 13-1245,202-37 1693,-119 27-3644,101-24 1137,0-2-1,-40 0 1,20-4-1088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 6165,'11'-26'6836,"-14"41"-5312,-2 3-1385,1 0 0,1-1 0,-1 30 0,4-37-120,0 0 0,1 0 0,0 0 0,0 0-1,1 0 1,0-1 0,1 1 0,3 9 0,-4-15-4,0 0 0,1 0 1,-1 0-1,1 0 1,0-1-1,0 1 0,0-1 1,0 0-1,0 1 0,1-2 1,0 1-1,-1 0 0,9 3 1,-6-3-2,1 0 1,0 0 0,1-1-1,-1 0 1,0-1 0,1 0-1,13 1 1,-5-2-1,-1-1 0,0 0-1,1-1 1,-1-1 0,0-1-1,0 0 1,24-10 0,66-36 47,-89 41 18,0-1 0,-1-1 0,0 0-1,17-17 1,-24 19 320,-12 9 199,-17 16-52,7-2-338,2 1 0,-1 1 0,2 0 0,0 0 1,1 1-1,-14 34 0,10-15 55,1 1 0,-12 59 0,-9 157-256,16-89-245,7-87 256,-3 0-1,-44 136 0,47-184 6,-1 0 0,-1-2 1,-1 0-1,-1 0 0,-2-1 0,0-1 0,-2-1 0,-1 0 0,0-2 0,-31 27 1,29-32-312,-34 21 0,44-31-1375,-1 0 1,-17 6-1,15-8-2961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15013,'-12'1'309,"0"0"-1,0 0 0,1 1 0,-1 1 0,0 0 1,1 1-1,0 0 0,0 1 0,0 0 1,0 0-1,1 1 0,0 1 0,0 0 0,0 0 1,1 1-1,0 0 0,-9 11 0,-8 13 45,0 1-1,3 1 0,-32 59 1,31-50-212,2 1 1,-20 57 0,36-83-121,1 0-1,0 1 1,1-1 0,1 1 0,1 0 0,1 0 0,0 0 0,4 35 0,-2-50-27,0 0 0,0 0 0,0 0 0,1 0 0,-1 0 1,1 0-1,0-1 0,0 1 0,0 0 0,1-1 0,-1 0 0,1 0 0,0 0 0,0 0 0,0 0 0,0 0 0,0-1 0,1 1 0,-1-1 1,1 0-1,0 0 0,-1-1 0,1 1 0,0-1 0,0 1 0,0-1 0,8 1 0,9 1-228,-1-1 0,1-1-1,0-1 1,26-3 0,-42 2 158,38-3-837,0-3 0,0-1 0,54-18 1,122-54-4348,-55 18-687,-151 57 5469,1 0 1,-1 2 0,16-3 0,-18 6-287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11217,'0'35'1341,"-1"133"1637,-2-86-2989,-14 85 0,-103 434-2540,113-576 1503,4-16-976,1-31-6203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96 8525,'23'3'6419,"12"2"-5102,40 5-1674,195-5-69,-166-6 195,16-3-335,146-23-1,116-40 436,-350 59 173,-20 5 350,0 0-1,0 1 1,19-1 0,-30 3 263,-18 0 318,7 11 941,30-7-1588,70 22-223,-56-17-130,-1 1-1,0 1 1,41 21-1,-48-18-22,0-1 0,1-1 0,1-2 0,0 0 0,0-2 0,1-1 0,0-2 0,55 4 0,-71-8 66,8-1-30,29 5 1,-43-3 11,1 0-1,-1 0 1,0 0-1,0 1 1,0 0-1,0 0 1,9 7-1,-10-7 5,1 0 0,-1 0-1,0 0 1,1 0 0,0-1-1,0 0 1,10 1 0,-16-3-4,-1 0-1,0 1 1,1-1 0,-1 0 0,0 0 0,1 0 0,-1 1 0,0-1-1,1 0 1,-1 0 0,0 1 0,1-1 0,-1 0 0,0 1 0,0-1-1,1 0 1,-1 1 0,0-1 0,0 0 0,0 1 0,1-1 0,-1 1-1,0-1 1,0 0 0,0 1 0,0-1 0,0 1 0,0-1-1,0 0 1,0 1 0,0-1 0,0 1 0,0 0 0,-1 11-53,-4-3 68,0-1 0,0 0 0,-1 0 0,0 0 1,0-1-1,0 0 0,-10 8 0,15-15-14,-142 133 21,58-57 92,-82 96 0,130-123-82,2 2 0,2 1 0,-41 91 1,27-50 42,40-83-61,5-8 8,1 0 1,0-1-1,0 1 0,-1 0 1,1 0-1,0 0 0,0 0 1,1 0-1,-1 0 0,0 0 0,0 4 1,1-6-25,-513-8 573,95 8-2300,344 5 971,1 4-1,-1 3 0,-80 24 0,-208 88-7315,254-78 4681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9689,'-37'48'2471,"3"2"0,-52 101 0,-26 118-1069,89-200-1221,-22 107-1,37-131-219,1 0-1,3 1 1,3 69-1,1-103 35,1-1 1,1 1-1,0 0 0,1-1 0,6 19 0,-7-26-46,-1 0 0,1 0 0,0 0 0,1 0-1,-1 0 1,1-1 0,0 1 0,0-1 0,0 0 0,0 0-1,0 0 1,1 0 0,-1 0 0,1-1 0,0 1-1,0-1 1,7 3 0,1-2-340,0 0 1,0-1-1,1 0 0,-1-1 0,0 0 1,1-1-1,-1 0 0,0-1 1,0-1-1,18-4 0,-3-1-982,1-1 0,-1-1-1,35-18 1,17-15-1717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8377,'3'-14'647,"-1"5"-102,1 0 0,0 0 0,5-12 0,-8 21-468,0-1 1,1 1 0,-1-1 0,0 1-1,0 0 1,0-1 0,0 1-1,1-1 1,-1 1 0,0 0-1,1-1 1,-1 1 0,0 0 0,0-1-1,1 1 1,-1 0 0,1 0-1,-1-1 1,0 1 0,1 0-1,-1 0 1,1 0 0,-1-1 0,0 1-1,1 0 1,-1 0 0,1 0-1,-1 0 1,1 0 0,8 9 1189,0 22-444,-1 46-473,-3 0 0,-8 112 0,2-165-261,-28 309 607,-23-2-691,40-257-12,-6 32 13,-38 317 176,55-410-67,1-14-157,1-23-186,124-777-131,-110 734 122,35-94 1,-38 133-1276,29-51 0,-31 62-292,1 1-1,1 0 0,26-26 1,-8 17-444,1 7 303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3312,'21'1'3657,"-18"2"-3314,1-1 0,-1 1 0,1 0 0,-1 0 0,0 0 0,0 0 0,0 0 0,-1 1 0,1-1 0,1 5 1,20 40 1683,-10-11-1443,-2 1 0,-2 0 0,-2 0-1,6 59 1,-1 159 513,-13-192-982,0-12-7,1-1 0,16 89 1,-17-135-69,1 0 0,1-1 0,-1 1 0,1 0 1,-1-1-1,1 0 0,1 1 0,-1-1 1,1 0-1,4 6 0,-5-8-127,-1-1 0,1 0 1,0 0-1,0 0 0,-1 0 0,1 0 0,0 0 1,0 0-1,0 0 0,0-1 0,0 1 0,1-1 1,-1 0-1,0 1 0,0-1 0,0 0 1,0 0-1,0 0 0,0-1 0,0 1 0,1 0 1,-1-1-1,0 0 0,0 1 0,3-3 0,1 0-774,0 0-1,0-1 1,-1 1-1,1-1 0,-1 0 1,0-1-1,0 0 1,-1 1-1,0-1 0,5-7 1,1-6-1645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5481,'9'-31'1425,"-9"30"-1328,0 0 0,1 1 0,-1-1 0,0 1-1,1-1 1,-1 1 0,0-1 0,1 1 0,-1-1-1,1 1 1,-1 0 0,1-1 0,-1 1 0,1-1-1,-1 1 1,1 0 0,-1 0 0,1-1 0,1 1-1,-2 0 37,1 0-1,0 0 0,0 0 0,-1 1 0,1-1 1,0 0-1,-1 1 0,1-1 0,-1 0 0,1 1 1,0-1-1,-1 1 0,1-1 0,-1 1 0,1-1 1,-1 1-1,1-1 0,-1 1 0,0 0 0,1-1 1,-1 1-1,1 1 0,2 4 142,0 1 0,0-1 0,-1 1 0,0 0 0,0 0 0,1 12 0,3 48 344,-5-56-476,2 185 305,-23 202 0,13-231-2472,6-56-2951,1-56 1362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10653,'-6'21'1937,"-2"29"0,0 60-799,4-41-1013,0-17-255,-34 371 161,20-286-2713,-39 143 1,53-267 2154,2-1-497,-1-1-1,-1 1 0,0-1 0,-10 20 0,6-22-1204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5376,'0'0'61,"-1"0"-1,1 0 0,0-1 0,0 1 1,0 0-1,0 0 0,-1 0 0,1-1 1,0 1-1,0 0 0,-1 0 0,1 0 1,0 0-1,0-1 0,-1 1 0,1 0 1,0 0-1,0 0 0,-1 0 0,1 0 0,0 0 1,0 0-1,-1 0 0,1 0 0,0 0 1,-1 0-1,1 0 0,0 0 0,0 0 1,-1 0-1,1 0 0,0 0 0,0 0 1,-1 0-1,1 1 0,0-1 0,0 0 1,-1 0-1,1 0 0,0 0 0,0 0 0,-1 1 1,1-1-1,0 0 0,0 0 0,0 1 1,0-1-1,-1 0 0,1 0 0,0 1 1,0-1-1,0 0 0,0 0 0,0 1 1,0-1-1,0 1 123,0 0-1,0 0 1,0 0 0,0 0 0,0 0 0,1 0-1,-1 0 1,0 0 0,1 0 0,-1-1-1,1 1 1,-1 0 0,1 0 0,-1 0 0,2 1-1,3 2-2,1 0 0,-1-1-1,1 0 1,-1 1 0,1-2 0,0 1-1,0-1 1,0 0 0,1 0-1,6 1 1,12 1-11,28 2 1,-53-6-170,357 9 429,-50-3-404,-51 2 74,-248-9-86,0 0-1,-1 0 0,1 0 1,-1-1-1,0 0 0,12-5 0,15-5 308,-33 12 448,-21 0-541,13 0 1392,20 6-432,30 8-1033,0 3 0,56 30 0,-56-23-214,0-2 0,1-2 0,1-2 0,55 15 0,-80-27 52,0 1-1,20 10 0,-25-10 5,0-1 0,0 0 0,1-1 1,-1-1-1,18 3 0,90 2-12,-118-8 16,-3 0-11,-2 1 9,1-2-1,0 0-10,-7 20-323,-127 187 247,98-145 49,-3-1-1,-71 85 1,-73 29 387,145-142-338,34-31-14,-43 43-61,41-40 63,1 0-1,-1 1 0,1-1 1,0 1-1,1 0 0,-6 12 1,6-8-94,3-9 105,0 0 0,0 0 0,0-1 0,-1 1 0,1 0 0,0 0 0,-1 0 1,1-1-1,0 1 0,-1 0 0,1-1 0,-1 1 0,1 0 0,-1-1 0,1 1 0,-1 0 0,1-1 0,-1 1 0,0-1 0,1 1 1,-1-1-1,0 1 0,0-1 0,1 0 0,-1 1 0,-1-1 0,-11 5-3,-1-1-1,0-1 1,0 0-1,0-1 1,0-1-1,0 0 1,0 0-1,-20-3 1,-3 1 22,-173-16 159,22 0-100,-32 17-1897,173 3-898,-52 10-1,29 3-2164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 11213,'-24'12'395,"2"1"-1,0 0 1,1 2 0,0 1-1,1 0 1,1 2 0,0 0-1,1 1 1,2 1 0,-23 34-1,27-36-404,1 1 1,0 1-1,2 0 0,0 0 0,2 1 1,0 0-1,1 0 0,1 0 0,1 1 1,1 0-1,1 0 0,2 38 0,0-56-13,0 0-1,1-1 1,-1 1-1,1 0 0,0-1 1,0 1-1,0-1 0,0 1 1,1-1-1,-1 1 0,1-1 1,0 0-1,0 0 1,0 0-1,4 4 0,-3-5-47,1 1-1,-1-1 0,0 0 0,1 0 1,-1 0-1,1-1 0,0 1 1,0-1-1,-1 0 0,1 0 1,0-1-1,0 1 0,0-1 1,5 1-1,4-2-158,-1 1 0,0-2 0,0 0 0,0 0 0,0-1 0,0 0 0,0-1 0,-1-1 0,0 0 0,0 0 0,12-8 0,13-10-591,58-50 0,-45 33 821,-2-3 1,-2-2-1,-1-2 0,47-67 1,-83 104 243,-1-1-1,0-1 1,-1 1 0,0-1 0,-1 0 0,0 0 0,-1-1 0,0 0 0,-1 1 0,-1-1 0,2-19 0,-4 31-221,0 1-1,0 0 0,1-1 1,-1 1-1,0 0 1,-1-1-1,1 1 1,0 0-1,0-1 0,0 1 1,0 0-1,0-1 1,0 1-1,0 0 1,0-1-1,0 1 0,-1 0 1,1 0-1,0-1 1,0 1-1,0 0 1,-1 0-1,1-1 0,0 1 1,0 0-1,-1 0 1,1 0-1,0-1 1,-1 1-1,1 0 0,0 0 1,-1 0-1,-11 3 540,-11 15 236,9-2-606,2 2 1,0-1-1,1 2 0,-15 33 0,-27 86-162,46-118-7,2-4-6,-1-1 0,2 1-1,0 1 1,1-1-1,1 0 1,0 1 0,1-1-1,2 18 1,-1-33-33,0 0 1,0 1 0,1-1-1,-1 0 1,0 0 0,1 0-1,-1 0 1,1 0 0,0 0-1,-1 0 1,1 0 0,0 0-1,-1 0 1,1 0-1,0 0 1,0-1 0,0 1-1,0 0 1,0 0 0,0-1-1,0 1 1,0-1 0,0 1-1,0-1 1,0 1 0,0-1-1,1 0 1,-1 0-1,0 1 1,0-1 0,0 0-1,0 0 1,3 0 0,4-1-363,-1 1 0,1-1 0,0 0 0,7-3 0,-13 3 250,18-5-1951,-1-1 1,32-16-1,3-3-1514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27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14977,'20'105'1375,"11"194"0,-29-269-1298,11 249 301,-39 498 0,23-751-355,-14 119 72,12-120-32,0 0-1,-1 0 1,-17 38-1,21-58-58,-1-1 0,1 0 0,-1 1 0,0-1 0,0-1 0,-1 1-1,-5 5 1,8-8-28,1-1 0,-1 1 0,0 0 0,1-1 0,-1 1 0,0 0 1,0-1-1,0 1 0,1-1 0,-1 0 0,0 1 0,0-1 0,0 0 0,0 1 0,0-1 0,0 0 0,0 0 0,0 0 0,0 0 0,0 0 0,0 0 0,0 0 0,1 0 0,-1 0 0,0 0 0,0 0 0,0-1 0,0 1 0,0 0 0,0-1 0,0 1 0,0-1 0,1 1 0,-1-1 0,0 1 0,0-1 0,1 0 0,-1 1 0,0-1 0,1 0 0,-1 1 0,1-1 0,-1 0 0,1 0 0,-1 0 0,0-1 0,-2-6-198,1 0-1,0 0 0,0 0 0,1-1 0,0 1 0,0-1 1,1 1-1,0-1 0,2-15 0,-1 9-45,2-16 102,0 0-1,3 1 1,0-1-1,2 1 1,1 0-1,2 1 1,0 0 0,2 1-1,1 0 1,2 1-1,0 1 1,2 0-1,1 1 1,1 1-1,0 1 1,45-37-1,-51 49 126,1 1-1,-1 1 0,2 0 0,-1 1 0,1 1 0,0 0 0,22-5 0,-25 8 20,0 1-1,0 1 0,1 0 0,-1 1 1,0 0-1,1 1 0,-1 1 0,1 0 1,-1 1-1,14 3 0,-21-3 27,0 0 1,0 0-1,0 0 0,0 1 0,-1 0 0,1 0 1,-1 1-1,0-1 0,0 1 0,0 0 0,-1 1 1,9 8-1,-8-5 33,0 0 1,0 0-1,0 0 1,-1 1-1,0 0 1,0 0-1,3 15 0,-2 4 421,-1 0-1,-1 0 1,-1 0-1,-4 49 1,1-56-237,-2 0 0,-1 0 0,0 0 0,-2 0 0,0-1 0,-1 0 0,-1 0 0,-1-1 0,-1 0 0,0 0 0,-1-1 0,-18 21 0,17-25-467,0-1 0,-1 0 0,-1-1 0,0 0 0,0-1 0,-20 11 0,20-14-694,1-1 1,-1-1-1,-1 0 0,1-1 0,-1-1 1,1 0-1,-30 3 0,-1-5-1914,7-1 432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 4096,'-17'-118'6289,"21"171"-3318,0 45-3070,-3-69 311,-7 394-136,-1-191-172,7-91-1298,-1-135-3413,-2-13 2556,-1-13 422,0-4 265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6053,'-1'-2'123,"0"1"0,0 0 0,0 0 1,0 0-1,-1 0 0,1 0 1,0 0-1,-1 0 0,1 1 1,-1-1-1,1 0 0,0 1 1,-1-1-1,1 1 0,-1 0 0,0-1 1,-2 1-1,4 0 88,3 17 3058,2-10-3096,0-1 0,1 0 1,-1 0-1,1-1 0,1 0 1,-1 0-1,1 0 0,0-1 0,0 0 1,0 0-1,0-1 0,1 0 1,-1 0-1,1 0 0,0-1 1,11 1-1,14 2-85,0-1 0,53-2 0,-76-2-31,380-29 289,-67 16 1994,-342 39-615,26-16 1036,32 32-2823,121 86-287,-5-4 66,-135-108 252,33 20 0,-21-15-127,-29-19 157,-1-1 1,0 1-1,0 0 0,0 0 1,0 0-1,0 0 1,-1 0-1,1 0 1,-1 0-1,1 0 1,-1 1-1,0-1 1,1 1-1,-2-1 1,3 5-1,-3-7-18,0 0 13,0 0 1,0 0 0,0 1 0,0-1 0,0 0 0,0 0 0,0 0 0,0 1 0,1-1-1,-1 0 1,0 0 0,0 0 0,0 0 0,0 1 0,0-1 0,0 0 0,0 0 0,0 0-1,0 1 1,0-1 0,0 0 0,0 0 0,0 0 0,0 1 0,0-1 0,-1 0-1,1 0 1,0 0 0,0 0 0,0 1 0,0-1 0,0 0 0,0 0 0,0 0 0,-1 0-1,1 1 1,0-1 0,0 0 0,0 0 0,0 0 0,0 0 0,-1 0 0,-5 7 53,-20 12-88,-1-1 0,-1-1 0,-47 20 0,-12 8 95,-73 44-351,-89 53-167,67-33 333,166-99-200,-32 13-1,47-22 341,-2 0 1,0-1 0,0 1 0,0-1 0,0 0 0,0 0 0,0 0-1,0 0 1,-3-1 0,-4 0-7,-29 1-731,-1 1-1,1 3 0,-42 7 0,6 5-5328,36-7 2050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6141,'12'34'898,"-2"1"1,-1 0-1,-2 1 1,6 62 0,-9 148-594,-4-195-142,-2 26-594,-3 0 0,-4 0-1,-30 128 1,38-201-97,0 0 0,0 0 0,-1 0 0,1-1 0,-1 1 0,0 0 0,-3 4-1,0-3-2335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5168,'0'0'49,"0"0"-1,-1 0 0,1 0 1,0 0-1,0 0 0,-1-1 0,1 1 1,0 0-1,0 0 0,0 0 0,-1 0 1,1-1-1,0 1 0,0 0 0,0 0 1,0-1-1,0 1 0,-1 0 0,1 0 1,0 0-1,0-1 0,0 1 0,0 0 1,0-1-1,0 1 0,0 0 0,0 0 1,0-1-1,0 1 0,0 0 1,0 0-1,0-1 0,0 1 0,0 0 1,0 0-1,0-1 0,0 1 0,0 0 1,1 0-1,-1-1 0,13 0 899,30 10-308,-34-6-333,59 12 174,0-2 0,1-4 1,0-2-1,1-4 0,-1-2 0,0-4 1,1-2-1,89-20 0,286-61-1488,-316 63 1020,-101 19-13,-14 2 26,0 0 1,0-1-1,24-9 0,-38 12-20,0 0 0,1 0 0,-1 0 0,0-1 0,0 1 0,0 0 0,0 0 0,0 0 0,0 0 0,0-1 0,0 1 0,0 0 0,0 0 1,0 0-1,1 0 0,-1-1 0,0 1 0,0 0 0,0 0 0,0 0 0,-1-1 0,1 1 0,0 0 0,0 0 0,0 0 0,0 0 0,0-1 0,0 1 0,0 0 0,0 0 0,0 0 0,0 0 0,0-1 0,0 1 0,-1 0 0,1 0 0,0 0 0,0 0 0,0 0 0,0 0 0,0-1 0,-1 1 0,1 0 0,0 0 0,0 0 0,0 0 0,0 0 0,-1 0 0,1 0 1,0 0-1,0 0 0,0 0 0,0 0 0,-1 0 0,1 0 0,0 0 0,0 0 0,0 0 0,-1 0 0,1 0 0,-12-5 84,-5 1 152,-1-1 0,1 2 1,-26-2-1,43 8-222,0 0 1,0-1-1,0 1 1,0 0-1,1 0 1,-1-1-1,2 6 1,-1-6 83,1-1 0,-1 1 0,0 0 0,1 0 0,-1-1 0,1 1 0,-1-1 0,1 1 0,0-1 0,-1 0 0,1 0 0,0 0-1,0 0 1,0 0 0,0 0 0,0 0 0,0 0 0,0-1 0,4 1 0,4 1 67,1-1-1,21-1 1,5 1-191,-31 1 23,-1-1 1,0 1-1,0 0 1,0 0-1,0 0 0,0 0 1,0 1-1,-1 0 1,1 0-1,6 6 0,5 7 30,20 22-1,-3-2-51,-22-26 23,1 0 0,0 0 0,0-1 0,1-1 0,0 0 0,1-1 0,-1 0 0,1-1 0,1 0 0,-1-1 0,1-1 0,0-1 0,0 0 0,0 0 0,0-2 0,19 0 1,-1 22 20,-26-19 13,-4-3-37,0 0 1,0 0-1,0 1 1,0 0-1,0 0 0,0-1 1,4 6-1,-6-7 63,0 0 10,-5 12 825,-83 150-788,-106 202 24,173-324-143,-141 252 768,159-288-759,-6 9 19,8-11-7,5-7-7,12-7-315,-14 10 238,-1 1-1,1-1 0,-1 0 0,1 0 0,-1 0 1,1 0-1,-1-1 0,0 1 0,0 0 0,3-6 1,-38 6-451,-44 2 695,-375 15-247,240 10-2199,70-8-3118,73-9 1705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8433,'17'344'6883,"-4"-132"-6088,-5 667-1247,-33-315 498,15-389-2559,2-1-3820,6-134 3934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5893,'-10'-7'8440,"28"18"-5786,14 8-1721,6-3-708,0-2 1,1-2-1,0-1 0,1-2 1,76 7-1,209-10-611,-206-7 452,326-33 60,-1 1-464,-444 33 338,167 7-105,-149-5 77,1 1 1,-1 0-1,0 2 0,0 0 0,0 1 1,31 16-1,-49-22 37,1 0 0,-1 1 0,0-1-1,1 0 1,-1 0 0,0 0 0,1 0 0,-1 0-1,0 0 1,0 1 0,1-1 0,-1 0 0,0 0 0,0 1-1,1-1 1,-1 0 0,0 0 0,0 1 0,0-1 0,1 0-1,-1 0 1,0 1 0,0-1 0,0 0 0,0 1 0,0-1-1,0 0 1,1 1 0,-1-1 0,0 1 0,-9 2 290,-17-3 203,13-4 122,1 0 0,-1-2 0,-11-6-1,19 10-413,12 1-244,0 0-1,1 0 1,-1 0 0,13 2 0,157 30 13,-104-16 25,-9-1-44,0 4 0,-1 2 0,-1 3 0,-2 3 0,0 2 0,-2 3 0,79 54 0,-101-59 17,-2 1 0,0 2 1,-2 2-1,-1 0 0,-2 2 0,32 46 1,-44-53 38,0 1 1,-2 1 0,-1 1-1,-1 0 1,-2 1-1,-1 0 1,-1 0 0,-1 1-1,4 45 1,-8-20-7,-3-1 0,-2 1 0,-2-1 0,-3 1 0,-3-1 1,-29 103-1,-8-22 19,-92 190 0,114-276-16,-2-1 1,-2-1-1,-2-1 0,-48 55 1,54-74-65,-2-2 0,0-1 1,-2-1-1,0-1 0,-2-1 0,-1-2 1,-52 26-1,31-23 82,-1-3 1,-1-2 0,-1-3-1,-100 15 1,-228 1 122,-136-28-14,302-4-237,47-4-2033,58-10-4583,56 1 408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 6437,'-21'0'320,"0"-3"24,-3 3 64,2 0 88,-6 0 540,-2 0 240,-1 3-412,1-2-364,-4 3-332,-1 1-120,0-2-48,3-1-168,1-2-428,-1 2-848,1-2-284,1 0-408,1 0-353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4060,'0'0'300,"18"0"2521,68-1 74,-20-2-2299,68-13 0,-3-5-448,577-83 335,211 48 163,-439 41-593,-4-41 214,-376 37-91,225-33-392,-272 48 163,87 5 0,-66 6 90,-52-4 217,1-1 0,-1 0 0,1-2-1,-1-1 1,36-5 0,62-16 625,151-9 0,-227 27-9101,-57 4 4263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1924 3436,'3'1'124,"-1"1"1,1-1-1,0 0 0,0 0 0,1 0 0,-1 0 0,0-1 1,4 1-1,30 1 424,-1-2 0,1-1 0,0-2 1,67-14-1,-9 2-196,259-19 1334,41-5-117,-33-18-1583,-241 37 64,-81 14 43,75-1 0,-114 7-89,1 0 0,-1 0-1,1 0 1,-1-1 0,0 1 0,1 0-1,-1-1 1,1 1 0,-1-1-1,0 0 1,0 1 0,1-1-1,-1 0 1,0 0 0,0 1 0,0-1-1,0 0 1,0 0 0,0 0-1,0-1 1,0 1 0,0 0-1,-1 0 1,1 0 0,0-1 0,-1 1-1,1 0 1,-1-1 0,1 1-1,-1 0 1,1-3 0,0-5 26,0 0 0,0-1 1,-1 1-1,0-10 0,-1 4-15,3-468 2517,-4 430-2198,-4 0 0,-14-66 0,9 58-221,-5-69 1,13-34 252,20-174-1,-15 297-186,-2 27 17,1 0-1,0 0 1,1 0-1,7-27 1,-9 39-186,1 0 1,0 1 0,0-1-1,0 1 1,0 0 0,0-1-1,1 1 1,-1 0 0,0-1-1,1 1 1,-1 0 0,1 0-1,-1 0 1,1 0 0,-1 0-1,1 1 1,0-1 0,-1 0-1,1 1 1,0-1 0,0 1-1,3-1 1,5 0 37,0 1-1,20 0 1,-13 1-44,268 5-259,-91 0 484,208-21-1,-195-10-166,-56 5-207,153 1-1,-239 15-2452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98 6249,'-63'157'3803,"-128"230"0,184-373-3435,5-9-105,-1 0 0,1 0-1,-1-1 1,0 1 0,-6 6-1,10-28-111,6-4-81,0 0 1,15-28-1,-5 11-43,28-62-217,3 3 0,86-127-1,-122 206-544,1 1 0,26-28 0,-35 41 351,1-1-1,-1 2 0,1-1 0,0 0 0,0 1 1,0 0-1,0 0 0,1 1 0,-1-1 1,1 1-1,-1 0 0,1 1 0,0-1 0,11 0 1,-14 2 44,7-1-568,-1 1 0,0 0 0,0 1 0,18 3 0,-7 3-289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2804,'-2'6'132,"2"-3"-16,-2-2-16,0 1 32,1-2-180,1 2-24,-3-2 48,3 2-16,-1-2-116,1 2-1096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 5436,'-5'0'5978,"5"0"-5851,-10 21 1964,-15 40-2302,21-49 732,-171 392-787,128-300-1738,-2 24-5184,40-95 4480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3964,'0'-1'57,"0"1"-1,0 0 0,0-1 1,0 1-1,0-1 1,0 1-1,0 0 0,0-1 1,0 1-1,0-1 0,0 1 1,1 0-1,-1-1 1,0 1-1,0 0 0,0-1 1,1 1-1,-1 0 1,0-1-1,0 1 0,1 0 1,-1-1-1,0 1 0,1 0 1,-1 0-1,0-1 1,1 1-1,-1 0 0,0 0 1,1 0-1,0-1 0,15 3 914,-13 0-845,1-1 1,-1 1 0,0-1-1,0 1 1,0 0 0,0 0-1,0 0 1,2 3 0,3 8 573,0 0 0,-1 0-1,-1 1 1,0-1 0,-1 2 0,-1-1 0,0 0 0,3 23 0,9 30 797,-7-37-1036,0 2-266,2-2 1,0 1-1,19 33 0,-28-62-283,0 0-1,0 1 1,0-1-1,0 0 1,0 0-1,1 0 0,-1 0 1,1 0-1,-1 0 1,1-1-1,0 1 1,0-1-1,0 0 1,0 0-1,0 0 1,0 0-1,0-1 1,0 1-1,0-1 1,0 0-1,6 0 0,0 0-971,0 0-1,-1-1 0,1-1 0,0 1 0,0-1 0,14-6 0,5-4-1687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1:4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7009,'28'1'3032,"35"6"0,27 9-549,33 4-1363,254 9-462,-108-10-747,549 56 302,-796-73-28,-12-2 280,-1 1 1,0 0-1,10 3 0,-14-4-838,-1 1-1,0-1 1,1 1-1,-1-1 1,0-1-1,5 0 0,8 0-5327,-9 1 782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4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21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21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2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21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2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17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3828,'0'0'259,"0"0"0,1 1 0,-1-1 0,0 1 0,1-1 0,-1 0 0,1 1 0,-1-1 0,0 0 0,1 1 0,-1-1-1,1 0 1,-1 0 0,1 0 0,-1 1 0,1-1 0,-1 0 0,1 0 0,-1 0 0,1 0 0,-1 0 0,1 0 0,0 0 0,-1 0-1,1 0 1,-1 0 0,1 0 0,-1 0 0,1 0 0,0-1 0,26-3 193,-19 2 186,91-11-168,1 5-1,142 6 1,-228 4-293,-1 0 1,1 1-1,-1 0 0,0 1 1,0 1-1,-1 0 0,19 10 1,-14-5 51,0 1 0,-1 0 0,0 1 0,21 21 0,-24-19-141,-1 1 0,0 0 1,-1 1-1,-1 1 1,-1-1-1,0 1 1,-1 1-1,-1 0 0,-1 0 1,-1 0-1,0 1 1,3 24-1,0 25 37,-3 1-1,-4 73 1,-1-88 156,-16 676 2167,1-525-1784,-63 312-1,55-394-462,-12 215-1,32 127-260,7-406 79,20 98 0,-13-92-31,5 66 0,-12 302 17,-5-265 8,-25 234-114,1-83 140,7-108-112,2-31-4,14-73 101,3-71-27,-1 1-1,-2-1 1,-13 64-1,2-32-46,-7 111 0,-1 4 113,-8 136-266,21-188 105,6 16-14,3-80 124,13 160 38,-17 93-5,8 368-150,3-593 27,3 1 1,5-2-1,56 181 0,-65-257 112,0 0 0,2-1-1,0 0 1,1 0-1,0-1 1,2 0-1,17 19 1,104 92 261,-51-52-372,-74-68 65,-1-1 0,1 1 0,1-2 0,-1 1 0,1-1 0,0-1 0,0 1 0,0-2 0,1 1 0,-1-1 0,1-1 0,0 1 0,0-2 0,0 1 0,0-1 0,0-1-1,0 0 1,0-1 0,0 1 0,12-4 0,46-4 31,81 1 0,58-6 10,-178 9 109,-29 4-158,25 0-16,-18 1 32,12 4 119,1-2-1,-1 0 1,1-1 0,-1-1-1,1-1 1,-1-1 0,37-5-1,-53 5-98,103-22 69,-92 21 50,0 1 0,1 0 0,0 1 1,-1 0-1,20 3 0,-30-2-74,0 0 0,0 0 1,0 1-1,0-1 0,0 1 0,0 0 1,4 3-1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2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31 1628,'-1'0'102,"-1"1"0,1-1 0,-1 1 0,1-1 0,-1 1-1,1 0 1,-1-1 0,1 1 0,-1 0 0,1 0 0,-2 1 0,3-1 180,-1 0-1,0 0 1,0 0 0,0-1 0,0 1 0,0 0 0,0-1 0,0 1 0,0-1-1,0 1 1,0-1 0,0 0 0,0 1 0,0-1 0,0 0 0,0 0 0,0 0 0,0 0-1,-1 1 1,1-2 0,0 1 0,0 0 0,0 0 0,0 0 0,-2-1 0,3 1-213,0 0 0,0 0 0,1 0 0,-1 0 0,0 0 0,0 0 0,0 0 0,1 0 1,-1-1-1,0 1 0,0 0 0,0 0 0,0 0 0,0 0 0,1 0 0,-1 0 0,0-1 0,0 1 1,0 0-1,0 0 0,0 0 0,0 0 0,0 0 0,1-1 0,-1 1 0,0 0 0,0 0 0,0 0 1,0-1-1,0 1 0,0 0 0,0 0 0,0 0 0,0-1 0,0 1 0,0 0 0,0 0 0,0 0 1,0 0-1,0-1 0,0 1 0,0 0 0,-1 0 0,1 0 0,0-1 0,0 1 0,0 0 0,0 0 1,0 0-1,0 0 0,0 0 0,-1-1 0,1 1 0,0 0 0,0 0 0,0 0 0,0 0 0,-1 0 1,21-1 903,-19 1-856,281-18 1928,1 1-1646,-262 17-331,45-1 335,119 16-1,-96-3 432,157 4 1,173-41-140,-262 12-440,165 6-139,-282 12-90,0 1-1,-1 2 1,0 2-1,56 22 1,44 11-214,-134-41 189,36 7-25,69 27 0,-97-30 21,-1 0 0,1 0 0,-1 2-1,-1-1 1,0 1 0,0 1 0,0 0-1,-1 0 1,13 16 0,8 17-3,-1 2 1,28 54 0,38 98-33,-91-187 38,36 91 58,-25-59-5,38 73 0,-5-31-121,-4 2 0,-4 2 0,33 102 0,40 294 1073,-67-253-751,-18-71-63,14 215-1,-19-207 658,-2-17-711,-7 143-108,-10-137-107,-2-115 108,3-1-1,0 1 1,14 42-1,46 115-21,-66-196-11,10 27-11,2 0 1,23 43 0,-31-65 37,0 0 1,1 0-1,0-1 1,0 1 0,1-1-1,-1 0 1,1-1-1,1 1 1,-1-1 0,1 0-1,0-1 1,0 0-1,0 0 1,0 0 0,9 2-1,18 2 14,0-2-1,0-2 1,1-1-1,0-2 1,38-3-1,-10 1-1,151 6-39,117-3 164,-275-8-45,-1-2 0,0-3-1,61-20 1,24-6-116,-84 28-62,1 3 1,72 0-1,-15 1-189,-8 1-315,-106 4 506,27 1-516,41 4-262,-62-2 1005,-6-3-160,0 0 0,1 0 0,-1 1 0,0-1 0,0 0 0,0 0 0,0 0 0,0 0 0,0 0 0,0 0 0,0 0-1,0 0 1,0 0 0,0 0 0,1 0 0,-1 0 0,0 0 0,0 0 0,0 0 0,0 1 0,0-1 0,0 0 0,0 0 0,0 0 0,1 0 0,-1 0 0,0 0 0,0 0 0,0 0 0,0 0 0,0-1 0,0 1 0,0 0 0,0 0 0,1 0 0,-1 0 0,0 0 0,0 0 0,0 0 0,0 0 0,0 0 0,0 0 0,0 0 0,0 0 0,0 0 0,0 0 0,1 0 0,-1-1 0,0 1 0,0 0-1,0 0 1,0 0 0,0 0 0,0 0 0,0 0 0,0 0 0,0 0 0,0 0 0,0-1 0,0 1 0,0 0 0,0 0 0,0 0 0,0 0 0,0 0 0,0 0 0,3-1 6,1 0 0,-1 0 0,1 0-1,0 1 1,-1 0 0,1 0 0,0 0 0,-1 0 0,5 1-1,2 0 83,345-1-469,-355 0 321,0 0 0,2 0 53,-2 0 96,15-18-1247,-7 4 1115,0 1 0,-1-1 0,-1 0-1,8-27 1,11-65 144,3-8-40,-21 96-12,0-1 0,1 1 0,1 0 0,1 1-1,21-29 1,-22 35-15,0 1 0,0 0 0,0 0-1,2 1 1,-1 1 0,1-1 0,0 2 0,1 0-1,16-9 1,-18 13-25,0 1 0,0 0-1,1 0 1,-1 1 0,0 1 0,1-1 0,-1 2-1,0-1 1,12 3 0,-17-2-16,-1 1-1,1 0 1,0 0 0,0 0-1,-1 0 1,0 1-1,1 0 1,-1 0 0,0 0-1,0 0 1,-1 1-1,1-1 1,-1 1 0,1 0-1,2 5 1,8 11-3,-2 0 1,10 23-1,-7-14-19,7 13 68,-1 1-1,-3 1 1,-1 1 0,-2 0-1,8 48 1,-20-82 10,0 0 0,1 0 0,1 0 0,-1 0-1,2-1 1,-1 1 0,1-2 0,1 1 0,0 0 0,0-1 0,1-1-1,0 1 1,1-1 0,0 0 0,0-1 0,1 0 0,-1-1 0,12 6 0,2 0-12,1-1 0,0-1 0,1-1 0,-1-2 0,2 0 0,-1-1 0,29 2 0,-36-7 54,0 0 0,0-2 1,0 0-1,0 0 0,0-2 0,0 0 0,32-11 0,7-4 171,-26 7-218,2 1 0,0 2 1,0 1-1,55-4 0,8 11-33,154 19-1,-228-16-50,513 55 80,118-13 1550,-344-21-1637,-74-4 192,234 11 1744,-426-29-1895,324 10 69,-2 23-14,-327-29-114,0 1 1,0 2 0,57 22-1,-87-28 159,0-1-1,1 0 1,-1 0-1,0-1 1,1 1-1,0-2 1,15 0-1,66-11 53,-27 3-216,163 1-25,16 0-39,-197 1-301,1-1 0,84-27 0,82-44-169,-160 58 533,-2-1 85,2 4 0,0 1 0,0 3 0,2 2 0,91-8 0,137-1-853,-173 17-333,-43 2 1032,114-16 0,-172 15 1191,-2-1-5157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56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1385 8357,'0'0'-62,"0"56"168,3 169 188,0-175-63,1-41 37,-4-9-266,23 12 964,-23-12-966,0 0 4,0 0-1,0 0 0,1 0 0,-1 0 0,0 0 1,0 0-1,0 0 0,0 0 0,1 1 0,-1-1 1,0 0-1,0 0 0,0 0 0,1 0 0,-1 0 1,0 0-1,0 0 0,0 0 0,1 0 0,-1-1 0,0 1 1,0 0-1,0 0 0,1 0 0,-1 0 0,0 0 1,0 0-1,0 0 0,0 0 0,1 0 0,-1-1 1,0 1-1,0 0 0,0 0 0,0 0 0,0 0 1,0-1-1,1 1 0,-1 0 0,0 0 0,0 0 1,0 0-1,0-1 0,0 1 0,0 0 0,0 0 1,0 0-1,0-1 0,8-44 128,8-170 92,-16 209-200,1-1-1,0 1 1,0-1-1,4-11 1,-5 17-20,0 1 0,1 0-1,-1 0 1,0-1 0,0 1 0,0 0 0,0 0 0,0-1-1,1 1 1,-1 0 0,0 0 0,0 0 0,0 0 0,0-1-1,1 1 1,-1 0 0,0 0 0,0 0 0,1 0 0,-1 0-1,0 0 1,0 0 0,1-1 0,-1 1 0,0 0 0,0 0-1,1 0 1,-1 0 0,0 0 0,0 0 0,1 0 0,-1 0-1,0 0 1,0 1 0,1-1 0,-1 0 0,0 0 0,0 0 0,1 0-1,-1 0 1,0 0 0,1 1 0,-1-1-2,23 10 425,1-1-1,0-1 1,0 0 0,1-2 0,-1-1-1,2-1 1,41 1 0,21-6-475,136-20 0,-199 18 52,127-26-34,-135 25 90,0-2 0,0 0 0,0 0-1,-1-2 1,0 0 0,22-15 0,-32 18-27,-1 0 1,1 0 0,-1-1-1,0 0 1,-1 0 0,1 0-1,-1-1 1,0 1 0,-1-1-1,0 0 1,0 0 0,0 0-1,-1 0 1,3-14 0,0-8 177,-2 0 0,0-44 0,-2 50-78,1-80 124,10-191 597,2 163-761,12-240 364,-26 369-454,0-16-24,1 0-1,0 1 1,4-19 0,-4 32 19,0 0 0,0-1 0,0 1 0,1 0 0,-1 0 1,1 0-1,0 0 0,0 1 0,1-1 0,-1 1 0,1-1 0,-1 1 0,1 0 1,0-1-1,0 2 0,1-1 0,-1 0 0,5-2 0,1 1 19,-1 0-1,1 1 0,-1 0 0,1 1 1,0 0-1,0 0 0,10 0 0,66 2-79,-40 1-58,364-16 32,38 8 588,-403 8-449,-3 0-86,76 12-1,-114-12 53,-3-1-159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08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6837,'28'3'988,"0"0"0,0-2 0,35-3 0,-6 1-247,44-1 98,-28 0 727,84 8 1,-136-2-1222,1 0 0,-1 1 0,0 1-1,0 2 1,-1 0 0,0 1 0,0 0 0,21 16 0,2 1-175,-1 3 0,58 50-1,-79-60-54,-1 1 0,-1 0-1,-1 2 1,-1 0 0,-1 1-1,16 29 1,-25-37-36,-1 1 1,0 1-1,-2-1 0,1 0 1,-2 1-1,0 0 1,0 24-1,-6 120 202,-9-47-167,-30 128 1,15-107 156,-1 53 169,-4 205 0,23 191 23,9-531-453,33 543 2159,-13-447-1493,-8-72 84,4 119 0,-28 131-19,11-109-502,3-191-513,2-1-1,12 48 1,1 4 89,12 65 104,-23-121 99,1-1-1,1 0 1,1-1 0,17 30 0,-10-19 33,0 1 1,16 51 0,7 16 99,-12-48-404,35 50-1,-31-52 389,27 56 0,-53-95-195,0 0 0,0-1-1,1 0 1,0 0 0,1 0 0,0 0 0,0-1-1,1 0 1,0-1 0,0 0 0,1 0-1,0-1 1,0 0 0,1 0 0,-1-1 0,1 0-1,0-1 1,1 0 0,-1-1 0,1 0-1,0-1 1,-1 0 0,23 1 0,38-3 138,104-15 0,-23 0-45,14 6 314,260-17-1080,270-17 1121,369-34-489,361-11 1229,1177 100-2108,-2088 14 1086,591 108 0,125 19-352,89-79 1386,-192-62-739,-442-39-908,-148 1 1184,-482 25-710,1700-31 7,-1065 41 233,-1-1-200,-437-4-130,219-6 147,-202-19-56,-6 0-454,137 12 395,-400 9-1,-8 13-11888,6-11 11101,0-1 0,-2 2-1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10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53 4052,'-11'-7'5420,"-13"-5"-4203,2 4-1091,0 2 0,-1 0 0,1 2 0,-44-4 0,-96 7 455,91 2-144,48-2-185,1 2 0,-42 7 0,58-7-172,0 1 0,-1 0-1,1-1 1,0 2 0,0-1-1,0 1 1,1 0 0,-1 0-1,1 1 1,-1-1 0,1 1 0,0 0-1,1 1 1,-9 8 0,9-4 25,0 0 0,0 0 0,1 1-1,0-1 1,1 1 0,0 0 0,-1 16 0,1-11-38,-21 282 2648,25 4-1639,2-86 453,-38 870 906,28-509-2045,7-354-165,0-61-207,-21 536 123,-9-415-220,-9 88-109,32-299 151,-30 590 159,36-638-103,2 0 0,0 1 1,1-1-1,1 0 0,2 0 0,0 0 0,1-1 0,2 0 1,17 33-1,-18-40-36,1 0-1,1-1 1,1-1 0,0 1-1,0-2 1,1 0 0,1 0 0,0-1-1,1 0 1,0-1 0,0-1 0,1-1-1,30 14 1,-14-11-7,0-2 0,1 0-1,50 5 1,99 1-56,-89-9 11,-45-1 49,0 2 0,50 14 0,88 35-44,-111-33 36,-55-17-51,1 1 0,-1 1-1,21 11 1,-34-16 66,0 1-1,0 0 1,-1 0-1,1 0 1,-1 1-1,0 0 1,-1 0-1,1 0 1,-1 1 0,0-1-1,0 1 1,0 0-1,2 7 1,4 11 55,1 0 1,18 26-1,-23-40-49,2 0 0,0 0-1,0-1 1,1 0-1,0-1 1,18 14 0,13 5 48,-16-11-38,-1 0 0,30 28-1,-46-37 3,-1-1 0,0 1-1,-1 0 1,0 0-1,0 1 1,0-1 0,-1 1-1,0 0 1,-1 1-1,0-1 1,0 1 0,2 8-1,7 31 31,2 0 1,31 69-1,-34-91-31,-3-4-15,-1 0-1,-2 0 1,0 1-1,-1-1 1,2 26-1,-5 116-83,-1-139 88,-5 41 87,-17 89 1,3-33-17,18-114-64,-5 34 29,1 1 0,3 1 0,4 56 0,3-71-67,2-1 1,0 1-1,15 33 0,-5-14 0,-1-8 233,30 58 1,9 19-117,-49-101-57,-1 0 0,0 0 0,-2 0 0,0 1 0,2 27 1,-4 240 89,2-227-81,-2-40-14,0 0-1,-1 0 1,-1 1-1,0-1 1,-5 21-1,-25 69-3990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4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1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1470 36 2756,'11'-1'2160,"-8"0"870,-10 4-350,-9-1-1882,0-1 0,-1 0 1,1-1-1,-1-1 0,1 0 0,-22-5 0,8 2-273,-342-19 1210,262 19-921,-180 2-245,287 3-547,0-1 0,0 1 0,0 0 1,0-1-1,0 1 0,1 1 0,-1-1 1,0 0-1,1 1 0,-1-1 0,1 1 0,0 0 1,-1 0-1,1 0 0,0 0 0,0 0 1,0 0-1,0 0 0,1 1 0,-3 3 0,-3 6-48,1 0-1,1 0 0,-5 16 1,4-12 114,-105 306 536,64-188-72,7 2 1,-36 215-1,2 301 910,49 669-357,13-441-49,-7-152-654,5-127-246,-19 680 885,33-696-378,49-63-206,-19-288-419,8 217-20,-31-356 126,13 114 251,6 161 380,-6 101-693,-11-359-282,-7 123 1,-4-127 149,16 142 1,34 337 390,-46-525-154,2 37 235,4 136-2370,-8-218 1031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5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5689,'-3'90'289,"-4"0"0,-3 0 0,-5-1 0,-3-1 0,-4 0 1,-4-2-1,-53 120 0,57-165-153,16-32-400,1 0 1,0 1-1,0-1 0,-4 16 0,9-31-2924,0-1 1525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59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6113,'-80'330'2249,"2"-6"-497,77-322-1723,-6 28 875,-2 0 0,-2-1 0,-20 43 0,29-69-634,1-1 0,-1 0 0,1 0 0,-1 0 0,0 0 0,0 0 0,0-1-1,-3 3 1,4-3-206,1-1-1,0 0 0,-1 0 0,1 0 1,-1 1-1,1-1 0,0 0 0,-1 0 1,1 0-1,-1 0 0,1 0 0,0 0 1,-1 0-1,1 0 0,-1 0 0,1 0 1,0 0-1,-1 0 0,1 0 1,-1 0-1,1 0 0,0 0 0,-1-1 1,0 1-42,1-1 0,-1 0 0,1 1 0,-1-1 0,1 1 1,-1-1-1,1 0 0,0 0 0,-1 1 0,1-1 0,0 0 1,0 0-1,0 1 0,-1-1 0,1 0 0,0 0 0,0-1 1,-1-23 31,1-1 1,2 1 0,0 0 0,1 0-1,2 0 1,1 0 0,9-26 0,3 1-15,3 1 0,35-63 0,-38 79-115,2 1 1,0 1-1,37-41 0,-49 63-187,-1 1-1,2 0 1,-1 0-1,1 1 1,0 0-1,1 1 1,0 0-1,0 0 1,0 1-1,0 0 1,1 1-1,0 0 1,0 1-1,0 0 1,18-2-1,-26 4 89,0 1-1,0 0 0,1 0 1,-1 0-1,0 0 0,0 1 1,0-1-1,0 1 1,0 0-1,0 0 0,0 0 1,0 0-1,0 0 0,-1 0 1,1 1-1,0 0 0,-1-1 1,1 1-1,-1 0 0,0 0 1,1 1-1,-1-1 0,0 0 1,0 1-1,0-1 1,-1 1-1,1-1 0,-1 1 1,1 0-1,-1 0 0,0 0 1,0 0-1,1 4 0,1 9-382,0 0-1,-1 0 0,-1 0 1,0 0-1,-1 0 0,-1 0 1,-1 0-1,0 0 0,-1 0 1,-7 24-1,-4 3-575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2:59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6033,'2'-2'219,"0"-1"1,0 1 0,0-1 0,1 1 0,-1 0 0,1 0-1,0 0 1,0 0 0,0 0 0,0 1 0,0-1 0,0 1 0,0 0-1,0 0 1,0 0 0,1 0 0,-1 0 0,0 1 0,1-1 0,-1 1-1,0 0 1,1 0 0,-1 1 0,0-1 0,1 1 0,-1-1-1,0 1 1,1 0 0,-1 0 0,5 3 0,-2 0 76,0 0 1,0 1-1,0 0 1,-1 1-1,1-1 1,-1 1-1,0 0 1,-1 0-1,0 0 0,0 1 1,0 0-1,-1 0 1,1 0-1,2 12 1,3 12 363,-1-1 0,4 40-1,-8-41-396,-1-12-119,1 14-6,11 34 1,-13-58-145,1 1 0,-1-1 0,1 0 0,1 0 0,-1 0 0,1 0 0,1 0 0,-1-1 0,11 11 0,-12-14-147,-1-1 0,1 0-1,1 0 1,-1 0 0,0 0 0,0-1 0,1 1 0,-1-1 0,1 1 0,-1-1-1,7 1 1,-4-2-1196,0 1 1,0-1-1,0 0 0,0 0 0,-1-1 0,11-2 0,6-3-3637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2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6126 4816,'7'13'6778,"-2"-10"-6493,0 0-1,0 0 0,1 0 0,-1-1 0,1 0 0,-1 0 1,1 0-1,0-1 0,-1 1 0,13 0 0,7-1-265,32-2 0,-33 0 237,-3-1-213,-1 0 0,0-2 0,-1-1 0,1 0 0,-1-1 0,0-1 1,0-1-1,-1 0 0,31-21 0,-42 24 12,0 0 0,-1 0 1,1-1-1,-1 0 0,0 0 0,0 0 1,-1-1-1,0 0 0,0 0 0,-1 0 1,0-1-1,0 1 0,0-1 0,-1 0 1,0 0-1,-1-1 0,2-8 0,1-15 229,-1 0 0,-2-1-1,-2-38 1,1 22-166,27-837 2354,-23 771-1700,-13-846 762,-1 765-1409,9-1 1,35-282-1,-6 286 142,17-127 38,-25-3-32,21-270 566,-36 535-576,-5 32-181,2 1 0,12-48 0,12-1-37,3 1 0,58-101 0,37-87-253,-107 213 252,53-152 202,-61 162-133,-1-1 1,-1 1-1,2-58 1,-8-49-468,-2 144 349,1-1 0,0 1 0,-1 0 0,1 0 0,0 0 0,0 0 0,0 0 0,0 0 0,0 0 0,0 0 0,0 0 0,0 0 0,0 0 0,0 0 0,0 1 0,0-1 0,1 1 0,1-1 0,25-12 70,-27 13-65,49-17-7,0 2 0,1 3 0,1 1 0,57-3 0,214 7-413,-222 14 324,120 22 1,100 37 42,-180-35-102,-39-12-274,-59-12-4310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37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41 490 16470,'-5'-9'87,"0"0"0,0 0 0,0 0 0,1 0 0,1-1 0,-1 1 0,2-1 1,-1 0-1,1 0 0,1 0 0,0 0 0,0 0 0,1 0 0,0 0 1,2-12-1,0 5-80,1 0 0,0 0 0,1 0 0,0 0 0,2 0 1,0 1-1,1 0 0,0 0 0,1 1 0,1 0 0,19-25 1,-21 31-72,0 1 1,1 0 0,0 0-1,0 0 1,1 1 0,0 0-1,0 1 1,0 0 0,1 1 0,0-1-1,0 2 1,1 0 0,-1 0-1,1 0 1,0 2 0,0-1-1,0 1 1,0 1 0,14 0 0,-22 1 59,1 0 1,-1 0-1,1 1 1,-1-1 0,1 1-1,-1 0 1,1 0 0,-1 0-1,0 0 1,1 1 0,-1-1-1,0 1 1,0 0 0,0 0-1,0 0 1,0 0 0,-1 1-1,1-1 1,4 6-1,-4-2 22,0-1 0,0 1 0,0 0 0,0 0 0,-1 0 0,0 1-1,0-1 1,-1 1 0,0-1 0,1 9 0,1 28 136,-2 0 1,-2 0-1,-11 74 0,-38 127 1162,5-39 459,39-165-1757,2 0 1,1 0 0,2 0-1,5 40 1,-3-71-55,0 0 0,1 0 0,0 0 0,0-1 1,1 1-1,0-1 0,1 1 0,7 13 0,-8-18-42,-1 0-1,1-1 1,0 1-1,0-1 1,1 0-1,-1 0 1,1 0-1,-1 0 1,1 0 0,0-1-1,0 0 1,0 0-1,0 0 1,1 0-1,-1 0 1,0-1-1,1 0 1,8 1-1,-5-1-91,-1-1 0,1 1 0,0-2-1,-1 1 1,1-1 0,-1 0-1,0-1 1,1 0 0,-1 0 0,0 0-1,0-1 1,8-5 0,-5 3 44,-1-1 0,0-1 0,-1 0 1,1 0-1,-1 0 0,-1-1 1,12-15-1,-4 0 114,0-1 0,-2 0 0,0-1 1,-2 0-1,15-49 0,-19 54 41,-2-1-1,0-1 0,-1 1 1,-1-1-1,-1 1 1,0-1-1,-2 0 1,-3-22-1,3 41-16,-1 0 0,1 1 0,-1-1 0,0 0 0,0 1-1,0-1 1,0 1 0,0-1 0,-1 1 0,1-1 0,-1 1 0,0 0 0,1 0-1,-1 0 1,0 0 0,0 0 0,-1 0 0,-2-1 0,1 0 13,0 1 1,-1 0-1,0 0 0,1 1 0,-1-1 1,0 1-1,0 0 0,0 1 1,-7-1-1,-7 1 35,0 1-1,0 1 0,1 1 1,-25 6-1,-69 27 233,-3 1-299,100-33-831,-1-1 1,0 0-1,0-1 1,0-1-1,-20-1 1,34 0 650,0-1 1,0 1-1,0-1 1,0 1 0,0-1-1,0 0 1,0 1-1,0-1 1,0 0-1,1 0 1,-1 0 0,0-1-1,1 1 1,-1 0-1,1-1 1,-1 1 0,1-1-1,0 1 1,0-1-1,-1 1 1,1-1-1,0 0 1,0 0 0,1 0-1,-1 1 1,0-1-1,1 0 1,-1 0-1,1 0 1,-1 0 0,1 0-1,0 0 1,0-3-1,0-7-261,0 1-1,0-1 0,2 0 1,3-17-1,7-17-770,6-3-18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3:3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7125,'15'-9'1188,"1"1"1,0 1-1,1 0 1,24-6-1,-30 11-736,-1 0-1,0 1 0,0 0 0,1 1 0,-1 0 0,1 1 0,-1 0 0,0 0 0,12 4 0,-4 0-328,-1 1 0,0 1 0,0 1 1,0 0-1,-1 2 0,-1-1 0,1 2 0,-2 0 0,1 1 0,-2 0 0,1 1 0,-2 0 0,17 24 0,-9-9-12,-1 2-1,-1 0 1,-2 1-1,-1 1 1,-2 0 0,12 42-1,-15-37-102,-2 0 0,-2 1 0,-2 0 0,-1 0 0,-1 0 0,-3 0 0,-5 42 0,4-67-665,-1 1-1,0-1 0,-1 0 1,-6 17-1,-17 21-7320,12-27 2305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4756,'-17'11'-1124,"7"-3"788,8-1 216,2-1 156,6-6 100,2 0-52,1 0-84,1-3-84,-3-3-1140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4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4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49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28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58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3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1346 15549,'4'-30'-31,"1"0"0,1 0-1,2 1 1,1 0 0,2 0-1,0 1 1,2 0 0,1 1-1,1 1 1,1 0 0,2 1-1,0 1 1,2 1 0,0 0-1,2 2 1,0 0 0,1 2-1,1 0 1,1 2 0,41-22-1,-47 29 23,0 1 0,2 1 0,-1 1 0,1 0 0,0 2 0,0 0 0,0 2 0,1 0 0,-1 1 0,1 2 0,-1 0 0,1 1 0,39 7 0,-54-6-8,1 0-1,-1 1 1,0 0-1,0 0 1,0 0-1,0 1 1,0 0 0,-1 1-1,0-1 1,0 1-1,0 1 1,7 7-1,-6-4 7,-1-1 1,0 1-1,-1 0 0,1 1 1,-2-1-1,0 1 0,0 0 1,3 13-1,-1 5 106,-2 1-1,-1-1 1,-1 1-1,-1 0 1,-6 55-1,1-58 122,0 0 0,-2-1-1,-1 0 1,-2 0-1,0 0 1,-1-1 0,-1-1-1,-2 0 1,0 0-1,-20 24 1,5-11 366,-2-1 0,-1-1 1,-2-1-1,-72 53 0,80-68-188,0-1 0,-2-1 1,0-1-1,-1-2 0,-52 18 0,57-25-138,-1 0 0,1-1-1,-1-2 1,0 0-1,0-2 1,-1-1 0,-44-4-1,59 2-197,1 1-1,-1-2 0,1 1 1,-1-1-1,1-1 1,0 0-1,1 0 0,-1 0 1,1-1-1,-1-1 1,2 1-1,-1-1 0,1-1 1,-1 1-1,2-1 1,-1-1-1,1 1 0,0-1 1,1 0-1,0 0 1,0-1-1,-6-14 0,2 0-5,2-1 0,0 0 0,1-1 0,1 1 0,2-1-1,0 0 1,2-42 0,4 14-341,2 0 0,2 1 0,2 0 0,3 1 0,2 0 0,2 0-1,3 2 1,36-73 0,-15 51-290,2 2-1,3 1 1,3 2-1,106-110 1,-103 126 202,2 2 0,2 3 0,83-53 0,-93 71-153,1 1 0,1 3 0,1 1 0,1 3 1,65-17-1,-26 19-2236,-8 9-1390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8:05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16305,'8'4'198,"0"0"0,-1 0 0,1 0 0,-1 1 0,0 0 0,0 1 0,-1-1 0,7 9 0,7 6 410,17 27 0,-22-25-377,-2 0-1,0 1 1,-1 1-1,-2 0 1,0 0-1,-2 1 1,0 0-1,-2 0 1,5 38-1,-4 12 15,-4 150 0,-6-170-81,-2 0 1,-3-1-1,-2 0 0,-2 0 0,-28 72 1,26-89-621,-1 0 0,-3-2 0,-1 0 0,-1-1 0,-2-1 1,-1-1-1,-1 0 0,-38 34 0,50-54-253,-2-1 0,1 0 0,-2-1 0,-21 12 0,25-16-705,-1-1-1,0 0 1,-23 5-1,-3-3-3007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3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1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17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1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3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1346 15549,'4'-30'-31,"1"0"0,1 0-1,2 1 1,1 0 0,2 0-1,0 1 1,2 0 0,1 1-1,1 1 1,1 0 0,2 1-1,0 1 1,2 1 0,0 0-1,2 2 1,0 0 0,1 2-1,1 0 1,1 2 0,41-22-1,-47 29 23,0 1 0,2 1 0,-1 1 0,1 0 0,0 2 0,0 0 0,0 2 0,1 0 0,-1 1 0,1 2 0,-1 0 0,1 1 0,39 7 0,-54-6-8,1 0-1,-1 1 1,0 0-1,0 0 1,0 0-1,0 1 1,0 0 0,-1 1-1,0-1 1,0 1-1,0 1 1,7 7-1,-6-4 7,-1-1 1,0 1-1,-1 0 0,1 1 1,-2-1-1,0 1 0,0 0 1,3 13-1,-1 5 106,-2 1-1,-1-1 1,-1 1-1,-1 0 1,-6 55-1,1-58 122,0 0 0,-2-1-1,-1 0 1,-2 0-1,0 0 1,-1-1 0,-1-1-1,-2 0 1,0 0-1,-20 24 1,5-11 366,-2-1 0,-1-1 1,-2-1-1,-72 53 0,80-68-188,0-1 0,-2-1 1,0-1-1,-1-2 0,-52 18 0,57-25-138,-1 0 0,1-1-1,-1-2 1,0 0-1,0-2 1,-1-1 0,-44-4-1,59 2-197,1 1-1,-1-2 0,1 1 1,-1-1-1,1-1 1,0 0-1,1 0 0,-1 0 1,1-1-1,-1-1 1,2 1-1,-1-1 0,1-1 1,-1 1-1,2-1 1,-1-1-1,1 1 0,0-1 1,1 0-1,0 0 1,0-1-1,-6-14 0,2 0-5,2-1 0,0 0 0,1-1 0,1 1 0,2-1-1,0 0 1,2-42 0,4 14-341,2 0 0,2 1 0,2 0 0,3 1 0,2 0 0,2 0-1,3 2 1,36-73 0,-15 51-290,2 2-1,3 1 1,3 2-1,106-110 1,-103 126 202,2 2 0,2 3 0,83-53 0,-93 71-153,1 1 0,1 3 0,1 1 0,1 3 1,65-17-1,-26 19-2236,-8 9-1390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0 16305,'8'4'198,"0"0"0,-1 0 0,1 0 0,-1 1 0,0 0 0,0 1 0,-1-1 0,7 9 0,7 6 410,17 27 0,-22-25-377,-2 0-1,0 1 1,-1 1-1,-2 0 1,0 0-1,-2 1 1,0 0-1,-2 0 1,5 38-1,-4 12 15,-4 150 0,-6-170-81,-2 0 1,-3-1-1,-2 0 0,-2 0 0,-28 72 1,26-89-621,-1 0 0,-3-2 0,-1 0 0,-1-1 0,-2-1 1,-1-1-1,-1 0 0,-38 34 0,50-54-253,-2-1 0,1 0 0,-2-1 0,-21 12 0,25-16-705,-1-1-1,0 0 1,-23 5-1,-3-3-3007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12649,'0'1'2860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94 6969,'4'0'9142,"20"-3"-7377,211-21-1354,376-19-662,-571 43 327,-22 0 2510,-20-1-2475,1 1 1,0-1-1,0 1 1,0-1-1,0 1 0,0-1 1,0 0-1,0 1 1,0-1-1,0 0 0,0 0 1,0 0-1,0 0 1,1 0-1,-2-2 0,-6-5 1315,13 6-1099,6 5-339,3 6 22,1-1 0,0-1 0,1 0 0,25 7 0,17 8-71,-8 0-168,39 17-550,119 70-1,-170-84 696,2-2-1,1-1 1,51 19-1,-68-35 52,0-1 1,0-1-1,43 2 0,-41-4 22,-18-1 8,-4-1 17,-1 1-1,1-1 1,0 0-1,-1 0 1,1 0-1,0 0 1,-1 0-1,1-1 1,5-1-1,1-4 37,-15 10 454,-35 26-470,-67 65 1,-28 47 53,14-12 11,96-106-92,-18 18 42,2 2 1,-66 89-1,99-122-13,1 1-54,-1 0-1,-6 14 1,14-28 339,0 1-326,0 0-1,0-1 0,0 1 0,0 0 1,0 0-1,-1-1 0,1 1 0,0 0 1,-1 0-1,1-1 0,0 1 0,-1 0 1,0 0-1,1 0 0,-1 0 0,0 0 1,1 0-1,-1 0 0,0 0 0,0 0 1,0 0-1,0 0 0,0 1 0,-1-2 0,-38-7-64,-1 3 0,-48-4-1,21 4 77,-112-18 152,-213-14 243,195 41-541,158 1 104,-1 1-1,-72 20 1,84-15-73,-1 1-1659,12-7-3590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 8233,'-6'113'5203,"-10"-1"-3285,-33 109-1735,-34 91-385,-7 31-3999,85-324 3572,-50 179-4124,53-192 3682,3-12 19,0-11 79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27 6961,'-11'-11'517,"10"10"394,4 2 153,7 2 37,13 2-579,-1 0-1,1-2 0,0-1 0,0-1 0,42-2 1,-12 0-399,395-13 76,-266 14-5,-161-4 3,-20 4-79,-1 0 0,1-1 0,0 1-1,-1 0 1,1-1 0,0 1-1,-1 0 1,1-1 0,-1 1 0,1-1-1,-1 1 1,1-1 0,-1 1-1,1-1 1,-1 0 0,1 1 0,-1-7 5933,-1 14-5806,3 3-239,0 1 0,1-1-1,1 0 1,-1 0 0,2-1-1,-1 1 1,2-1 0,7 13-1,-8-17 0,0 1 0,0-1 0,0 0-1,1 0 1,-1 0 0,1-1 0,0 0-1,1 0 1,-1 0 0,1-1 0,-1 0-1,14 4 1,11 3-48,-2 0 0,1 2-1,-1 2 1,-1 0 0,0 2 0,-1 1-1,-1 1 1,43 39 0,-56-45 19,-7-4-11,1-2 0,1 1 0,-1-1 0,1 0 0,15 8 0,-7 1-13,-16-14 36,0 0 3,0 0 18,0-1 3,0 1 1,0-1 88,0 1-103,-1 0 7,0 1 0,-1-1 0,1 0 0,-1 0 0,1 1 0,-1-1 0,1 0 0,-1 0 0,0 0 0,-2 0 0,-2 3 32,-67 45-56,12-10-26,-64 58-147,-121 121-1,228-201 221,1 0 0,-2-2 1,0 0-1,-1-2 0,-1 0 0,-33 16 0,32-19-38,2 2 0,-1 0 0,2 1 0,0 2 0,-20 18 0,23-21 21,15-11-4,0 0 1,-1 0-1,1-1 1,-1 1-1,0-1 1,1 1-1,-1-1 1,1 0-1,-1 0 1,1 0-1,-1 0 1,0 0-1,1 0 1,-1 0-1,-2-1 1,-31-6 215,20 3-129,-101-20-153,-423-82-748,482 100-2521,21 6-2884,28 1 2732,1 5 151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0 7853,'1'63'4150,"-2"53"-907,0-35-3294,-17 108-1,-65 229-1321,7-146-7412,67-245 6592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6:3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 7753,'0'36'180,"0"10"656,-3 6 720,-5 5 20,-2 4-296,-3 0-428,0-3-480,-1-4-264,1-5-80,0-3-28,1-6 8,3-1-28,1-7-500,0-3-928,0-6-728,1-4-200,1-9-329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4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29 14013,'0'-8'28,"-2"1"-28,-2-1 0,4 6 0,-1-2-176,-2 4-960,17 0-9829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5581,'-8'346'6211,"2"-263"-5662,-3-1-1,-24 93 1,30-162-485,3-9 3,-1 1-1,0 0 1,0-1 0,-1 1-1,1-1 1,-1 1 0,0-1-1,0 1 1,0-1 0,-4 4-1,6-8-64,0 0 0,0 0 0,0 0 0,0 0 0,-1 0-1,1 0 1,0 0 0,0 0 0,0 0 0,0 0 0,-1 1-1,1-1 1,0 0 0,0 0 0,0 0 0,0-1 0,0 1 0,-1 0-1,1 0 1,0 0 0,0 0 0,0 0 0,0 0 0,-1 0-1,1 0 1,0 0 0,0 0 0,0 0 0,0 0 0,0 0 0,0-1-1,-1 1 1,1 0 0,0 0 0,0 0 0,0 0 0,0 0 0,0 0-1,0-1 1,0 1 0,0 0 0,0 0 0,0 0 0,0 0-1,0 0 1,0-1 0,0 1 0,0 0 0,0 0 0,0 0 0,0 0-1,0-1 1,0 1 0,0 0 0,0 0 0,0 0 0,-1-13 8,1 12-8,1-26-51,2 0 0,1 0 0,0 0 0,2 1 0,1-1 0,2 2 0,13-31 0,5-1-9,2 2-1,37-54 1,14-1 10,-70 98-1,1 0 1,1 0-1,-1 1 0,2 1 1,0 0-1,18-11 0,-28 19 53,0 1 0,0-1-1,0 1 1,0-1 0,0 1-1,0 0 1,0 0 0,1 1-1,-1-1 1,0 1 0,1-1-1,-1 1 1,0 0 0,0 1-1,1-1 1,5 1 0,-7 0 16,0 1 1,0-1 0,0 0 0,0 0-1,0 1 1,0-1 0,0 1 0,-1 0-1,1-1 1,-1 1 0,1 0-1,-1 0 1,0 0 0,1 0 0,-1 0-1,0 0 1,0 1 0,-1-1 0,1 0-1,0 0 1,-1 1 0,1-1 0,-1 3-1,4 31 689,-2 0 0,-4 54 0,1-35-166,-3 30-147,2-38-269,1 0-1,8 71 0,-6-113-102,0 0 0,0 0 0,1 1 0,0-1-1,0-1 1,0 1 0,0 0 0,1 0 0,-1-1-1,1 1 1,0-1 0,1 0 0,-1 0 0,6 5 0,-7-8-113,1 1 0,-1 0 0,1-1 0,-1 1 0,1-1 0,0 0 0,-1 0 0,1 0 0,0 0 0,0-1 0,0 1 0,0-1 0,0 1-1,0-1 1,-1 0 0,1 0 0,0 0 0,0-1 0,0 1 0,0-1 0,0 0 0,0 0 0,0 1 0,-1-2 0,1 1 0,0 0 0,3-3 0,19-14-2914,3-4-1012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4 291 7769,'-4'-63'4321,"17"90"-3354,-3 8-853,-1 1 1,-1 0-1,4 69 1,-8 115 25,-5-144 221,1-10 204,-13 83 3676,9-180-2885,0-31-1258,5 10 174,1 1 0,3 0 0,2 1 0,28-99 0,-23 110-314,3 0 0,1 1 0,1 0 0,2 1 1,26-36-1,-25 46-986,0 2 0,33-33 0,-29 35-1366,1 2 0,43-29 0,-10 16-733,2 5 227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1 7213,'-38'19'1113,"1"2"1,0 2-1,2 1 1,-50 45-1,59-45-991,2 1-1,1 1 0,-26 37 0,44-57-128,1 1-1,0 0 1,1 0-1,-1 0 1,1 1-1,1-1 1,-1 1-1,1 0 1,-1 12-1,2-17 16,1-1-1,0 1 1,0 0-1,0-1 1,1 1-1,-1 0 1,0-1 0,1 1-1,0 0 1,0-1-1,0 1 1,0-1-1,0 1 1,0-1 0,1 1-1,-1-1 1,1 0-1,-1 0 1,1 0-1,0 0 1,0 0-1,0 0 1,0 0 0,0-1-1,1 1 1,-1-1-1,0 1 1,1-1-1,-1 0 1,5 1 0,74 22 41,16 6-58,-80-23 1,-1 0 0,0 1 0,0 1 1,-1 0-1,22 17 0,-32-21 13,1 0 0,-1 1 0,1 0 0,-2-1 0,1 2 0,-1-1 0,0 0 0,0 1 0,0 0 0,-1 0 0,-1 0 0,1 0-1,-1 1 1,0-1 0,1 12 0,-1-4 31,-1 0 0,0 0 0,-1 1 0,-1-1 0,0 0 0,-1 1 0,-1-1-1,-7 23 1,7-32-46,1 1-1,-1-1 1,0 0-1,0 0 0,-1 0 1,0 0-1,0-1 1,-1 0-1,1 1 0,-1-2 1,0 1-1,0 0 1,-1-1-1,1 0 0,-1 0 1,0-1-1,0 0 1,0 0-1,0 0 0,-1-1 1,-9 3-1,7-3-416,0 0 0,1 0 0,-1-1 0,0-1 0,1 1 0,-1-1 0,0-1 0,0 0 0,1 0 0,-1 0 0,0-1 0,1-1 0,-16-6 0,-5-10-2410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9793,'-3'38'2387,"-1"0"0,-16 69 0,1-9-1357,-24 336 400,36-142-6747,7-288 4491,-1-3 532,1 0 0,0 0 0,0 0 0,0 0 0,0 0 0,0 0 0,0 0 0,0 0 0,0 0 1,0 0-1,0 0 0,0 0 0,1 0 0,-1 0 0,0-1 0,1 1 0,-1 0 0,0 0 1,1 0-1,0 0 0,-1-1 0,1 1 0,-1 0 0,2 1 0,3-2-1929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44 13601,'-6'0'1572,"12"0"-904,5 0-260,5 0-239,5 0-169,4-2-333,5-1-1467,2-5-1364,7-8-148,-1 1 327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9 11521,'0'-1'86,"0"1"0,0 0 0,0-1-1,0 1 1,0 0 0,0-1 0,-1 1 0,1 0 0,0-1-1,0 1 1,0 0 0,0 0 0,0-1 0,0 1 0,0 0-1,-1-1 1,1 1 0,0 0 0,0 0 0,-1-1 0,1 1-1,0 0 1,0 0 0,-1 0 0,1-1 0,0 1 0,0 0-1,-1 0 1,1 0 0,0 0 0,-1 0 0,1-1 0,0 1-1,0 0 1,-1 0 0,1 0 0,-1 0 0,-17 4 1017,-14 16-236,-8 19 86,2 2 0,-56 78 1,81-102-827,-41 54 161,4 3 0,-61 116 0,95-157-307,2 2 1,2-1-1,-12 52 0,19-61 21,1 0-1,1 0 1,1 0 0,2 1-1,4 45 1,-3-63-52,0 0-1,1-1 0,0 0 1,0 1-1,1-1 1,0 0-1,0 0 0,1 0 1,4 7-1,-5-10-76,0-1 0,0 1-1,0-1 1,1 1 0,-1-1-1,1 0 1,0 0 0,0-1-1,0 1 1,0-1 0,0 0 0,0 0-1,1 0 1,-1 0 0,9 1-1,0-1-420,-1-1 0,0 0-1,1-1 1,-1 0 0,1-1-1,-1-1 1,0 0-1,0 0 1,0-1 0,0-1-1,0 0 1,-1 0 0,23-13-1,2-5-1480,-1-2 1,56-48-1,-84 67 1844,50-45-1955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 9329,'-1'5'3545,"-13"138"2214,-6 59-2393,-45 266-2917,34-311-497,-14 78-424,20-79-4065,23-137-687,3-29-103,2-13 1831,1 5 3767,4-20-1190,3-7-277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8469,'1'8'702,"1"-1"0,-1 1 0,0 0 0,-1 0 0,0-1 0,-2 16 0,1 5 95,-4 118-240,-7-1 0,-6 0 0,-53 207 0,70-345-496,-2 4 336,0 0 1,-7 17-1,8-30 400,0-11-668,1-16-197,2-14 77,3 1 0,1-1-1,2 1 1,14-44 0,4 5-28,38-83 1,17-5 22,-67 147-106,1 0 1,0 1 0,2 1 0,0 0 0,24-21-1,-35 36-300,1 1 0,0-1 0,1 1 0,-1 0 0,1 1 0,0 0-1,12-5 1,-16 7 86,-1 0 0,0 1 0,0-1-1,0 1 1,1-1 0,-1 1 0,0 0-1,1 0 1,-1 0 0,0 0 0,1 0 0,-1 0-1,0 1 1,0-1 0,1 1 0,-1 0-1,0-1 1,0 1 0,0 0 0,0 0-1,0 1 1,0-1 0,0 0 0,0 1-1,0-1 1,0 1 0,-1-1 0,3 4 0,5 14-2315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7957,'4'-4'369,"0"0"0,0 0 1,0 1-1,1 0 1,-1-1-1,1 2 0,0-1 1,0 0-1,0 1 0,0 0 1,0 0-1,0 0 0,1 1 1,-1 0-1,0 0 1,1 0-1,-1 1 0,1-1 1,-1 1-1,1 1 0,-1-1 1,10 2-1,-9 1-111,1 0 0,0 0 1,-1 0-1,0 0 0,1 1 0,-1 0 0,-1 1 0,1-1 0,-1 1 0,1 0 0,5 8 1,4 5 34,-1 1 0,14 25 0,-2 7-193,-20-37-243,0-1 0,1-1 1,0 1-1,1-1 0,0-1 0,18 20 0,-23-29-150,-1 0 0,1 0 0,0-1 0,0 1 0,0-1 0,0 1 0,0-1 0,0 0 0,0 0 0,1 0 0,-1-1 0,0 1 0,5-1 0,-1 0-778,0 0 0,1 0 0,-1-1 0,0 0 0,8-2 0,20-9-3122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7653,'-1'232'7161,"-2"0"-4677,0-1-4498,2-1-4316,2-225 3700,4-5-186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90 11589,'-18'-2'3238,"15"0"-1985,12-3-814,15-1-276,0 1 0,0 1 0,0 1 0,36 0 0,-12 0-163,239-9 891,136-14-359,-368 19-431,11-2 282,-32 6 4324,-22 12-4379,-1 0-1,19 20 0,-20-20-226,31 26-330,67 44 0,-81-60 98,15 9 106,1-3 1,1-1-1,68 26 1,-93-42 47,31 20 0,1 0-145,-47-26 107,-1-1 0,1-1 1,0 1-1,-1 0 0,1-1 1,0 0-1,-1 0 0,6 0 1,2-1 38,-12 4-38,0-1-1,0 0 1,0 0-1,0 0 1,0 0 0,0 0-1,0 0 1,-3 3-1,-15 18 122,-22 36 0,4-5-39,-78 89 40,-76 111-38,186-245-28,1-4-50,0 0-1,1 1 0,0-1 0,0 1 0,0 0 0,1 0 0,0 0 0,-2 9 0,4-15 19,0 1 0,0 0-10,0 0-10,0 0 15,0-1 0,0 1 0,-1 0 0,1 0 0,0-1 0,0 1 0,0 0 0,-1 0 0,1-1 0,0 1 0,-1 0 0,1-1 0,-1 1 0,1 0 0,0-1 0,-1 1 0,0 0 0,1-1 0,-1 1 0,1-1 0,-1 1 0,0-1 0,1 0 0,-1 1 0,0-1 0,1 0 0,-1 1 0,0-1 0,0 0 0,1 0 0,-1 0 0,0 1 0,0-1 0,1 0 0,-1 0 0,0 0 0,-1 0 0,-35-5 164,25 3-330,-98-4 132,-181 12 0,64 1 350,172-8-223,1-2-1,-64-14 1,-35 1-3310,50 14-6113,65 2 3239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0 8941,'-15'7'70,"0"1"1,0 0-1,1 1 1,1 1-1,0 0 1,0 1-1,0 0 1,2 1 0,-1 0-1,2 1 1,0 0-1,0 1 1,-13 24-1,4 1 208,1 1 0,2 1-1,-21 85 1,28-85-265,2 0 0,1 1-1,3 1 1,1-1 0,2 0 0,9 68-1,-9-103-28,2 0 0,-1 0 0,1 0 0,0-1-1,0 1 1,1 0 0,0-1 0,0 0 0,0 0-1,6 7 1,-6-9-53,0-1 1,0 0-1,1 0 0,-1 0 0,1 0 1,0-1-1,-1 0 0,1 0 0,0 0 0,0 0 1,1 0-1,-1-1 0,0 0 0,0 1 1,1-2-1,-1 1 0,6 0 0,4-1-54,0 0-1,0-1 1,0-1-1,0 0 1,0-1-1,0-1 1,-1 0-1,1 0 1,-1-2-1,0 1 1,0-2-1,-1 0 1,0 0-1,17-14 1,-1-2 170,-1-1 1,0-1-1,-2-1 0,32-43 1,-40 46-3,0-1-1,-2 0 1,-1-1 0,21-53 0,-29 59-37,0 1 1,-2-1 0,0 0 0,-1 0-1,-1 0 1,0 0 0,-2 0 0,-2-27-1,1 40-51,0 0 0,0-1-1,0 1 1,-1 0 0,0 0-1,-1 0 1,1 1 0,-1-1-1,0 0 1,-1 1 0,1 0-1,-1 0 1,0 0 0,0 0-1,-1 1 1,1-1 0,-1 1-1,0 0 1,0 1 0,-1-1-1,1 1 1,-1 0-1,1 0 1,-1 1 0,-6-2-1,-4-1-195,1 1 0,-1 0-1,0 2 1,0 0-1,0 0 1,0 2 0,0 0-1,-29 4 1,34-2 201,0 0 0,0 1-1,0 1 1,1 0 0,-1 0 0,1 1 0,0 0 0,0 1 0,1 0-1,-11 9 1,15-12 34,1 1-1,0-1 1,0 1 0,0 0-1,1 0 1,-1 1-1,1-1 1,0 1 0,0-1-1,1 1 1,-1 0-1,1 0 1,0 0 0,1 1-1,-1-1 1,1 0-1,0 1 1,0-1 0,1 0-1,-1 1 1,1-1-1,1 10 1,0-11 30,0-1 1,1 0-1,-1 0 0,1 0 1,-1 0-1,1 0 1,0-1-1,0 1 0,0 0 1,0-1-1,1 0 0,-1 1 1,0-1-1,1 0 0,4 3 1,6 3 151,0-1 1,15 7-1,-23-12-111,32 15 293,-2-1 276,56 34-1,-80-42-476,1 0-1,-2 1 0,1 0 0,-1 1 1,-1 0-1,1 1 0,-2 0 1,11 17-1,-10-12 157,-1 0 0,-1 1 0,-1 0 1,0 0-1,-1 1 0,-1-1 0,4 37 0,-5-12 642,-2 0 0,-6 57 0,-1-49-824,-2 39 336,8-79-1463,0 0 0,1 1-1,3 14 1,2-9-2695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21 4544,'-24'-2'2268,"23"1"-2095,0 1 0,0 0 0,1 0-1,-1-1 1,0 1 0,1-1 0,-1 1 0,0 0 0,1-1-1,-1 1 1,0-1 0,1 0 0,-1 1 0,1-1 0,-1 1-1,1-1 1,-1 0 0,1 1 0,0-1 0,-1 0 0,1 0-1,0 1 1,-1-1 0,1 0 0,0 0 0,0 1 0,0-1-1,0 0 1,0-1 0,2 3 18,1-1 0,-1 1 0,0 0 0,1 0 0,-1 0 0,0 0 0,0 0 0,3 2 0,-2-2 3,5 3-111,2-1 0,-1 0 1,0-1-1,0 0 0,1 0 0,13 0 1,62-3 148,-35 0 68,-42 1-211,1-1 19,1 1 0,0 1 0,0 0 0,10 2 1,-18-2-26,0-1 0,-1 1 0,1-1 0,0 1 1,0-1-1,-1 1 0,1 0 0,0 0 1,-1 0-1,1 0 0,-1 0 0,1 0 1,-1 0-1,0 1 0,1-1 0,-1 1 1,0-1-1,0 0 0,0 1 0,0 0 0,0-1 1,0 1-1,-1 0 0,1-1 0,0 1 1,-1 0-1,0 0 0,1 2 0,1 153 2236,-3-108-2022,1-1-1,11 73 1,22 209 837,7 30 61,-35-335-1201,2 0-1,1 0 1,1-1-1,1-1 1,1 1-1,1-2 1,19 29-1,42 85 12,-57-111-83,0-1 0,35 38 0,-44-56 82,-1 1 1,1-1-1,1-1 0,-1 1 0,1-1 0,0-1 0,0 1 1,0-1-1,0-1 0,1 0 0,0 0 0,0 0 0,9 0 0,23 4 31,114 17 275,233 6 1,-230-34-236,228-36-1,-143 7-21,351-3 0,-238 47-30,1-1-172,482-49 191,-513 17-6,602 36 0,-392 3-91,-1-29-115,-424 9 111,520 2 261,58 59-198,-188-9-126,203-22 330,1-23 967,-186-2-302,628 36 1250,-231-7-1872,-44-2-395,30 67 260,-186-14-508,217-14 705,18 2-182,-674-42-45,422 99-1,-261-38-11,4-22-587,-238-38 356,-177-25 0,158 20-2623,-61-17-7958,-105-7 5991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3548,'7'5'4813,"43"-2"-4075,0 2 0,-1 3 0,61 16 0,61 9-437,-24-26-93,-3 0 138,-123-4-179,0-1-1,0-1 0,0-1 0,0 0 0,23-5 0,-5-6-3,-31 8-163,0 0 0,0 0 0,0 1 0,1 1 0,14-2 1,-22 4 11,0-1-1,1 1 1,-1-1 0,0 1 0,0 0 0,0-1 0,0 1 0,0 0 0,0 0 0,-1 0 0,1 0 0,0 0 0,0 0 0,0 0 0,-1 0 0,1 0 0,-1 0 0,1 0 0,-1 0 0,1 1 0,-1-1 0,1 2 0,7 28 165,20 146 771,-16-96-563,45 233 947,12 80-460,-42 95 227,-24-314-950,-9 163 147,0-258-296,5 0 0,2-1 0,20 128 0,-20-200 4,1 0 0,0 0 0,0 1 0,0-2 0,0 1 0,1 0 0,1 0 0,-1-1 0,5 7 0,0-3 55,1 0 0,0-1 0,0 0-1,14 9 1,-5-4-59,0-2 0,1 0-1,1-1 1,0 0-1,0-2 1,1-1-1,1 0 1,-1-2 0,1 0-1,0-1 1,0-2-1,1 0 1,24 0-1,7-4 32,0-2-1,58-10 1,-31-2 121,1 4-1,86 0 1,66 4-184,-182 3-45,0-4 1,74-19-1,84-26 699,-163 45-530,0 1 0,75-2 0,-36 9-90,119 16-1,-117-6-11,123-1-1,89-20 397,-229 7-256,0 2 1,98 12 0,-115 1-153,-1 2-1,0 3 0,63 27 1,53 17 150,-115-46-84,0-1 0,0-4 0,1-1 0,88 0 0,118-12 25,133 2 25,-256 12 50,149 30 0,-2 0-380,310-17 345,-195-13-208,-280-1 97,-1 6 0,0 5 0,181 54 0,-201-44-76,218 62-44,3-21 314,181-6-323,246-28 542,386-15-498,278 3 9,-769-34 104,-312 2 65,526 24-308,-178-7 284,-268-43-122,-81 5 169,-40 24-126,-174 5-111,262 9-704,-374-10 827,263-6-75,-179-8 320,-21 2-1906,-20 9-3112,-39 4 4334,0 0 0,1 0 0,-1 0 0,8 4-1,25 3 27,51-7 1755,-91-1-1421,25 0-3561,5 0 3287,1-1-1,-1-1 1,53-11 0,-68 11-1704,-13 2 238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 23 2992,'4'-2'-74,"-3"1"244,0 1-1,-1 0 0,1-1 1,0 1-1,0-1 1,-1 1-1,1-1 1,0 1-1,-1-1 1,1 1-1,0-1 1,-1 0-1,1 0 1,-1 1-1,1-1 0,-1 0 1,1 0-1,-1 1 1,0-1-1,1 0 1,-1 0-1,0 0 1,0 0-1,0 1 1,1-3-1,-38 1 2329,-362 23 4004,242-9-4704,138-11-1700,0 1 0,0 0 0,-36 12 0,52-13-100,-1 1 1,1-1-1,1 1 0,-1 0 1,0 0-1,0 0 1,1 0-1,-1 1 1,1-1-1,0 1 1,0 0-1,0-1 0,0 1 1,0 0-1,0 0 1,1 0-1,-1 0 1,0 4-1,-2 7-21,0 1 0,-4 26 0,6-28 56,-7 68 124,3 152 1,6-172-75,3 3 2,3 0 0,17 72 0,8 88-25,-29-106-196,-19 161 1,15-229 237,25-43 703,57 13-452,-38-10-437,22 5 21,0-3 1,0-3 0,122 1-1,108-25 306,3-1-118,-59 18-172,262-4 461,-212-23-367,-87 5-350,-188 19 259,1 1 0,0 0 0,0 1 0,-1 1 0,26 5 0,-32-5 31,0 0 0,-1 1 0,1 0-1,-1 0 1,1 0 0,-1 1 0,0 0-1,0 0 1,0 0 0,-1 1 0,0 0-1,0 0 1,5 6 0,-6-5 21,-1 0 1,0 0-1,0 1 0,0-1 1,3 12-1,5 13-8,12 14 54,52 73 0,-9-17 189,-51-71-172,-1 1 1,-2 0 0,13 47 0,-8-22-71,-4-13 155,-1 2 0,-3-1-1,7 79 1,-9-38 152,3-1-1,40 152 1,-40-199-131,-2 0 0,-1 0 1,-2 1-1,1 64 0,-6-87-182,-7 209 137,-4-84-56,-6 57 167,2-93-139,2-17-52,-5 128 1,18-174-140,-1 7 117,3 0 0,7 47 0,-4-69-46,1 0 1,1 0-1,13 29 1,-17-44-8,-1 0 1,-1 0-1,0 0 1,0 0-1,-1 0 1,-3 22 0,2-18 0,-5 271-237,6-281 251,0 2 8,-1 1-1,0-1 1,-1 0 0,0 0 0,-2 6 0,-6 25-94,-13 122 94,22-144 101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1606 114 4472,'-7'-4'624,"0"0"1,-1 1-1,1 0 0,-1 1 0,0-1 0,0 2 0,-8-2 0,-59-2 2545,16 2-2042,-216-35 847,7 1-1454,65 30-313,203 7-207,-8 0 0,0 1 0,1 0 0,-1 1 1,0-1-1,0 2 0,1-1 0,0 1 1,-1 0-1,-9 6 0,-6 5 49,-30 24 1,24-18-22,12-8 1,0 0 1,1 1-1,1 1 1,0 0-1,1 1 1,0 1-1,-20 30 1,31-40 13,1 0-1,-1 0 1,1 1 0,0-1-1,1 1 1,-1-1 0,0 13-1,3 49 412,0-30-207,-1-10-74,1-1 19,-2 1-1,0 0 1,-2 0-1,-7 28 1,-43 108 420,32-107-305,-23 103 0,0 112 146,-12 348 1,52-503-494,-5 0 1,-27 123 0,27-195 1,1 0 0,3 0 0,1 1 0,2 0 0,3-1 0,1 1 0,13 68 0,-2-31 72,5 152-1,3 25-80,-16-227-10,2 1 0,2-1 0,1-1-1,1 0 1,26 51 0,-31-73 45,1 0 0,0 0 1,1-1-1,0 0 0,17 14 1,-5-6-51,36 23 1,-46-35 78,0 1 1,0-1-1,0-1 0,0 0 0,1-1 1,0 0-1,0 0 0,0-1 0,0 0 0,0-1 1,21-1-1,237-18 27,-136 6 59,106-22-137,-150 18 7,107-4-1,-179 19 23,0 0 0,0 2 1,1 0-1,-1 1 0,0 0 0,0 2 1,27 8-1,-16-1-8,-1 0 1,-1 1 0,0 2-1,29 20 1,-43-26 6,-1 1 1,-1 1-1,0 0 0,0 0 1,-1 1-1,0 0 0,-1 0 1,0 1-1,-1 0 0,11 24 1,20 44 69,-23-50 4,-1 1 0,17 56 0,-14-24-9,45 195 64,-54-205-34,-3-1-1,-2 85 1,-1-113-16,6 40 0,-4-39-1,1 39 0,-5-63-92,1-1 0,-1 0 0,0 0 0,0 0-1,1 1 1,-1-1 0,0 0 0,0 0 0,1 0 0,-1 0 0,0 0 0,1 0 0,-1 0 0,0 0 0,0 0-1,1 0 1,-1 1 0,0-1 0,1-1 0,-1 1 0,0 0 0,1 0 0,-1 0 0,0 0 0,0 0 0,1 0-1,-1 0 1,0 0 0,0 0 0,1 0 0,-1-1 0,0 1 0,0 0 0,1 0 0,-1 0 0,0-1 0,0 1-1,0 0 1,1 0 0,-1-1 0,0 1 0,0 0 0,0 0 0,0-1 0,1 1 0,-1 0 0,0 0-1,0-1 1,0 1 0,0-1 0,4-14-3460,1-6-5730,-2 10 5341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868 56 1696,'-5'0'6537,"-18"1"-5378,-129-14 2790,16 0-3325,-78-6 1351,124 9-1681,21 8-276,69 2 36,-5 23 230,6 18-82,-2-1-1,-2 1 0,-14 65 1,5-37 32,2-1 0,0 113 0,-2 12 251,6-111-299,3-1 1,10 93-1,-9 136 192,-4-115-323,-13 343-199,-46 405 99,55-513-103,18-325 176,-2-24-206,1-23 107,-4-41 88,2 33 0,5 138 114,-12 100-179,0-263 41,-1 0-1,-1 0 1,-9 29 0,6-26 4,3-11 0,1-8-6,1 1 0,0-1 0,-1 14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8961,'-7'64'3113,"-6"99"3514,3 73-5573,-62 350 0,-27 127 1256,36 165 2506,32-259-4950,25 0 0,7-531 147,-3 135 31,1-153-44,1-27 13,-1 0-1,-3-1 1,-11 57-1,15-98-62,0-1 0,0 0-1,0 0 1,0 1 0,0-1 0,0 0 0,0 0 0,0 1 0,0-1 0,0 0-1,0 0 1,0 0 0,-1 1 0,1-1 0,0 0 0,0 0 0,0 1-1,0-1 1,0 0 0,0 0 0,-1 0 0,1 1 0,0-1 0,0 0 0,0 0-1,-1 0 1,1 0 0,0 1 0,0-1 0,0 0 0,-1 0 0,1 0-1,0 0 1,0 0 0,-1 0 0,1 0 0,-5-9-2084,-1-17-1717,6-1-671,0-6-1533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13141,'29'-2'1146,"0"-1"0,-1-1 1,33-10-1,14-1-180,2 3-225,148-1-1,106 30 927,-24 0-971,479-30-591,253 13 180,-415-1-100,-30 0-648,-551 4 412,0 2 0,46 11-1,11 2 55,-61-14 4,-20-3-92,0 1 1,20 6-1,-38-8 88,-1 1 0,1-1 0,-1 1-1,1-1 1,-1 0 0,1 1 0,-1-1 0,1 1 0,-1-1-1,1 1 1,-1-1 0,0 1 0,1 0 0,-1-1 0,0 1-1,0-1 1,0 1 0,1 0 0,-1-1 0,0 1 0,0 0-1,0-1 1,0 1 0,0 0 0,0-1 0,0 1 0,0 0-1,0-1 1,0 1 0,-1 0 0,1-1 0,0 1 0,-1 1-1,-8 25 127,7-24-121,-8 25-37,1 0 0,1 0 0,-4 31 0,-8 90 1,14-89 35,-60 623 800,59-249 248,38 1-374,-6 14-476,-41 112-209,-1-198-143,-6-58 23,4-91 115,15-2 77,2-202-44,1 1 0,-2-1 1,0 0-1,0 0 1,-1 0-1,0-1 1,-10 19-1,11-24-33,0 0 0,0 0 0,-1 0 0,1-1 0,-1 1 0,1-1 0,-1 0 0,0 0-1,-1 0 1,1 0 0,0-1 0,-1 0 0,1 0 0,-1 0 0,0 0 0,0-1 0,-6 2 0,-9 0 46,-1 0 0,-38 0 0,49-3-100,-913-33-169,717 18 18,-365-31 240,423 31-17,-209-12-92,-133 34 305,155-7-185,-71 3-88,-151 5 65,418-21-137,79 4-4490,53 7 608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5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165 168 11073,'-19'12'100,"0"0"-1,1 1 1,1 1-1,-20 20 1,32-28-80,-1 0-1,1 1 1,0 0 0,1 0 0,0 0 0,0 1 0,0-1 0,1 1 0,0 0 0,0 0-1,1 0 1,0 0 0,1 0 0,-1 13 0,1-15 3,1 1 0,0 0 0,0 0 0,1 0 0,0 0 0,1 0 0,-1-1 0,1 1 0,0 0 0,1-1-1,4 9 1,-5-11-11,1 0 0,1 0-1,-1 0 1,0 0-1,1 0 1,0-1-1,0 1 1,0-1-1,0 0 1,1-1-1,-1 1 1,1-1-1,-1 0 1,1 0 0,9 3-1,3-1-97,0-1 0,0 0 0,1-1 0,-1-1 0,1-1 0,26-2 0,-17-2-104,1 0-1,-1-2 1,36-12-1,-18 2-53,-1-3-1,0-1 1,-2-2 0,-1-2-1,65-50 1,-95 65 234,0 0 0,-1-2-1,1 1 1,-2-1 0,0-1 0,0 1 0,7-16 0,-13 24 44,-2-1 0,1 1-1,0-1 1,-1 0 0,1 1 0,-1-1 0,0 0 0,0 0-1,-1 0 1,1 0 0,-1 0 0,0 0 0,0 0 0,0 0-1,0 0 1,-1 0 0,0 0 0,0 0 0,0 1 0,0-1 0,0 0-1,-1 0 1,0 1 0,0-1 0,0 1 0,0-1 0,0 1-1,-1 0 1,1 0 0,-5-4 0,-4-1-1,1 0 1,-1 0-1,-1 1 0,0 0 1,1 1-1,-2 1 0,1 0 0,-25-6 1,-10 0-115,-53-5 0,64 11-28,-37-2-1637,0 6-3284,54 1 3338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10669,'6'7'1380,"0"1"-156,0 1-176,1 5-380,1 1-304,-1 0-124,1 2-52,-1 4-32,2 3-76,-2 2-80,1 5 0,-3 0-500,-3-1-1204,1 1-1436,-3-1-508,0 1 79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6745,'30'13'1007,"1"-2"0,0-1 0,0-2 1,35 6-1,-25-6 107,66 21 0,-89-22-1076,14 5-28,41 21 1,-66-30 11,0 1 0,0 1 0,0-1 0,-1 1 0,1 0 1,-1 1-1,0-1 0,-1 1 0,0 1 0,0-1 0,6 10 0,-9-12 66,0 0 0,-1 0 1,0 0-1,0 0 0,0 0 0,0 0 0,0 0 0,-1 1 0,0-1 0,0 0 0,0 0 0,0 1 0,-1-1 0,1 0 1,-1 0-1,0 0 0,-1 0 0,1 0 0,-1 0 0,1 0 0,-1 0 0,-1 0 0,1-1 0,-5 7 0,-6 6 255,0-1 0,-2-1 0,1 0 0,-18 11-1,16-11-85,-16 15-55,1 0-1,2 3 1,1 0 0,1 2 0,-22 38 0,-25 60-1070,16 5-3456,57-136 3854,-1 7-998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0 14585,'-23'10'356,"1"0"1,-1 2-1,2 1 0,0 0 0,0 2 0,2 0 0,-1 1 0,-29 33 0,37-34-460,0 0 0,0 1-1,2 0 1,0 1 0,1 0 0,0 0 0,2 1-1,0 0 1,1 1 0,0-1 0,-4 36 0,8-42-180,1 0 1,0 0 0,1 0 0,0 0 0,3 17 0,-2-26 143,-1 0-1,1-1 0,0 1 1,0 0-1,0-1 1,0 1-1,1-1 1,-1 0-1,1 1 1,-1-1-1,1 0 1,0 0-1,0 0 1,0 0-1,0 0 0,0-1 1,0 1-1,0 0 1,1-1-1,-1 0 1,0 1-1,1-1 1,-1 0-1,1 0 1,0-1-1,-1 1 1,1 0-1,0-1 1,4 0-1,8 1-870,-1 0 0,1-2 1,-1 0-1,27-5 0,19-11-1248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 8741,'2'4'5216,"-3"10"-3747,-5 15-994,-204 491 272,125-325-8246,77-171 3682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13441,'6'13'618,"-2"17"-301,-1-1 0,-2 1 0,-1 0 0,-1-1 0,-1 1 1,-8 39-1,-5 0-445,-30 86 1,-36 63 209,81-217-80,-87 206 730,79-192-157,12-27-278,2-3-313,26-58 218,65-107-1,-57 116-214,69-88-1,-85 123-641,2 2 1,0 0-1,2 2 1,60-44-1,-80 64-134,1-1-1,0 1 0,0 1 1,0-1-1,0 2 1,1-1-1,-1 1 0,1 1 1,0 0-1,0 0 0,13 0 1,1 2-1155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14581,'15'7'420,"2"3"-108,1 0-172,1 3-128,2 0-12,0 1-24,0 1-8,2-2-12,0-1 8,6 0 36,3-1 0,6-4-316,8-3-1660,6-4-2192,9 0-1217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197 158 6045,'4'9'326,"-1"0"0,-1 0 0,1 0 0,-2 0 0,1 0 0,0 12 0,-3 58 1005,0-47-896,0-12-196,0 1 1,-2-1-1,-1 0 0,0 0 0,-1-1 1,-1 1-1,-1-1 0,-1-1 1,0 1-1,-1-1 0,-1-1 1,-16 21-1,24-36-172,0 1 0,0-1 0,0 0 0,0 1 0,-1-1-1,1-1 1,-1 1 0,0 0 0,0-1 0,1 1 0,-1-1 0,0 0 0,0 0 0,0 0 0,0 0 0,0 0 0,-1-1 0,1 1 0,-5-1 0,5 0-32,1-1 0,-1 1 1,1-1-1,-1 0 0,1 1 1,0-1-1,-1-1 0,1 1 1,0 0-1,0 0 0,0-1 1,0 1-1,0-1 0,0 0 1,0 1-1,0-1 0,1 0 1,-1 0-1,1 0 0,-1 0 1,1 0-1,0-1 0,0 1 1,-2-4-1,1-3-9,-1-1 0,1 1 0,1 0 0,0 0 0,0-1 0,0 1 0,2-15 1,1 5-4,0 1 0,9-34 0,-2 25-124,1 1 0,1 0-1,1 1 1,1 0 0,1 1 0,28-35 0,-22 34-9,1 0 0,1 2 0,1 1 1,1 1-1,41-28 0,-55 43 97,0 0 0,1 0-1,-1 1 1,1 0-1,0 1 1,1 0-1,-1 1 1,1 1 0,12-3-1,-18 5 26,-1 0-1,0 0 1,0 0-1,0 0 1,0 1-1,0-1 0,0 1 1,0 1-1,0-1 1,0 1-1,0 0 1,0 0-1,-1 0 1,1 1-1,-1-1 0,0 1 1,1 0-1,-1 1 1,-1-1-1,1 1 1,0-1-1,-1 1 1,4 5-1,0 4 42,0 0 0,0 0 0,-1 0 0,-1 1 0,-1 0 0,0 0 0,0 0 0,-2 0 0,2 20 0,-2-3 246,-1-1 1,-1 1-1,-7 43 0,4-57-220,-1 0 0,0-1 0,-1 1 0,-1-1 0,0 0 0,-1 0 0,-1-1 0,-1 0 0,0 0 0,-1-1 0,0 0 0,-1-1 0,-1 0 0,0-1 0,0 0 0,-2-1 0,1 0 0,-17 9 0,12-13-2131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101 197 5941,'8'35'1168,"-1"1"1,-2 0 0,1 62-1,-7-76-875,0 1 0,-1-1 0,-1 0 0,-1-1-1,-1 1 1,-1-1 0,-12 27 0,6-19 482,-1-2 0,-24 37 0,36-63-716,1 0 0,-1 0 0,1-1 1,-1 1-1,1-1 0,-1 1 0,1 0 0,-1-1 0,0 1 1,1-1-1,-1 1 0,0-1 0,0 0 0,1 1 1,-1-1-1,0 0 0,0 1 0,1-1 0,-1 0 1,-2 0-1,3 0-40,-1 0 1,1 0-1,0 0 1,-1 0-1,1-1 1,-1 1 0,1 0-1,-1 0 1,1-1-1,0 1 1,-1 0-1,1-1 1,0 1-1,-1 0 1,1-1-1,0 1 1,0-1 0,-1 1-1,1-1 1,0 1-1,0 0 1,-1-1-1,1 1 1,0-1-1,0 1 1,0-1-1,0 1 1,0-1 0,0 1-1,0-1 1,0 1-1,0-1 1,0 0-1,1-25 74,2-1 0,0 1-1,2 0 1,0 0 0,2 0 0,1 1-1,13-29 1,-8 25-247,1 2 1,1 0-1,2 0 0,0 2 0,40-45 1,-49 62-177,0 0 1,1 0 0,0 1 0,0 0 0,11-7 0,-14 11-196,1 0-1,-1 1 0,0-1 1,1 1-1,-1 0 0,1 1 1,0 0-1,0 0 1,12 0-1,-7 2-99,-1 0-1,0 1 1,0 0 0,0 1-1,0 1 1,0-1 0,11 7-1,-12-5 463,0-1 0,1 0 1,0-1-1,0 0 0,0-1 0,1 0 0,12 1 0,-6-3 266,-8 1 204,0-1 0,1-1 0,-1 1 0,0-2 0,0 1 0,10-4 0,-17 5 2233,-6 5-562,-15 13 663,-27 20 3,33-29-2560,1 0 0,0 1 0,1 0 0,0 0 0,0 1 0,1 1 0,0-1 0,-10 20 0,19-30-72,-1 0 1,1 0-1,-1 0 0,1 0 0,-1 0 0,1 0 0,0 0 1,0 1-1,-1-1 0,1 0 0,0 0 0,0 0 0,0 1 1,0-1-1,0 0 0,1 0 0,-1 0 0,0 0 0,0 1 1,1-1-1,-1 0 0,1 0 0,-1 0 0,1 0 1,-1 0-1,1 0 0,0 0 0,0 0 0,-1 0 0,1 0 1,0-1-1,0 1 0,0 0 0,0 0 0,0-1 0,0 1 1,0 0-1,2 0 0,4 1-6,0 1-1,0-1 1,0 0-1,1-1 1,8 1 0,1 0-105,-12-1 88,11 2-44,0 0 0,0 1 0,0 1-1,16 7 1,-28-11 61,-1 0 0,0 1 1,0 0-1,0 0 0,0 0 0,0 0 0,-1 0 0,1 0 0,0 1 0,-1-1 0,0 1 1,0 0-1,0-1 0,0 1 0,0 0 0,0 0 0,-1 1 0,1-1 0,-1 0 1,0 0-1,0 1 0,0-1 0,0 1 0,-1-1 0,1 6 0,-2-3-30,1 1 0,-1 0 0,0 0 1,-1-1-1,1 1 0,-1-1 0,-1 1 0,1-1 0,-1 0 0,0 0 0,-1 0 0,1 0 0,-1-1 1,0 1-1,-1-1 0,1 0 0,-1 0 0,0-1 0,0 1 0,-1-1 0,1 0 0,-1-1 0,0 1 1,0-1-1,0 0 0,0-1 0,-1 1 0,1-1 0,-1 0 0,0-1 0,1 0 0,-9 1 0,14-2-223,0 0-1,0 0 0,-1 0 0,1-1 0,0 1 0,0 0 1,0 0-1,0-1 0,0 1 0,0-1 0,0 1 0,0-1 1,0 1-1,0-1 0,0 1 0,0-1 0,0 0 0,1 0 1,-1 1-1,0-1 0,0 0 0,1 0 0,-2-2 0,1 1-61,0-1-1,0 0 0,0 0 1,0 1-1,0-1 0,1 0 1,-1 0-1,1 0 0,0-3 1,0-6-277,1 0 0,0 1 0,6-22 0,0 10 263,1 0-1,1 0 1,1 1 0,18-31-1,61-81 37,-65 101 302,-2 2-46,158-207 6191,-175 233-5719,-1 1 1,1-1-1,0 1 0,0 0 1,1 0-1,-1 1 0,9-5 1,-12 7-359,-1 1-1,0-1 1,0 1 0,0 0-1,0-1 1,1 1 0,-1 0-1,0 0 1,0-1 0,1 1-1,-1 0 1,0 0 0,0 1-1,1-1 1,-1 0 0,0 0-1,0 1 1,1-1 0,-1 0-1,0 1 1,0-1 0,0 1-1,0 0 1,0-1 0,0 1-1,0 0 1,0 0 0,0-1-1,0 1 1,0 0 0,0 0-1,0 0 1,-1 0 0,1 0-1,0 0 1,-1 1 0,1-1-1,-1 0 1,1 0 0,-1 0-1,0 0 1,1 1 0,-1-1-1,0 0 1,0 2 0,3 20 48,-1 0 0,-1 0 1,-1 0-1,-1 0 0,-1 0 0,-9 41 1,-50 160-6435,35-143 4075,13-41-1832,12-31 2317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11781,'-3'0'1996,"3"6"-1320,3 1-96,4 1-168,8-1-212,8 2-112,6-5-88,6-4-56,5 0-484,6 0-976,6-8-1916,1-8-952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7 591 3420,'-6'-3'2830,"15"12"-1418,20 12-117,-14-14-1082,1-1-1,-1-1 0,1-1 1,0 0-1,0-1 1,21 1-1,103-1-544,-89-4 449,-30 1-55,12 1 97,1-1 1,0-2 0,-1-1 0,0-2-1,41-11 1,227-86 833,-276 93-878,32-16 0,-50 22 39,0-1 1,-1 0 0,1-1 0,-1 1-1,0-1 1,0-1 0,0 1 0,-1-1 0,6-7-1,-10 10-77,1 0 1,-1-1-1,0 1 0,0-1 0,0 1 0,-1-1 0,1 1 1,-1-1-1,0 1 0,0-1 0,0-4 0,-1-1-40,0 0 0,0 0-1,-4-12 1,-6-21 110,-10-80-1,9 43 650,11 75-756,0-1 0,1 1 0,0 0 0,0-1 1,0 1-1,0-1 0,1 1 0,-1-1 0,1 1 0,0 0 0,4-8 0,-4 9-22,0 1 0,1-1 0,-1 1 0,1 0 0,0-1 0,0 1 0,0 0 0,0 0 0,0 0 0,0 0 0,0 0 0,1 1 0,-1-1 0,1 1 0,-1 0 0,1-1 0,0 1 0,-1 0 0,5 0 0,3-1-18,1 2 1,-1-1 0,1 2-1,-1-1 1,1 1 0,-1 1-1,0 0 1,1 0 0,14 7 0,34 5 16,344 15 338,-361-28-346,159-1-9,-143-5-7981,-53 5 4405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23 551 2784,'-23'-5'7984,"34"4"-6656,105 9 554,-39-1-1169,345 31 540,-219-35-1396,-126-3 177,-56-1 115,0-1 0,0-1 0,0-1 0,0 0 0,28-11 0,-48 14-86,-1 1-1,1-1 1,0 0 0,0 0 0,-1 1-1,1-1 1,-1 0 0,1 0 0,0 0-1,-1 0 1,0 0 0,1 0 0,-1 0 0,1 1-1,-1-1 1,0 0 0,0 0 0,0-1-1,0 1 1,1-1 0,1-26 267,-2 22-289,8-87 223,2-59-188,-10 129-13,3-78 86,-2 88-179,1 0 0,0 1 0,1-1 0,0 1 0,9-21 0,-10 30 27,-1-1 0,1 1 0,1 0 0,-1-1 0,0 1 0,1 0 1,0 0-1,-1 1 0,1-1 0,0 1 0,1-1 0,-1 1 0,0 0 0,1 0 1,-1 0-1,1 1 0,-1-1 0,1 1 0,0 0 0,0 0 0,-1 0 1,1 1-1,0-1 0,6 1 0,8 0 31,0 1 0,0 1 1,-1 1-1,22 5 0,-6-1 17,109 14 11,1-7 0,237-7 0,-265-13-2744,25-1-5957,-119 7 6238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3788,'-2'0'169,"-9"3"766,0-1-1,-1 0 1,1-1-1,-1 0 0,1-1 1,-17-2-1,2-1-25,0 1 0,-1 1 0,-38 4-1,56-1-668,-1 1 0,1 0-1,0 0 1,-1 1 0,2 0-1,-1 1 1,0 0 0,1 0-1,-12 10 1,17-11-247,0-1 0,0 1 0,0-1 0,0 1 0,1 0 1,0 0-1,0 1 0,0-1 0,-2 7 0,-11 44 107,11-37-7,-3 12 164,2 1-1,0-1 0,1 53 1,16 252 1417,-11-215-1201,-6 212-320,-5-239-146,-1 47 109,1 193-16,-3-138-140,16 84-54,6-91-117,0 0 251,-17-81-92,8-96 36,4 83 180,-3-37-144,-2-44-17,1 0 0,0-1 0,4 18 0,-3-27 34,0-1-1,0 1 1,1 0 0,0-1 0,-1 1-1,1-1 1,0 0 0,4 4 0,8 12 48,-9-8-64,-1 0 0,0 0 0,-1 0 1,0 1-1,-1 0 0,0-1 0,-1 1 0,0 0 1,-1 20-1,0-30-1,0 0-1,0 0 1,0 0 0,0 0 0,0 0 0,0 0-1,0 0 1,0-1 0,0 1 0,1 0 0,-1 0-1,0 0 1,1 0 0,-1 0 0,1-1 0,-1 1-1,1 0 1,-1 0 0,1-1 0,-1 1-1,1 0 1,0-1 0,-1 1 0,1 0 0,0-1-1,-1 1 1,1-1 0,0 1 0,0-1 0,0 0-1,0 1 1,1-1 0,2 2 103,1 1-12,1-1 0,-1 1 0,1-1 1,0 0-1,-1-1 0,1 1 0,0-1 0,12 0 0,54-1-227,-34-2 233,-31 3-126,-1-1 0,1 1 1,-1 0-1,0 1 0,1 0 1,-1 0-1,0 0 1,0 1-1,0 0 0,-1 0 1,1 0-1,4 5 0,2 0-4,-2 1-1,0 0 0,0 1 1,14 17-1,-20-21 14,0 1 0,0-1-1,-1 1 1,0 0 0,0 0-1,0 0 1,-1 1 0,0-1 0,-1 1-1,1 8 1,1 13-6,-2 38 1,-1-40-1,-1-3 15,-1 0 1,-1 0-1,-2 0 0,0-1 1,-9 26-1,12-44-3,0-1 1,-1 1-1,0 0 0,0-1 1,0 0-1,-1 0 0,1 0 1,-1 0-1,-6 5 0,-43 31 97,36-28-81,4-2 19,11-8-32,-1 0 0,1 0 0,0 0 0,-1 0 0,1 0 0,-1-1 0,0 1 0,1-1 0,-1 0-1,0 0 1,0 0 0,0 0 0,0 0 0,0-1 0,-3 1 0,-26-1-1,-51 6 1,60 5 9,21-9 1,-1-1 0,1 0 0,0 1 0,-1-1 0,1 0 0,-1 0 1,1 0-1,-1-1 0,-3 2 0,6-2-88,9 19-239,2 2 332,-2 0-1,0 0 0,-2 1 1,0 0-1,-1 0 0,-2 1 1,4 43-1,-7-45-36,-1 1 0,-1-1 0,-6 32 0,3-23 1,4-19 4,-1-1 0,-1 0 0,0 1 0,-4 11 0,4-16-21,1 1 0,0-1 0,0 0-1,1 1 1,0-1 0,0 1 0,1 10 0,1 10-38,-3 33 616,0-38-2735,1-10-7453,0-22 6447,3-3-102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1428 26 2016,'0'0'553,"-4"-9"5650,-71 14-2023,-37 14-2388,-11 1-479,64-18-535,0-2-1,0-2 0,-81-15 0,76 9-463,-19-5 27,47 6-211,-1 2 0,-40-1 0,-223 2 24,299 4-160,-1 0-1,1 0 0,-1 0 1,0 0-1,1 0 0,-1 0 1,1 1-1,-1-1 1,1 1-1,-1-1 0,1 1 1,-1-1-1,1 1 0,-1 0 1,1 0-1,0 0 1,-1-1-1,1 1 0,0 1 1,0-1-1,0 0 0,0 0 1,0 0-1,0 0 1,0 1-1,0-1 0,-1 3 1,0 2 16,1-1 0,0 1 0,0 0 1,0-1-1,1 1 0,0 8 0,0 4 41,1 260 13,-2 37-1,-13-187 31,-1 47 434,11 76 387,5 204-632,3-178-286,-5-177-72,-3-10 144,-18 101 1,4-44-11,-14 53-158,28-177 116,0 43 0,3-40-1,-4 27 1,0-12-22,2 1 1,3 41 0,0-42 2,-10 114-198,5 122-159,1-180 272,-6 89-3468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52 13625,'-1'-3'140,"-1"-1"8,0 0 0,0-1-1,-1 1 1,1 0-1,-1 0 1,0 0-1,0 0 1,0 1 0,-1-1-1,-6-4 1,9 10 217,0 1 1,0 0 0,0 0-1,1 0 1,-1 0 0,1 0-1,0 1 1,0 4 0,-15 367 898,-9 483 377,24-804-1503,-9 890 1772,-58-3-1555,55-851-358,-33 361 14,42-385 80,7 83 0,11-51-90,-8-66-342,-2 0 0,1 44 0,-10-3 121,-19 113 0,8-86 130,12-84-4843,3-34-6414,0 6 7925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50 3860,'43'0'3092,"72"1"3563,1 10-3307,15 3-2249,230-4 0,-285-10-860,581-35 72,-20 0-103,88 48-379,328-25 39,-967 6 180,105-5 335,-188 13-243,1-1 0,-1 1 0,0 0 0,0 0 0,0 0 0,0 1 0,0-1 0,-1 1 0,5 5 1,3 1-50,-3-3 64,0-1 1,-1 1-1,0 0 0,0 1 1,0-1-1,-1 1 1,1 0-1,-2 1 1,1-1-1,-1 1 0,0 0 1,-1 0-1,0 0 1,0 0-1,2 14 1,6 55 94,1 101 0,-15 80 627,-26 88-283,8-120-712,2 306 1010,3-25 308,-72 370-1183,82-815-142,3 100-1,18 61-184,-11-181 204,7 381-537,-11-383 469,-1-29 73,0 1-1,0-2 1,-1 1 0,-1 0 0,0 0 0,-8 19 0,8-22 26,-1-1 0,1 0 1,-2 0-1,1 0 0,-1 0 1,0 0-1,0-1 0,-1 0 1,-11 10-1,10-11 13,-1-1 0,1 0 0,-1-1-1,0 0 1,-1 0 0,1 0 0,0-1 0,-14 2 0,-8-1 96,-31 0 1,-656-7 1774,299-26-1550,-115-3-524,166 38 376,245 3-238,-121 25 0,-13 32-1350,107-23 1236,84-27 228,0-3 0,-1-2 0,0-4 0,-1-2 0,-94-7 1,50 0-649,-126 13 0,131-4 589,-173-4-644,206-9-2994,1-7-3748,60 12 5932,-17-5-2233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70 209 7449,'6'244'3585,"-3"116"-411,-8-332-1232,-2-19-243,6-9-1674,1-1 0,-1 1 0,1 0 0,-1 0-1,1 0 1,-1 0 0,1-1 0,-1 1-1,1 0 1,-1-1 0,1 1 0,-1 0-1,1-1 1,0 1 0,-1 0 0,1-1-1,-1 1 1,1-1 0,0 1 0,0-1-1,-1 1 1,1-1 0,-1 0 0,-7-15 153,0-1 0,1 0 0,0 0 0,1-1 0,1 0 0,1 0-1,-3-28 1,3 0-144,4-86-1,4 99-91,0-1 0,3 1 0,0 1-1,2-1 1,2 1 0,0 1 0,3 0-1,0 1 1,2 0 0,1 1 0,1 1-1,29-33 1,-42 55 37,0 1-1,1-1 1,-1 1-1,1 0 1,0 1-1,0 0 1,1 0 0,-1 0-1,1 1 1,13-5-1,-17 7 18,1 0 0,-1 0 0,0 1 0,1-1-1,-1 1 1,1 0 0,-1 0 0,1 0 0,-1 0 0,1 1-1,-1 0 1,0-1 0,1 1 0,-1 0 0,0 1 0,0-1-1,0 0 1,1 1 0,-1 0 0,-1 0 0,1 0 0,0 0 0,0 0-1,-1 1 1,4 3 0,5 8-29,-1 0 1,0 1-1,0 1 0,-2-1 1,0 2-1,8 22 0,-3 2-61,13 64 0,-21-79 110,-1-1-1,-2 1 0,-1 0 1,-1 0-1,-1 0 0,-1 0 1,-1 0-1,-2-1 0,0 1 1,-2-1-1,-1-1 0,0 1 1,-14 24-1,19-43-96,-76 139-130,37-90-2844,27-41-1262,3-8-1318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44 102 3504,'0'0'1605,"0"13"769,1 45-1310,0-8-869,-2 0 0,-10 65-1,-7 35-126,3-20 1382,16-154-680,0 1 1,-2-28-1,0-34-404,4 54-343,2 1 1,1-1 0,1 2-1,2-1 1,15-37-1,-6 26 2,2 1-1,2 1 0,27-37 0,-43 68-47,-1 1 0,1 0 0,0 1 1,1-1-1,9-7 0,-13 12-11,1-1-1,0 1 1,0 0-1,0 0 1,0 0 0,0 0-1,0 1 1,0 0-1,0 0 1,1 0 0,-1 0-1,8 0 1,-3 1-1111,0 0 1,1 1-1,-1 0 1,0 0-1,0 1 1,14 4-1,-4 2-1427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4052,'-3'6'469,"-1"0"0,1 0 0,-1-1 0,-1 1 0,1-1 0,-8 7 0,-7 9 245,9-8-412,0 0 0,-10 20 1,17-27-235,0 0 0,0 0 0,1 0 0,0 0 0,0 0 0,1 0 1,0 1-1,0-1 0,0 8 0,2-10-45,1 0 1,-1-1 0,1 1-1,0-1 1,0 1 0,0-1-1,1 0 1,-1 0-1,1 0 1,-1 0 0,1-1-1,0 1 1,4 2-1,3 5-18,-4-5 0,-1 1 1,0 0 0,0 0 0,-1 0 0,0 0 0,0 1 0,-1 0 0,1 0-1,-1 0 1,-1 0 0,0 0 0,0 1 0,0-1 0,-1 1 0,0-1 0,0 1-1,-1-1 1,0 1 0,0 0 0,-1-1 0,-2 12 0,0-5 30,-1-1 1,-1-1-1,0 1 1,0 0-1,-1-1 1,-1 0-1,0-1 1,-1 0-1,0 0 1,-1 0-1,-11 10 1,15-15-220,-32 27 845,35-30-980,-1-1 1,1-1-1,-1 1 1,0 0-1,1-1 0,-1 1 1,0-1-1,0 0 0,0 0 1,0 0-1,0 0 0,-4 0 1,6-1-237,-1-9-4369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 6405,'2'-3'2709,"0"5"-929,-1 16-234,0 26-1094,-1-44-441,2 150 715,-6 190-1729,-3-292-5179,6-42 3702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3:59:2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12581,'4'-2'396,"3"-3"208,9-4-100,7 2-252,2-2-180,5-5-44,3 1-28,3-1-576,0 0-1388,-1 3-1184,-4 2-313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0 6989,'-14'16'1029,"1"-1"1,0 2 0,-20 34-1,-23 61 2521,42-83-3341,-19 40 404,-27 88-1,50-124-533,1 0 0,1 1 0,3 0 0,0 0-1,1 37 1,4-69-89,0 0 0,0 0 0,0 0 0,0-1-1,1 1 1,-1 0 0,1 0 0,-1 0 0,1 0 0,-1-1-1,1 1 1,0 0 0,0-1 0,0 1 0,0 0 0,0-1-1,0 1 1,1-1 0,-1 0 0,0 1 0,1-1 0,-1 0 0,1 0-1,0 0 1,-1 0 0,1 0 0,0 0 0,-1-1 0,1 1-1,0 0 1,0-1 0,0 1 0,-1-1 0,1 0 0,0 0-1,0 1 1,0-1 0,0-1 0,3 1 0,9-1-763,0-1 0,-1 0-1,1-1 1,17-6 0,-19 6-43,-6 1 203,4 0-107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8109,'7'5'3436,"45"19"-3348,170 75-577,-215-96 484,21 14-337,-27-16 344,0 0-1,1 0 1,-1 0-1,0 0 1,0 0-1,-1 0 1,1 0 0,0 0-1,0 1 1,0-1-1,-1 0 1,1 1-1,-1-1 1,1 0 0,-1 1-1,1-1 1,-1 1-1,0-1 1,0 2-1,0 3 73,-1-1 0,0 0 0,-1 1-1,1-1 1,-1 0 0,0 0 0,0 0-1,-1 0 1,-3 6 0,-6 13 173,-107 226 2163,81-173-2520,14-39-630,3-4-6187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8501,'-6'343'2496,"-14"-116"-3613,-1-54-5437,18-141 4644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88 4828,'-18'230'2874,"0"-3"-1953,18-226-135,3-26 3,1 0 0,1 0 1,13-40-1,35-69 11,-37 98-681,2 0 0,29-44 0,-39 69-340,0 1-1,0 0 1,1 0 0,0 0 0,0 1 0,1 1 0,1 0 0,-1 0-1,1 1 1,1 0 0,12-5 0,-16 9-434,0 1-1,1 0 1,-1 1-1,1 0 1,-1 0 0,1 1-1,0 0 1,12 2-1,-3 1-1410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10425,'0'-1'90,"0"1"-1,0 0 1,1 0 0,-1-1 0,0 1-1,0 0 1,1 0 0,-1 0-1,0 0 1,1-1 0,-1 1 0,0 0-1,0 0 1,1 0 0,-1 0 0,0 0-1,1 0 1,-1 0 0,0 0-1,1 0 1,-1 0 0,0 0 0,1 0-1,-1 0 1,0 0 0,1 0-1,-1 0 1,0 0 0,0 1 0,1-1-1,-1 0 1,0 0 0,1 0 0,12 6 741,3 9-677,0 1 1,0 0 0,-2 1 0,0 1-1,12 20 1,-10-13-281,40 43-1,-53-65-222,0 0-1,0-1 1,0 0-1,0 0 1,1 0 0,-1 0-1,1 0 1,-1 0-1,1-1 1,0 0 0,-1 0-1,1 0 1,0 0-1,0 0 1,0-1 0,0 0-1,-1 0 1,1 0-1,0 0 1,4-1 0,18-4-2672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0:0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2948,'46'7'7316,"0"0"-6356,40-8 1018,164-24 0,159-37-1705,3 34 111,-83 35 342,-206-4-608,163-8 36,-176 1-253,154 17 261,-205-10-114,0-2 1,0-2 0,113-19-1,-109 13 69,1 4 0,73 4-1,-42 0-192,390-1-2264,-384-7 2252,-72 4 112,1 1-1,55 2 1,20 8-33,-101-8-249,23 3 752,-9-2-5360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0 13977,'-3'73'860,"-15"84"-1,4-49 155,-94 766 2801,84-719-2911,-36 277 893,31 7-1247,30 37-695,-3 160-156,-5-498 279,-6-1 0,-31 136 0,9-40-2065,34-228 2476,-1 1-4692,-1-26-8812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0 9529,'39'16'4141,"17"14"-2117,-5-3-1030,-7-6-533,0-2-1,1-2 1,1-2-1,0-2 1,1-2-1,0-2 1,1-2-1,65 1 1,506-10 1131,-195-1-1646,374 31-270,-1 34 233,-684-53 0,316-3 315,-127-8-400,-288 4 164,1 1-1,-1-1 0,-1 2 0,1 0 0,24 11 1,20 7-20,4-8 35,74 9 0,-84-16-52,1 2 1,75 24-1,-121-31 35,1 1 1,-1 0-1,0 0 1,0 1 0,0 0-1,0 0 1,11 9-1,-17-12 67,-1-1-1,0 0 1,0 1-1,0-1 1,1 1-1,-1-1 1,0 1-1,0-1 1,0 1 0,0-1-1,0 0 1,0 1-1,0-1 1,0 1-1,0-1 1,0 1-1,0-1 1,0 1-1,0-1 1,0 1-1,-1-1 1,1 0-1,0 1 1,0-1-1,0 1 1,-1-1-1,1 0 1,0 1-1,-1-1 1,1 0 0,-1 1-1,-13 15 714,7-9-662,0 4-51,0 1-1,1-1 1,1 1 0,0 0-1,1 0 1,-4 13-1,-13 81 332,15-71-166,-44 410 12,37-280-292,-57 480 262,-4 43 392,53-452-563,-40 424-470,52-546 390,6-59 113,-2 1 1,-14 60-1,15-105-89,0 0-1,0-1 0,0 1 1,-2-1-1,1 0 0,-1 0 1,-1-1-1,0 1 0,0-1 1,-1-1-1,0 0 0,0 0 1,-1 0-1,0-1 0,0 0 1,-1-1-1,1 0 0,-2-1 1,-10 5-1,-4 0-87,0-1-1,-1-1 1,0-1 0,0-1 0,0-1-1,-1-2 1,-30 0 0,-502-21 201,356 6-67,46 5-86,-401-36 332,-161-46 109,178 79 130,368 18-1056,-166 3-145,54-20 759,0 0 46,195 10-320,0 5 0,-104 18 0,171-19-970,-12 2-2868,12-5-3912,13-2 2599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247 213 9197,'-27'16'334,"1"1"0,1 1-1,1 2 1,-44 44 0,60-55-300,0 0 0,1 1 1,0 0-1,0 0 0,1 1 0,1 0 0,-1 0 1,2 0-1,0 1 0,0-1 0,1 1 0,0 0 0,1 0 1,1 0-1,-1 20 0,2-29-28,0 0 0,1 0 0,-1 0-1,1 0 1,-1 1 0,1-1 0,0 0 0,0 0 0,0 0-1,1-1 1,-1 1 0,1 0 0,0 0 0,-1-1 0,1 1-1,0-1 1,0 1 0,4 1 0,-2 0-73,1-1 0,0-1 0,0 1 0,0-1 0,0 1 0,0-2 0,0 1 0,1 0 0,9 0 0,10 2 40,0-1 1,0-2-1,1 0 1,-1-2 0,1-1-1,-1-1 1,0-1-1,0-1 1,-1-1-1,1-2 1,-1 0 0,-1-1-1,1-2 1,-2 0-1,1-2 1,-2 0-1,0-1 1,23-20 0,-37 27 39,0-1 0,0 1 0,-1-1 0,0 0 0,0-1 1,0 1-1,-1-1 0,-1 0 0,0-1 0,0 1 1,3-11-1,-4 5 12,0-1 1,-1 1 0,-1-1-1,0 1 1,-1-1-1,-3-24 1,0 26-248,0-1-1,-1 1 1,0 0-1,-1 0 1,-1 0-1,0 0 1,-1 1 0,-1 0-1,0 1 1,0 0-1,-1 0 1,-1 0-1,0 1 1,0 1 0,-1 0-1,-1 0 1,-13-8-1,21 16-131,1 0 1,0 0-1,-1 1 0,1 0 0,-1 0 0,0 0 0,-5-1 0,-6 1-1060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9125,'24'50'5229,"-4"-1"-3312,-15-36-1839,-1 1 1,-1-1-1,0 1 1,-1 0 0,0 25-1,-2-39-72,-3 67-1577,-7-23-4502,4-29 3117,2 1 160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6933,'-15'3'1651,"-23"3"3846,38-5-5469,0-1 1,-1 0 0,1 0-1,0 1 1,0-1 0,0 0-1,0 0 1,0 1 0,0-1-1,0 0 1,-1 0 0,1 1-1,0-1 1,0 0-1,0 1 1,0-1 0,0 0-1,0 0 1,0 1 0,0-1-1,0 0 1,1 0 0,-1 1-1,0-1 1,0 0 0,0 1-1,0-1 1,0 0 0,0 0-1,1 1 1,-1-1 0,0 0-1,0 0 1,0 0 0,0 1-1,1-1 1,6 11 393,18 6-264,0-1 0,1-1 0,0-2 0,46 17 0,117 28-229,22 8-316,-202-62 372,1 0-1,-1 0 0,-1 1 1,1 1-1,13 10 0,-20-15 35,-1 1-1,1-1 1,-1 0-1,1 1 1,-1-1-1,0 1 1,0-1-1,1 1 1,-1-1-1,0 1 1,0 0-1,-1 0 1,1-1-1,0 1 1,-1 0-1,1 0 1,-1 0-1,1 0 1,-1 0-1,0 0 1,0 0 0,0 0-1,0 0 1,0 0-1,0 0 1,-1 0-1,1-1 1,-1 1-1,1 0 1,-1 0-1,0 0 1,1 0-1,-1-1 1,0 1-1,0 0 1,0-1-1,-2 3 1,-4 3 182,1 0 0,-1-1 0,-1 0 1,1 0-1,-16 8 0,-46 23 583,39-23-411,-4 3-287,-157 86 1230,155-82-2550,2 3-1,0 0 1,-34 34-1,65-55-76,0 0-1,-1 1 0,1-1 0,1 1 0,-4 5 0,3-1-3406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 16137,'-33'19'1151,"1"2"0,1 1 0,-47 44 0,52-41-922,0 2 1,2 0-1,-37 58 1,55-76-276,1 0 1,-1 0-1,2 0 1,-1 1-1,2 0 1,-1 0 0,1 0-1,1 0 1,-1 1-1,2-1 1,0 1-1,0-1 1,1 14 0,0-22-95,0 0 1,1 1 0,-1-1 0,1 0 0,-1 0 0,1 1 0,0-1 0,0 0-1,0 0 1,0 0 0,0 0 0,0 0 0,1 0 0,-1 0 0,1-1 0,-1 1-1,1 0 1,0-1 0,0 1 0,0-1 0,0 0 0,0 1 0,0-1 0,0 0-1,0 0 1,0 0 0,3 0 0,5 2-778,0-1-1,1-1 1,0 0 0,18 0 0,-26-1 766,24 0-1624,-1-1 0,1-2 0,34-7 0,21-10-1479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35 14909,'3'-33'1384,"-3"31"-679,0 10 695,-6 21-1247,-1 0-1,-1 0 1,-2 0 0,-17 35 0,18-42-119,-24 51 6,-4-1 1,-3-3 0,-65 90-1,93-143-1,0-1-1,-2 0 0,1-1 0,-21 16 0,34-30-38,0 0 0,0 0 0,0 0-1,0 0 1,0 0 0,0 0 0,0-1 0,0 1-1,0 0 1,0 0 0,0 0 0,0 0 0,0 0-1,0-1 1,0 1 0,0 0 0,0 0 0,0 0 0,0 0-1,0 0 1,0 0 0,0-1 0,0 1 0,0 0-1,-1 0 1,1 0 0,0 0 0,0 0 0,0 0-1,0 0 1,0 0 0,0 0 0,0-1 0,-1 1-1,1 0 1,0 0 0,0 0 0,0 0 0,0 0 0,0 0-1,0 0 1,-1 0 0,1 0 0,0 0 0,0 0-1,0 0 1,0 0 0,0 0 0,-1 0 0,1 0-1,0 0 1,0 0 0,0 0 0,0 1 0,5-15-1,23-29-31,2 1-1,2 2 1,55-55-1,-77 84-19,46-47-1071,2 3 0,2 2 0,103-68 0,-152 113 256,0 1 0,0 1 1,1 0-1,0 0 0,0 1 0,0 1 0,1 0 1,-1 0-1,1 1 0,15-1 0,-7 4-1326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0 9369,'0'8'1276,"-1"5"76,-5 9-268,0 6-476,-2 8-420,0 8-148,-3 8-40,-4 2-52,-1 7-128,-3 0-476,-2 2-1232,0 0-1188,-1 3-401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11417,'4'86'3984,"-1"-64"-3899,1 0 1,1 0-1,12 35 1,16 40-191,39 94-560,-70-186 514,1 0 0,0 0 0,0 0-1,0-1 1,0 1 0,1-1-1,7 8 1,-8-9-307,1-1-1,-1 0 0,1 0 1,-1 0-1,1 0 0,0 0 1,0-1-1,0 0 0,0 0 1,0 0-1,0 0 0,0 0 1,0-1-1,0 0 0,0 0 0,0 0 1,6-1-1,21-4-2616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0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1772,'2'-1'124,"1"1"0,-1 0 0,0-1 0,1 1 0,-1-1 0,0 0-1,0 0 1,4-2 0,-4 2 6,1 0 0,-1 0 0,1 0 0,-1 0 0,1 0 0,-1 1 0,1-1 0,4 0 0,60 5 3028,0 0-3141,-61-4-54,306 13 3306,-203-9-3186,-89-4-256,4 8-5849,-16-4 4538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 10441,'14'57'523,"-1"-12"-100,-3 1 0,-2 0 0,5 82 0,-13-107-392,-1 1 0,-1 0 0,0 0 0,-7 24 0,7-40 40,0 1 1,0-1-1,0 1 1,-1-1-1,0 0 1,0 0-1,-1 0 1,0-1-1,0 1 1,0-1-1,0 0 0,-1 0 1,0 0-1,0-1 1,0 0-1,-1 0 1,-9 6-1,12-9-4,0 1-1,0-1 0,-1 0 1,1 0-1,0 0 0,0 0 1,-1-1-1,1 1 0,-1-1 1,1 0-1,0 0 0,-1 0 1,1 0-1,0-1 1,-4 0-1,4 0-62,1 0 0,0 0 0,0 0 1,1 0-1,-1 0 0,0 0 0,0 0 0,0-1 0,1 1 1,-1-1-1,1 1 0,-1-1 0,1 1 0,0-1 1,-1 0-1,1 0 0,0 0 0,0 0 0,0 0 0,1 0 1,-1 0-1,0 0 0,1 0 0,-1-3 0,-2-16 6,1 1-1,1-1 0,1 0 0,1 0 1,1 0-1,1 1 0,1-1 0,0 1 0,1 0 1,14-33-1,-8 27-19,1 1 1,1 0 0,2 1-1,0 0 1,1 1 0,1 1-1,29-28 1,-37 42-17,0 0 0,1 0 0,0 1 0,0 0-1,1 1 1,0 0 0,0 1 0,0 0 0,1 1 0,0 0 0,13-3 0,-18 6 18,-1 0 1,1 0-1,0 1 1,-1-1-1,1 2 1,-1-1-1,1 1 1,0 0-1,-1 0 1,1 0-1,-1 1 1,0 0-1,1 0 1,-1 1-1,0 0 1,-1 0-1,1 1 1,0-1-1,-1 1 1,0 0-1,0 0 1,7 8-1,-4-1 3,1 0 0,-2 1 0,1 0 0,-2 1 0,1 0 0,-2 0 0,0 0-1,0 1 1,-1-1 0,3 27 0,-4-17 45,-1-1 0,-1 1 0,-1 0 0,-1 0 0,-1 0 0,-5 23 0,3-30-38,0 0 0,-1-1 1,-1 0-1,-1 1 0,0-2 0,-1 1 1,-1-1-1,0-1 0,-1 0 0,0 0 0,-21 20 1,21-24-1241,0-1-1,0 0 1,-1 0 0,0-1 0,-14 6 0,1-4-3332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67 105 9625,'-5'84'1972,"-3"0"0,-27 116 0,28-167-1569,-1-3 1261,5-27 139,2-19-1213,3 1-545,1 1 0,0 0 1,0 0-1,2 0 1,9-22-1,38-65 82,54-74-1108,-24 68-4345,-79 104 4848,1 0 1,-1 0-1,0 0 1,1 1 0,-1-1-1,1 1 1,0 0-1,0 0 1,0 0-1,0 1 1,0-1 0,0 1-1,0 0 1,0 0-1,0 1 1,1-1 0,-1 1-1,0 0 1,1 0-1,6 1 1,-4 0 105,0 1-1,-1-1 1,1 1 0,7 3 0,3 3-662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4820,'-1'7'10554,"-12"8"-7656,-17 17-3164,29-31 754,-8 8-453,1 0 0,0 0 0,1 1 0,0 0 0,-7 12 1,13-19-38,0-1 1,-1 1-1,1-1 1,0 1-1,0 0 1,1 0-1,-1-1 1,0 1-1,1 0 1,0 0-1,-1 0 1,1-1 0,1 1-1,-1 0 1,0 0-1,1 0 1,-1 0-1,1-1 1,0 1-1,0 0 1,0-1-1,0 1 1,0 0 0,0-1-1,1 1 1,0-1-1,2 4 1,22 19 5,-13-12-30,0 0 0,12 17 0,-22-26 24,0 0 0,-1 0 0,1 0 0,-1 1 0,0-1 0,0 1 0,0 0 0,-1-1 0,0 1 0,0 0 0,0 0 0,0 8 0,0-11 8,-1 0 1,0 0-1,0 0 1,-1 0-1,1 0 1,0 0-1,-1 1 1,1-1-1,-1 0 1,1 0 0,-1 0-1,0 0 1,0 0-1,0-1 1,0 1-1,0 0 1,-1 0-1,1-1 1,0 1-1,-1-1 1,1 1-1,-1-1 1,0 1-1,1-1 1,-1 0 0,0 0-1,0 0 1,0 0-1,0 0 1,0 0-1,0-1 1,0 1-1,-4 0 1,-4 1-734,-1-1 1,1 0-1,-20 0 0,18-2-61,11 2 617,0-1 0,1 0 0,-1 0 0,0 0 0,1 0 0,-1-1 0,1 1 0,-1 0 0,0 0 0,1 0 1,-1 0-1,1-1 0,-1 1 0,0 0 0,1 0 0,-1-1 0,1 1 0,-1 0 0,1-1 0,-1 1 0,1-1 0,0 1 0,-1-1 1,1 1-1,-1-1 0,1 0 0,-2-16-4044,2 13 3536,0-11-1747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8653,'1'0'185,"-1"1"-1,0-1 1,1 0 0,-1 0-1,0 0 1,1 1 0,-1-1-1,0 0 1,1 1 0,-1-1 0,0 0-1,0 1 1,1-1 0,-1 0-1,0 1 1,0-1 0,0 0 0,1 1-1,-1-1 1,0 0 0,0 1-1,0-1 1,0 1 0,0-1 0,0 1-1,0-1 1,0 0 0,0 1-1,0-1 1,0 1 0,0-1 0,0 0-1,0 1 1,-1 22 533,1-18-153,-2 20 62,0-1 0,-2 1 0,-14 45 0,-32 71 181,31-92-433,-38 89-48,-25 76-2471,74-183-458,8-10-2255,11-17-1202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57 16678,'-6'-2'996,"4"2"-192,0-2 396,8 2-1072,2 0-128,5 0-176,2-3-784,8-2-736,8-1-721,4-1-743,3-1 420,8-2 328,7-3-917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4376,'8'14'3892,"3"-10"-3043,0 0-1,0-1 1,0 0-1,1-1 1,-1 0 0,13 0-1,73-2 397,-42-2-609,112-8 1316,0-1-379,150 21-1190,274-2 113,-400-26-726,44-1-195,-229 20 395,0-1 0,0 1 0,1 1 0,-1-1 0,0 1 0,10 4-1,-10-3 10,1-1-1,-1 1 1,0-2-1,1 1 0,10 0 1,85 2-144,90 6 430,-144-6-37,79-4 0,-23-9-295,28-1 151,-14 10-159,32 0 316,-50 0-3831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607 1 9393,'-24'0'652,"0"0"0,0 2 1,-1 0-1,1 2 0,1 0 0,-43 15 1,30-5-367,1 2 0,1 1 0,1 2 0,0 2 0,1 0 0,2 2 0,0 2 0,-39 41 1,61-57-328,1 1 1,-1 0-1,2 1 1,-1 0 0,1 0-1,-4 12 1,8-17 14,-1 1 1,1-1-1,1 1 1,-1 0-1,1-1 1,0 1-1,1 0 1,0 0-1,0 0 0,0 0 1,1 0-1,2 10 1,-2-13-52,1 0-1,0 0 1,0 0 0,0-1 0,1 1 0,-1-1-1,1 1 1,0-1 0,0 0 0,0 0 0,0 0 0,0-1-1,1 1 1,0-1 0,-1 1 0,1-1 0,0 0-1,0-1 1,0 1 0,0-1 0,7 2 0,7 1-523,-1 0 1,1-2-1,32 2 1,9-3-1370,101-11 0,-128 6 1960,0-2-1,-1-1 1,0-1-1,54-23 1,-77 27 46,0 1 1,0-2-1,-1 1 0,1-1 1,-1 0-1,0 0 0,0-1 1,-1 0-1,9-10 0,-12 12 90,0-1-1,0 0 1,-1 0 0,1 0-1,-1 0 1,-1-1-1,1 1 1,0-1 0,-1 1-1,0-1 1,-1 1 0,1-1-1,-1 0 1,0 1-1,-1-10 1,-1 4 124,-1 0 0,0 0-1,0 0 1,-1 1 0,0-1 0,-1 1 0,0 0-1,0 1 1,-1-1 0,-13-15 0,6 10-201,0 0 0,-1 1 0,0 1 0,-2 0 0,-19-13 0,32 24-309,0 0 0,0 1 0,0-1 0,0 1 0,-1 0 0,-5-2 0,-11 1-4603,13 2 2393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7521,'-8'15'697,"0"0"0,2 1 0,0 0 0,0 0 0,-2 17 0,2-10-879,3-11 260,0 1 0,1 0-1,1 0 1,0 17 0,2-29-88,-1-1 0,1 0 0,-1 1 0,1-1 0,-1 0 0,1 0 0,-1 1 0,1-1 0,-1 0 0,1 0 0,-1 0 0,1 0-1,0 1 1,-1-1 0,1 0 0,-1 0 0,1 0 0,-1 0 0,1 0 0,0 0 0,-1-1 0,1 1 0,-1 0 0,1 0 0,-1 0 0,1-1 0,17-3-565,-4-3 455,1-1 0,-2-1 1,1 0-1,-1-1 0,-1 0 1,0-1-1,11-12 0,-4 5 175,31-25-1,-47 41-73,4-3 55,0 0 0,0 1-1,1-1 1,14-5 0,-21 10-27,0-1 0,0 1 0,1 0 0,-1-1 0,0 1 0,0 0 0,0 0 0,1 0 0,-1 0 0,0 0 0,0 0 0,0 0 0,1 0 0,-1 0 0,0 0 0,0 1 0,0-1 0,0 1 0,0-1 0,1 1 0,-1-1 0,0 1 0,0-1 0,0 1 0,0 0 0,0 0 0,-1-1 0,1 1 0,0 0 1,0 0-1,0 0 0,-1 0 0,1 0 0,-1 0 0,1 0 0,0 0 0,-1 0 0,0 0 0,1 1 0,-1-1 0,0 0 0,1 0 0,-1 0 0,0 2 0,3 18 243,6 24 686,-8-42-864,0 0 0,0 0-1,0 0 1,1 0 0,-1 0 0,1 0 0,0-1 0,-1 1 0,1-1-1,0 1 1,4 3 0,-5-6-53,0 1 1,1-1-1,-1 1 0,0-1 0,0 0 0,0 1 0,1-1 1,-1 0-1,0 0 0,0 0 0,0 0 0,1 0 0,-1 0 1,0 0-1,0 0 0,1 0 0,-1-1 0,0 1 0,0-1 1,0 1-1,2-2 0,26-13-1718,-27 13 1362,52-28-5034,-19 12 2843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11737,'0'0'338,"0"11"2296,-5 67-2654,-3 0 1,-29 126 0,19-120-2740,15-66 203,1 1-1,0 34 1,2-35 873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52 16470,'-15'-15'1368,"7"0"-652,8 5-196,0 2-64,8 4-204,13 4-160,8 0-12,7 0 32,10 0-112,5 0-280,5 4-864,5 4-1477,4-3-1879,4 3-1432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2:38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7 4012,'0'0'383,"28"-7"6063,-28 7-6377,-8 8 1622,-16 6-659,15-12-713,0-1 0,0 0-1,-1 0 1,-16-1 0,17-1-153,1 1 1,-1 0-1,1 0 1,-1 1-1,1 1 1,-14 3-1,-7 3 604,0 0 0,-1-2 0,-54 4 0,6 3-831,77-12 58,1-1 0,-1 0 0,0 0 0,1 1 0,-1-1 0,0 1 0,1-1 0,-1 0 0,1 1 0,-1-1 0,1 1 0,-1-1 0,1 1 0,-1 0 0,1-1 0,-1 1 0,1 0 0,0-1 0,-1 1 0,1 0 0,0-1 0,0 1 0,-1 0 0,1 1 0,-3 20 155,2-16-130,-1 26 211,1 0 0,1 0 0,2 0 1,1-1-1,9 37 0,-12-66-235,4 35-13,-2-1 0,-2 43 0,-1-27 7,-1-14-38,-10 61 0,0-11-11,-49 438 253,54-479-280,-1 1 88,-2 76 1,9-99-22,-6 27 1,5-37 21,-8 56-61,-1 94 0,11-160 49,0 0 0,-1 0 0,0-1 0,0 1 0,0 0 0,-3 7 0,3-9 5,-1 1-1,1 0 1,0 0-1,0 0 1,1 0-1,-1 5 1,1-9-47,0 1 1,0 5 16,2 15 52,-1-21-11,0 0-1,0 0 1,-1 0-1,1-1 1,0 1 0,0 0-1,-1 0 1,1 0-1,0-1 1,0 1 0,-1 0-1,1-1 1,0 1-1,-1 0 1,1-1 0,-1 1-1,1-1 1,0 1-1,-1-1 1,1 1 0,-1-1-1,1 0 1,-1 1-1,0-1 1,1-1 0,3-1 14,64-60 364,-60 57-332,-1 1-1,1 0 0,0 0 1,0 1-1,0 0 0,1 0 0,-1 1 1,11-3-1,-14 5-21,1 0 0,0 0 0,0 1 0,0 0 0,0 0 0,0 0 0,-1 1 0,1 0 0,0 0 0,0 0 0,-1 1 0,1 0 0,-1 0 0,1 0 0,-1 1 0,0-1 0,0 1 0,0 1 0,0-1 0,-1 1 0,1 0 0,-1 0 0,6 7 0,-1 0 11,0 0 1,-2 1-1,1 0 0,-2 1 1,1 0-1,-2 0 1,0 0-1,6 21 0,-3 6 70,-1-1-1,3 57 1,-6 82-44,-4-155-95,-1-17 36,0 1 1,0 0 0,0-1 0,-1 1-1,0-1 1,-1 1 0,-4 9-1,-25 40 23,26-47-20,0-1-1,0 1 0,-1-1 1,-12 13-1,16-19-9,-1 1 0,1-1 0,-1 0 0,1 0 0,-1 0 1,0 0-1,1-1 0,-1 0 0,0 1 0,0-1 0,0-1 0,0 1 0,0 0 0,-8-1 0,0-1-17,-1 1 0,1 1-1,-1 0 1,1 1 0,0 0 0,-1 1-1,-18 7 1,25-8 15,-12 4-12,17-6-41,1 1-136,1 6 180,0 0 0,0 0-1,1 0 1,0 0 0,0 0 0,1 0-1,0 0 1,7 11 0,7 21-42,-11-17 58,-1 1-1,-1 0 1,-1 0 0,-2 0-1,-1 45 1,2 35-35,3 100-16,-6-130 20,-8 254 96,2-54-54,7-273-30,1-12 850,-1-2-3251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5 639 5505,'-1'0'137,"1"0"1,0-1-1,-1 1 1,1 0 0,0-1-1,0 1 1,-1 0 0,1-1-1,0 1 1,0-1 0,-1 1-1,1-1 1,0 1 0,0 0-1,0-1 1,0 1-1,0-1 1,0 1 0,0-1-1,0 1 1,0-1 0,0 1-1,0-1 1,0 1 0,0-1-1,0 1 1,0-1 0,0 1-1,0-1 1,1 1-1,-1 0 1,0-1 0,0 1-1,1-1 1,-1 1 0,0 0-1,1-1 1,-1 1 0,1-1-1,16-16-274,-15 15 465,179-134 861,-75 61-1086,44-42-279,34-25 246,-123 99-95,73-38 0,-128 78 90,2-1-180,-8 4 144,0 0 1,0 0 0,0 0-1,0 0 1,-1 0 0,1 0-1,0 0 1,0 0-1,0 0 1,0 0 0,0 0-1,0 0 1,0 0-1,0 0 1,0 0 0,0 0-1,0 0 1,0 0 0,0 0-1,0 0 1,0 0-1,0 0 1,0 0 0,0-1-1,0 1 1,0 0 0,0 0-1,0 0 1,0 0-1,0 0 1,0 0 0,0 0-1,0 0 1,0 0-1,0 0 1,0 0 0,0 0-1,0 0 1,0 0 0,0 0-1,0 0 1,0 0-1,0 0 1,0 0 0,0-1-1,0 1 139,19 2-302,19 10 216,1-3-1,-1-1 1,56 4-1,122-4 104,-73-5 98,-57 0-293,132 11 48,-214-14 17,-3 0-46,-1 0-1,1-1 1,-1 1 0,1 0-1,-1 0 1,1 0 0,0 0-1,-1 0 1,1 0 0,-1 0 0,1 0-1,-1 0 1,1 1 0,-1-1-1,1 0 1,-1 0 0,1 0-1,-1 1 1,1-1 0,-1 0 0,0 0-1,1 1 1,-1-1 0,1 0-1,-1 1 1,1 0 0,-1-1-31,0 0-38,0 1 13,2 0 38,-1-1 21,0 0 96,-1 0-216,1 64 199,1-39-91,-2 0 0,0 0 0,-2 1 0,-7 36 0,-12 30-81,-14 157 0,-9 35-241,8-80 147,32-167 1640,4-37-1482,-25 0-89,-1 1-125,-35 7 0,-11 0-32,-24-6 217,0-4 0,1-4 1,-111-21-1,-249-62 424,420 85-459,0 1 0,-39 2 1,55 1-128,19 0 204,0 0 1,0 0 0,-1 0-1,1 0 1,0 0 0,0 0 0,0 0-1,0 0 1,-1 0 0,1 0-1,0 0 1,0 0 0,0 0-1,0 0 1,0 0 0,-1 0-1,1 1 1,0-1 0,0 0 0,0 0-1,0 0 1,0 0 0,0 0-1,0 0 1,-1 0 0,1 1-1,0-1 1,0 0 0,0 0-1,0 0 1,0 0 0,0 0 0,0 1-1,0-1 1,0 0 0,0 0-1,0 0 1,0 0 0,0 1-1,0-1 1,0 0 0,0 0-1,0 0 1,0 0 0,0 1 0,0-1-1,0 0 1,0 0 0,0 0 15,0 1-1,0-1 1,0 0 0,1 0 0,-1 0 0,0 0 0,0 1 0,0-1 0,0 0 0,0 0 0,0 0 0,0 1 0,0-1 0,0 0 0,-1 0 0,1 0-1,0 0 1,0 1 0,0-1 0,0 0 0,0 0 0,0 0 0,0 0 0,0 1 0,0-1 0,0 0 0,-1 0 0,1 0 0,0 0 0,0 0 0,0 0-1,0 1 1,0-1 0,-1 0 0,1 0 0,0 0 0,0 0 0,0 0 0,0 0 0,-1 0 0,1 0 0,0 0 0,0 0 0,0 0 0,-1 0 0,1 0 0,0 0-1,0 0 1,-1-20 32,-4-15 103,-1 1-1,-2 0 1,-19-50-1,11 37-179,-31-65 0,38 95-624,-1 1 0,-17-23-1,19 29-540,0 0-1,-1 1 0,-1 1 0,-16-14 0,0 6-1424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8093,'0'0'1259,"8"0"1837,24 6-1547,0 2 0,-1 0 0,38 18-1,-37-12-655,-2 1 0,54 36 0,-48-25-553,-2 2 0,-1 2 0,-1 1-1,-1 1 1,41 59 0,-21-16-103,-3 2 1,-4 2-1,-3 2 0,-4 1 1,30 101-1,-22-29 285,-6 2-1,19 166 1,-40-176-242,-6 0 1,-7 1-1,-17 190 1,0-244-218,-3-1 0,-4-1 0,-5-1-1,-3 0 1,-4-2 0,-4-2 0,-56 101 0,42-101-112,-4-2 0,-3-3 0,-4-2 0,-3-3 0,-3-2 0,-128 108 1,159-154-782,-1-1 1,-77 44 0,95-62 142,1-1 1,-1 0-1,0-2 1,-1 0-1,1-1 1,-1-1-1,0-1 1,-1 0-1,-27-1 1,42-2 142,0 0 0,1 0 0,-1-1 0,0 1 0,1-1 1,-1-1-1,1 1 0,-1-1 0,1 1 0,0-1 0,0 0 0,0-1 1,0 1-1,0-1 0,0 0 0,-3-3 0,-13-16-2949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7865,'0'0'52,"23"0"2349,195 5 2172,181-7-1683,-376 1-2873,574-33-5,-484 34 360,-1 5 0,145 26 0,-9 19 357,282 95 0,-481-127-352,0 2 1,-1 2-1,79 50 1,-70-33-4,-2 3 1,69 67-1,-100-86-339,141 129 84,-123-117-78,1-3-1,54 32 1,-18-19 28,104 63 281,-149-85-298,-1 1 0,-1 2 0,32 33 0,-43-35-56,-1 0 0,-1 2-1,-2 0 1,0 1 0,-2 0-1,-1 2 1,-1-1 0,11 40-1,-2 9 9,-3 2-1,8 81 0,-22-117 46,-2 0 1,-2 0-1,-5 50 1,0-65-43,-1 1 0,-1-1 1,-2 0-1,-1 0 0,-1-1 1,-1 0-1,-28 46 0,-125 164-191,157-227 161,-311 363-74,265-316 186,-3-2 0,-2-3 0,-3-2 0,-1-3 0,-72 40 0,-157 73 629,-41 23-660,176-88-55,25-14 113,-204 93 0,-242 35-328,495-184 322,-338 90-665,255-88-88,-51 13-1245,202-37 1693,-119 27-3644,101-24 1137,0-2-1,-40 0 1,20-4-1088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 6165,'11'-26'6836,"-14"41"-5312,-2 3-1385,1 0 0,1-1 0,-1 30 0,4-37-120,0 0 0,1 0 0,0 0 0,0 0-1,1 0 1,0-1 0,1 1 0,3 9 0,-4-15-4,0 0 0,1 0 1,-1 0-1,1 0 1,0-1-1,0 1 0,0-1 1,0 0-1,0 1 0,1-2 1,0 1-1,-1 0 0,9 3 1,-6-3-2,1 0 1,0 0 0,1-1-1,-1 0 1,0-1 0,1 0-1,13 1 1,-5-2-1,-1-1 0,0 0-1,1-1 1,-1-1 0,0-1-1,0 0 1,24-10 0,66-36 47,-89 41 18,0-1 0,-1-1 0,0 0-1,17-17 1,-24 19 320,-12 9 199,-17 16-52,7-2-338,2 1 0,-1 1 0,2 0 0,0 0 1,1 1-1,-14 34 0,10-15 55,1 1 0,-12 59 0,-9 157-256,16-89-245,7-87 256,-3 0-1,-44 136 0,47-184 6,-1 0 0,-1-2 1,-1 0-1,-1 0 0,-2-1 0,0-1 0,-2-1 0,-1 0 0,0-2 0,-31 27 1,29-32-312,-34 21 0,44-31-1375,-1 0 1,-17 6-1,15-8-2961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15013,'-12'1'309,"0"0"-1,0 0 0,1 1 0,-1 1 0,0 0 1,1 1-1,0 0 0,0 1 0,0 0 1,0 0-1,1 1 0,0 1 0,0 0 0,0 0 1,1 1-1,0 0 0,-9 11 0,-8 13 45,0 1-1,3 1 0,-32 59 1,31-50-212,2 1 1,-20 57 0,36-83-121,1 0-1,0 1 1,1-1 0,1 1 0,1 0 0,1 0 0,0 0 0,4 35 0,-2-50-27,0 0 0,0 0 0,0 0 0,1 0 0,-1 0 1,1 0-1,0-1 0,0 1 0,0 0 0,1-1 0,-1 0 0,1 0 0,0 0 0,0 0 0,0 0 0,0 0 0,0-1 0,1 1 0,-1-1 1,1 0-1,0 0 0,-1-1 0,1 1 0,0-1 0,0 1 0,0-1 0,8 1 0,9 1-228,-1-1 0,1-1-1,0-1 1,26-3 0,-42 2 158,38-3-837,0-3 0,0-1 0,54-18 1,122-54-4348,-55 18-687,-151 57 5469,1 0 1,-1 2 0,16-3 0,-18 6-287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11217,'0'35'1341,"-1"133"1637,-2-86-2989,-14 85 0,-103 434-2540,113-576 1503,4-16-976,1-31-6203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96 8525,'23'3'6419,"12"2"-5102,40 5-1674,195-5-69,-166-6 195,16-3-335,146-23-1,116-40 436,-350 59 173,-20 5 350,0 0-1,0 1 1,19-1 0,-30 3 263,-18 0 318,7 11 941,30-7-1588,70 22-223,-56-17-130,-1 1-1,0 1 1,41 21-1,-48-18-22,0-1 0,1-1 0,1-2 0,0 0 0,0-2 0,1-1 0,0-2 0,55 4 0,-71-8 66,8-1-30,29 5 1,-43-3 11,1 0-1,-1 0 1,0 0-1,0 1 1,0 0-1,0 0 1,9 7-1,-10-7 5,1 0 0,-1 0-1,0 0 1,1 0 0,0-1-1,0 0 1,10 1 0,-16-3-4,-1 0-1,0 1 1,1-1 0,-1 0 0,0 0 0,1 0 0,-1 1 0,0-1-1,1 0 1,-1 0 0,0 1 0,1-1 0,-1 0 0,0 1 0,0-1-1,1 0 1,-1 1 0,0-1 0,0 0 0,0 1 0,1-1 0,-1 1-1,0-1 1,0 0 0,0 1 0,0-1 0,0 1 0,0-1-1,0 0 1,0 1 0,0-1 0,0 1 0,0 0 0,-1 11-53,-4-3 68,0-1 0,0 0 0,-1 0 0,0 0 1,0-1-1,0 0 0,-10 8 0,15-15-14,-142 133 21,58-57 92,-82 96 0,130-123-82,2 2 0,2 1 0,-41 91 1,27-50 42,40-83-61,5-8 8,1 0 1,0-1-1,0 1 0,-1 0 1,1 0-1,0 0 0,0 0 1,1 0-1,-1 0 0,0 0 0,0 4 1,1-6-25,-513-8 573,95 8-2300,344 5 971,1 4-1,-1 3 0,-80 24 0,-208 88-7315,254-78 4681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 9689,'-37'48'2471,"3"2"0,-52 101 0,-26 118-1069,89-200-1221,-22 107-1,37-131-219,1 0-1,3 1 1,3 69-1,1-103 35,1-1 1,1 1-1,0 0 0,1-1 0,6 19 0,-7-26-46,-1 0 0,1 0 0,0 0 0,1 0-1,-1 0 1,1-1 0,0 1 0,0-1 0,0 0 0,0 0-1,0 0 1,1 0 0,-1 0 0,1-1 0,0 1-1,0-1 1,7 3 0,1-2-340,0 0 1,0-1-1,1 0 0,-1-1 0,0 0 1,1-1-1,-1 0 0,0-1 1,0-1-1,18-4 0,-3-1-982,1-1 0,-1-1-1,35-18 1,17-15-1717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71 8377,'3'-14'647,"-1"5"-102,1 0 0,0 0 0,5-12 0,-8 21-468,0-1 1,1 1 0,-1-1 0,0 1-1,0 0 1,0-1 0,0 1-1,1-1 1,-1 1 0,0 0-1,1-1 1,-1 1 0,0 0 0,0-1-1,1 1 1,-1 0 0,1 0-1,-1-1 1,0 1 0,1 0-1,-1 0 1,1 0 0,-1-1 0,0 1-1,1 0 1,-1 0 0,1 0-1,-1 0 1,1 0 0,8 9 1189,0 22-444,-1 46-473,-3 0 0,-8 112 0,2-165-261,-28 309 607,-23-2-691,40-257-12,-6 32 13,-38 317 176,55-410-67,1-14-157,1-23-186,124-777-131,-110 734 122,35-94 1,-38 133-1276,29-51 0,-31 62-292,1 1-1,1 0 0,26-26 1,-8 17-444,1 7 303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3312,'21'1'3657,"-18"2"-3314,1-1 0,-1 1 0,1 0 0,-1 0 0,0 0 0,0 0 0,0 0 0,-1 1 0,1-1 0,1 5 1,20 40 1683,-10-11-1443,-2 1 0,-2 0 0,-2 0-1,6 59 1,-1 159 513,-13-192-982,0-12-7,1-1 0,16 89 1,-17-135-69,1 0 0,1-1 0,-1 1 0,1 0 1,-1-1-1,1 0 0,1 1 0,-1-1 1,1 0-1,4 6 0,-5-8-127,-1-1 0,1 0 1,0 0-1,0 0 0,-1 0 0,1 0 0,0 0 1,0 0-1,0 0 0,0-1 0,0 1 0,1-1 1,-1 0-1,0 1 0,0-1 0,0 0 1,0 0-1,0 0 0,0-1 0,0 1 0,1 0 1,-1-1-1,0 0 0,0 1 0,3-3 0,1 0-774,0 0-1,0-1 1,-1 1-1,1-1 0,-1 0 1,0-1-1,0 0 1,-1 1-1,0-1 0,5-7 1,1-6-1645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3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107 674 8201,'24'-22'1584,"2"1"1,40-25-1,-25 18-1167,141-87 1606,-112 73-1729,-13 7-251,306-205 267,-324 209-226,2 2-1,64-35 0,-136 87 58,2-1-106,-38 24-1,-129 71-42,106-62-219,-301 156-890,345-188 414,0 3 0,-70 52 1,109-73 715,0-1 0,0 0 0,0-1 0,0 1 0,-1-1 0,1-1 0,-16 4 0,0 0 27,11 1 556,12-4 525,7-1-630,9-2-327,0 1 0,30 6 1,-39-6-123,-1 1 0,1 0-1,-1 0 1,1 1 0,-1-1 0,0 1 0,0 1-1,0-1 1,7 7 0,22 34 1093,54 61-1210,32 42 249,75 75 452,-189-215-578,-1 0 1,0 1 0,0-1-1,0 1 1,-1 0 0,8 16-1,-12-23 39,0 0-18,0-1-43,0 1-78,-1-1 81,0 0-1,0 0 1,0 0 0,0 1 0,0-1 0,0 0 0,0 0 0,0 0 0,0 0 0,0 0-1,0 0 1,0 0 0,0 0 0,0 0 0,0 1 0,0-1 0,0 0 0,0 0 0,0 0-1,0 0 1,0 0 0,0 0 0,0 0 0,0 0 0,0 0 0,0 1 0,0-1-1,0 0 1,0 0 0,0 0 0,0 0 0,0 0 0,0 0 0,-1 0 0,1 0 0,0 0-1,0 0 1,0 0 0,0 0 0,0 0 0,0 0 0,0 0 0,0 0 0,0 0-1,0 0 1,-1 0 0,1 0 0,0 0 0,0 0 0,0 0 0,0 0 0,0 0 0,0 0-1,0 0 1,0 0 0,0 0 0,-1 0 0,1 0 0,0 0 0,0 0 0,0 0 0,0 0-1,0 0 1,0 0 0,-1 0-61,13 12 415,13 6-317,-18-13-67,1 0 0,-1 0 0,1 0 0,12 5 0,20 2 25,1-1 0,0-2 0,1-2 0,49 3 0,27 4 5,105 37 217,-140-29-550,93 12-1,-25-15-534,-151-18 832,1-1-338,0 0 0,-1 0 0,1 1 0,0-1 0,-1 0 0,1 0 1,0 0-1,0 0 0,-1 0 0,1 0 0,0 0 0,0 0 0,-1 0 0,1 0 1,0-1-1,-1 1 0,1 0 0,0 0 0,-1-1 0,1 1 0,0 0 0,-1-1 1,1 1-1,0-1 0,-1 1 0,1 0 0,-1-1 0,1 0 0,-1 1 0,1-2 1,3-4-3428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5481,'9'-31'1425,"-9"30"-1328,0 0 0,1 1 0,-1-1 0,0 1-1,1-1 1,-1 1 0,0-1 0,1 1 0,-1-1-1,1 1 1,-1 0 0,1-1 0,-1 1 0,1-1-1,-1 1 1,1 0 0,-1 0 0,1-1 0,1 1-1,-2 0 37,1 0-1,0 0 0,0 0 0,-1 1 0,1-1 1,0 0-1,-1 1 0,1-1 0,-1 0 0,1 1 1,0-1-1,-1 1 0,1-1 0,-1 1 0,1-1 1,-1 1-1,1-1 0,-1 1 0,0 0 0,1-1 1,-1 1-1,1 1 0,2 4 142,0 1 0,0-1 0,-1 1 0,0 0 0,0 0 0,1 12 0,3 48 344,-5-56-476,2 185 305,-23 202 0,13-231-2472,6-56-2951,1-56 1362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10653,'-6'21'1937,"-2"29"0,0 60-799,4-41-1013,0-17-255,-34 371 161,20-286-2713,-39 143 1,53-267 2154,2-1-497,-1-1-1,-1 1 0,0-1 0,-10 20 0,6-22-1204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5376,'0'0'61,"-1"0"-1,1 0 0,0-1 0,0 1 1,0 0-1,0 0 0,-1 0 0,1-1 1,0 1-1,0 0 0,-1 0 0,1 0 1,0 0-1,0-1 0,-1 1 0,1 0 1,0 0-1,0 0 0,-1 0 0,1 0 0,0 0 1,0 0-1,-1 0 0,1 0 0,0 0 1,-1 0-1,1 0 0,0 0 0,0 0 1,-1 0-1,1 0 0,0 0 0,0 0 1,-1 0-1,1 1 0,0-1 0,0 0 1,-1 0-1,1 0 0,0 0 0,0 0 0,-1 1 1,1-1-1,0 0 0,0 0 0,0 1 1,0-1-1,-1 0 0,1 0 0,0 1 1,0-1-1,0 0 0,0 0 0,0 1 1,0-1-1,0 1 123,0 0-1,0 0 1,0 0 0,0 0 0,0 0 0,1 0-1,-1 0 1,0 0 0,1 0 0,-1-1-1,1 1 1,-1 0 0,1 0 0,-1 0 0,2 1-1,3 2-2,1 0 0,-1-1-1,1 0 1,-1 1 0,1-2 0,0 1-1,0-1 1,0 0 0,1 0-1,6 1 1,12 1-11,28 2 1,-53-6-170,357 9 429,-50-3-404,-51 2 74,-248-9-86,0 0-1,-1 0 0,1 0 1,-1-1-1,0 0 0,12-5 0,15-5 308,-33 12 448,-21 0-541,13 0 1392,20 6-432,30 8-1033,0 3 0,56 30 0,-56-23-214,0-2 0,1-2 0,1-2 0,55 15 0,-80-27 52,0 1-1,20 10 0,-25-10 5,0-1 0,0 0 0,1-1 1,-1-1-1,18 3 0,90 2-12,-118-8 16,-3 0-11,-2 1 9,1-2-1,0 0-10,-7 20-323,-127 187 247,98-145 49,-3-1-1,-71 85 1,-73 29 387,145-142-338,34-31-14,-43 43-61,41-40 63,1 0-1,-1 1 0,1-1 1,0 1-1,1 0 0,-6 12 1,6-8-94,3-9 105,0 0 0,0 0 0,0-1 0,-1 1 0,1 0 0,0 0 0,-1 0 1,1-1-1,0 1 0,-1 0 0,1-1 0,-1 1 0,1 0 0,-1-1 0,1 1 0,-1 0 0,1-1 0,-1 1 0,0-1 0,1 1 1,-1-1-1,0 1 0,0-1 0,1 0 0,-1 1 0,-1-1 0,-11 5-3,-1-1-1,0-1 1,0 0-1,0-1 1,0-1-1,0 0 1,0 0-1,-20-3 1,-3 1 22,-173-16 159,22 0-100,-32 17-1897,173 3-898,-52 10-1,29 3-2164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2 11213,'-24'12'395,"2"1"-1,0 0 1,1 2 0,0 1-1,1 0 1,1 2 0,0 0-1,1 1 1,2 1 0,-23 34-1,27-36-404,1 1 1,0 1-1,2 0 0,0 0 0,2 1 1,0 0-1,1 0 0,1 0 0,1 1 1,1 0-1,1 0 0,2 38 0,0-56-13,0 0-1,1-1 1,-1 1-1,1 0 0,0-1 1,0 1-1,0-1 0,0 1 1,1-1-1,-1 1 0,1-1 1,0 0-1,0 0 1,0 0-1,4 4 0,-3-5-47,1 1-1,-1-1 0,0 0 0,1 0 1,-1 0-1,1-1 0,0 1 1,0-1-1,-1 0 0,1 0 1,0-1-1,0 1 0,0-1 1,5 1-1,4-2-158,-1 1 0,0-2 0,0 0 0,0 0 0,0-1 0,0 0 0,0-1 0,-1-1 0,0 0 0,0 0 0,12-8 0,13-10-591,58-50 0,-45 33 821,-2-3 1,-2-2-1,-1-2 0,47-67 1,-83 104 243,-1-1-1,0-1 1,-1 1 0,0-1 0,-1 0 0,0 0 0,-1-1 0,0 0 0,-1 1 0,-1-1 0,2-19 0,-4 31-221,0 1-1,0 0 0,1-1 1,-1 1-1,0 0 1,-1-1-1,1 1 1,0 0-1,0-1 0,0 1 1,0 0-1,0-1 1,0 1-1,0 0 1,0-1-1,0 1 0,-1 0 1,1 0-1,0-1 1,0 1-1,0 0 1,-1 0-1,1-1 0,0 1 1,0 0-1,-1 0 1,1 0-1,0-1 1,-1 1-1,1 0 0,0 0 1,-1 0-1,-11 3 540,-11 15 236,9-2-606,2 2 1,0-1-1,1 2 0,-15 33 0,-27 86-162,46-118-7,2-4-6,-1-1 0,2 1-1,0 1 1,1-1-1,1 0 1,0 1 0,1-1-1,2 18 1,-1-33-33,0 0 1,0 1 0,1-1-1,-1 0 1,0 0 0,1 0-1,-1 0 1,1 0 0,0 0-1,-1 0 1,1 0 0,0 0-1,-1 0 1,1 0-1,0 0 1,0-1 0,0 1-1,0 0 1,0 0 0,0-1-1,0 1 1,0-1 0,0 1-1,0-1 1,0 1 0,0-1-1,1 0 1,-1 0-1,0 1 1,0-1 0,0 0-1,0 0 1,3 0 0,4-1-363,-1 1 0,1-1 0,0 0 0,7-3 0,-13 3 250,18-5-1951,-1-1 1,32-16-1,3-3-1514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14977,'20'105'1375,"11"194"0,-29-269-1298,11 249 301,-39 498 0,23-751-355,-14 119 72,12-120-32,0 0-1,-1 0 1,-17 38-1,21-58-58,-1-1 0,1 0 0,-1 1 0,0-1 0,0-1 0,-1 1-1,-5 5 1,8-8-28,1-1 0,-1 1 0,0 0 0,1-1 0,-1 1 0,0 0 1,0-1-1,0 1 0,1-1 0,-1 0 0,0 1 0,0-1 0,0 0 0,0 1 0,0-1 0,0 0 0,0 0 0,0 0 0,0 0 0,0 0 0,0 0 0,0 0 0,1 0 0,-1 0 0,0 0 0,0 0 0,0-1 0,0 1 0,0 0 0,0-1 0,0 1 0,0-1 0,1 1 0,-1-1 0,0 1 0,0-1 0,1 0 0,-1 1 0,0-1 0,1 0 0,-1 1 0,1-1 0,-1 0 0,1 0 0,-1 0 0,0-1 0,-2-6-198,1 0-1,0 0 0,0 0 0,1-1 0,0 1 0,0-1 1,1 1-1,0-1 0,2-15 0,-1 9-45,2-16 102,0 0-1,3 1 1,0-1-1,2 1 1,1 0-1,2 1 1,0 0 0,2 1-1,1 0 1,2 1-1,0 1 1,2 0-1,1 1 1,1 1-1,0 1 1,45-37-1,-51 49 126,1 1-1,-1 1 0,2 0 0,-1 1 0,1 1 0,0 0 0,22-5 0,-25 8 20,0 1-1,0 1 0,1 0 0,-1 1 1,0 0-1,1 1 0,-1 1 0,1 0 1,-1 1-1,14 3 0,-21-3 27,0 0 1,0 0-1,0 0 0,0 1 0,-1 0 0,1 0 1,-1 1-1,0-1 0,0 1 0,0 0 0,-1 1 1,9 8-1,-8-5 33,0 0 1,0 0-1,0 0 1,-1 1-1,0 0 1,0 0-1,3 15 0,-2 4 421,-1 0-1,-1 0 1,-1 0-1,-4 49 1,1-56-237,-2 0 0,-1 0 0,0 0 0,-2 0 0,0-1 0,-1 0 0,-1 0 0,-1-1 0,-1 0 0,0 0 0,-1-1 0,-18 21 0,17-25-467,0-1 0,-1 0 0,-1-1 0,0 0 0,0-1 0,-20 11 0,20-14-694,1-1 1,-1-1-1,-1 0 0,1-1 0,-1-1 1,1 0-1,-30 3 0,-1-5-1914,7-1 432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33 119 4096,'-17'-118'6289,"21"171"-3318,0 45-3070,-3-69 311,-7 394-136,-1-191-172,7-91-1298,-1-135-3413,-2-13 2556,-1-13 422,0-4 265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15 6053,'-1'-2'123,"0"1"0,0 0 0,0 0 1,0 0-1,-1 0 0,1 0 1,0 0-1,-1 0 0,1 1 1,-1-1-1,1 0 0,0 1 1,-1-1-1,1 1 0,-1 0 0,0-1 1,-2 1-1,4 0 88,3 17 3058,2-10-3096,0-1 0,1 0 1,-1 0-1,1-1 0,1 0 1,-1 0-1,1 0 0,0-1 0,0 0 1,0 0-1,0-1 0,1 0 1,-1 0-1,1 0 0,0-1 1,11 1-1,14 2-85,0-1 0,53-2 0,-76-2-31,380-29 289,-67 16 1994,-342 39-615,26-16 1036,32 32-2823,121 86-287,-5-4 66,-135-108 252,33 20 0,-21-15-127,-29-19 157,-1-1 1,0 1-1,0 0 0,0 0 1,0 0-1,0 0 1,-1 0-1,1 0 1,-1 0-1,1 0 1,-1 1-1,0-1 1,1 1-1,-2-1 1,3 5-1,-3-7-18,0 0 13,0 0 1,0 0 0,0 1 0,0-1 0,0 0 0,0 0 0,0 0 0,0 1 0,1-1-1,-1 0 1,0 0 0,0 0 0,0 0 0,0 1 0,0-1 0,0 0 0,0 0 0,0 0-1,0 1 1,0-1 0,0 0 0,0 0 0,0 0 0,0 1 0,0-1 0,-1 0-1,1 0 1,0 0 0,0 0 0,0 1 0,0-1 0,0 0 0,0 0 0,0 0 0,-1 0-1,1 1 1,0-1 0,0 0 0,0 0 0,0 0 0,0 0 0,-1 0 0,-5 7 53,-20 12-88,-1-1 0,-1-1 0,-47 20 0,-12 8 95,-73 44-351,-89 53-167,67-33 333,166-99-200,-32 13-1,47-22 341,-2 0 1,0-1 0,0 1 0,0-1 0,0 0 0,0 0 0,0 0-1,0 0 1,-3-1 0,-4 0-7,-29 1-731,-1 1-1,1 3 0,-42 7 0,6 5-5328,36-7 2050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6141,'12'34'898,"-2"1"1,-1 0-1,-2 1 1,6 62 0,-9 148-594,-4-195-142,-2 26-594,-3 0 0,-4 0-1,-30 128 1,38-201-97,0 0 0,0 0 0,-1 0 0,1-1 0,-1 1 0,0 0 0,-3 4-1,0-3-2335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5 144 5168,'0'0'49,"0"0"-1,-1 0 0,1 0 1,0 0-1,0 0 0,-1-1 0,1 1 1,0 0-1,0 0 0,0 0 0,-1 0 1,1-1-1,0 1 0,0 0 0,0 0 1,0-1-1,0 1 0,-1 0 0,1 0 1,0 0-1,0-1 0,0 1 0,0 0 1,0-1-1,0 1 0,0 0 0,0 0 1,0-1-1,0 1 0,0 0 1,0 0-1,0-1 0,0 1 0,0 0 1,0 0-1,0-1 0,0 1 0,0 0 1,1 0-1,-1-1 0,13 0 899,30 10-308,-34-6-333,59 12 174,0-2 0,1-4 1,0-2-1,1-4 0,-1-2 0,0-4 1,1-2-1,89-20 0,286-61-1488,-316 63 1020,-101 19-13,-14 2 26,0 0 1,0-1-1,24-9 0,-38 12-20,0 0 0,1 0 0,-1 0 0,0-1 0,0 1 0,0 0 0,0 0 0,0 0 0,0 0 0,0-1 0,0 1 0,0 0 0,0 0 1,0 0-1,1 0 0,-1-1 0,0 1 0,0 0 0,0 0 0,0 0 0,-1-1 0,1 1 0,0 0 0,0 0 0,0 0 0,0 0 0,0-1 0,0 1 0,0 0 0,0 0 0,0 0 0,0 0 0,0-1 0,0 1 0,-1 0 0,1 0 0,0 0 0,0 0 0,0 0 0,0 0 0,0-1 0,-1 1 0,1 0 0,0 0 0,0 0 0,0 0 0,0 0 0,-1 0 0,1 0 1,0 0-1,0 0 0,0 0 0,0 0 0,-1 0 0,1 0 0,0 0 0,0 0 0,0 0 0,-1 0 0,1 0 0,-12-5 84,-5 1 152,-1-1 0,1 2 1,-26-2-1,43 8-222,0 0 1,0-1-1,0 1 1,0 0-1,1 0 1,-1-1-1,2 6 1,-1-6 83,1-1 0,-1 1 0,0 0 0,1 0 0,-1-1 0,1 1 0,-1-1 0,1 1 0,0-1 0,-1 0 0,1 0 0,0 0-1,0 0 1,0 0 0,0 0 0,0 0 0,0 0 0,0-1 0,4 1 0,4 1 67,1-1-1,21-1 1,5 1-191,-31 1 23,-1-1 1,0 1-1,0 0 1,0 0-1,0 0 0,0 0 1,0 1-1,-1 0 1,1 0-1,6 6 0,5 7 30,20 22-1,-3-2-51,-22-26 23,1 0 0,0 0 0,0-1 0,1-1 0,0 0 0,1-1 0,-1 0 0,1-1 0,1 0 0,-1-1 0,1-1 0,0-1 0,0 0 0,0 0 0,0-2 0,19 0 1,-1 22 20,-26-19 13,-4-3-37,0 0 1,0 0-1,0 1 1,0 0-1,0 0 0,0-1 1,4 6-1,-6-7 63,0 0 10,-5 12 825,-83 150-788,-106 202 24,173-324-143,-141 252 768,159-288-759,-6 9 19,8-11-7,5-7-7,12-7-315,-14 10 238,-1 1-1,1-1 0,-1 0 0,1 0 0,-1 0 1,1 0-1,-1-1 0,0 1 0,0 0 0,3-6 1,-38 6-451,-44 2 695,-375 15-247,240 10-2199,70-8-3118,73-9 1705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8433,'17'344'6883,"-4"-132"-6088,-5 667-1247,-33-315 498,15-389-2559,2-1-3820,6-134 3934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01:39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3828,'-8'-7'91,"6"6"147,1-1 1,-1 1 0,0-1-1,0 0 1,0 0 0,1 1-1,-1-1 1,1 0 0,0-1-1,0 1 1,-1 0 0,0-3-1,18 5 2046,22 6-521,61 17 1,-46-10-1607,431 65 160,-361-62 378,-112-15-326,-6-1-183,0 1 0,1 0-1,-1 0 1,0 0 0,0 0 0,1 1-1,6 3 1,-12-3-29,1 1-1,0-1 1,-1 1-1,1-1 1,-1 1-1,0-1 1,1 1-1,-1-1 0,-1 1 1,1 0-1,-1 2 1,1 2-7,-1 20 328,-1-1-1,-2 1 1,0-1-1,-10 29 1,-39 100 492,-68 130-1102,14-38-13,77-169 124,-23 99 0,46-148-103,2 1 1,1 0-1,1 0 1,2 0-1,3 49 1,1-64-549,0-1 1,0 1-1,2-1 1,6 17-1,-4-15-2028,-2 0 0,6 27 0,-8-20-1072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5893,'-10'-7'8440,"28"18"-5786,14 8-1721,6-3-708,0-2 1,1-2-1,0-1 0,1-2 1,76 7-1,209-10-611,-206-7 452,326-33 60,-1 1-464,-444 33 338,167 7-105,-149-5 77,1 1 1,-1 0-1,0 2 0,0 0 0,0 1 1,31 16-1,-49-22 37,1 0 0,-1 1 0,0-1-1,1 0 1,-1 0 0,0 0 0,1 0 0,-1 0-1,0 0 1,0 1 0,1-1 0,-1 0 0,0 0 0,0 1-1,1-1 1,-1 0 0,0 0 0,0 1 0,0-1 0,1 0-1,-1 0 1,0 1 0,0-1 0,0 0 0,0 1 0,0-1-1,0 0 1,1 1 0,-1-1 0,0 1 0,-9 2 290,-17-3 203,13-4 122,1 0 0,-1-2 0,-11-6-1,19 10-413,12 1-244,0 0-1,1 0 1,-1 0 0,13 2 0,157 30 13,-104-16 25,-9-1-44,0 4 0,-1 2 0,-1 3 0,-2 3 0,0 2 0,-2 3 0,79 54 0,-101-59 17,-2 1 0,0 2 1,-2 2-1,-1 0 0,-2 2 0,32 46 1,-44-53 38,0 1 1,-2 1 0,-1 1-1,-1 0 1,-2 1-1,-1 0 1,-1 0 0,-1 1-1,4 45 1,-8-20-7,-3-1 0,-2 1 0,-2-1 0,-3 1 0,-3-1 1,-29 103-1,-8-22 19,-92 190 0,114-276-16,-2-1 1,-2-1-1,-2-1 0,-48 55 1,54-74-65,-2-2 0,0-1 1,-2-1-1,0-1 0,-2-1 0,-1-2 1,-52 26-1,31-23 82,-1-3 1,-1-2 0,-1-3-1,-100 15 1,-228 1 122,-136-28-14,302-4-237,47-4-2033,58-10-4583,56 1 408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3 6437,'-21'0'320,"0"-3"24,-3 3 64,2 0 88,-6 0 540,-2 0 240,-1 3-412,1-2-364,-4 3-332,-1 1-120,0-2-48,3-1-168,1-2-428,-1 2-848,1-2-284,1 0-408,1 0-353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0 397 4060,'0'0'300,"18"0"2521,68-1 74,-20-2-2299,68-13 0,-3-5-448,577-83 335,211 48 163,-439 41-593,-4-41 214,-376 37-91,225-33-392,-272 48 163,87 5 0,-66 6 90,-52-4 217,1-1 0,-1 0 0,1-2-1,-1-1 1,36-5 0,62-16 625,151-9 0,-227 27-9101,-57 4 4263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1924 3436,'3'1'124,"-1"1"1,1-1-1,0 0 0,0 0 0,1 0 0,-1 0 0,0-1 1,4 1-1,30 1 424,-1-2 0,1-1 0,0-2 1,67-14-1,-9 2-196,259-19 1334,41-5-117,-33-18-1583,-241 37 64,-81 14 43,75-1 0,-114 7-89,1 0 0,-1 0-1,1 0 1,-1-1 0,0 1 0,1 0-1,-1-1 1,1 1 0,-1-1-1,0 0 1,0 1 0,1-1-1,-1 0 1,0 0 0,0 1 0,0-1-1,0 0 1,0 0 0,0 0-1,0-1 1,0 1 0,0 0-1,-1 0 1,1 0 0,0-1 0,-1 1-1,1 0 1,-1-1 0,1 1-1,-1 0 1,1-3 0,0-5 26,0 0 0,0-1 1,-1 1-1,0-10 0,-1 4-15,3-468 2517,-4 430-2198,-4 0 0,-14-66 0,9 58-221,-5-69 1,13-34 252,20-174-1,-15 297-186,-2 27 17,1 0-1,0 0 1,1 0-1,7-27 1,-9 39-186,1 0 1,0 1 0,0-1-1,0 1 1,0 0 0,0-1-1,1 1 1,-1 0 0,0-1-1,1 1 1,-1 0 0,1 0-1,-1 0 1,1 0 0,-1 0-1,1 1 1,0-1 0,-1 0-1,1 1 1,0-1 0,0 1-1,3-1 1,5 0 37,0 1-1,20 0 1,-13 1-44,268 5-259,-91 0 484,208-21-1,-195-10-166,-56 5-207,153 1-1,-239 15-2452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580 0 11717,'815'37'578,"-193"33"-426,-7 46-257,-615-116 105,417 79 2647,-362-70-2027,-33-7-197,1 2-1,-1 1 1,0 1 0,28 11-1,-49-17-367,0 1-1,0 0 0,0 0 1,0 0-1,0 0 0,0-1 1,0 1-1,-1 0 0,1 1 0,0-1 1,-1 0-1,1 0 0,-1 0 1,1 0-1,-1 0 0,1 1 1,-1-1-1,0 0 0,0 0 1,1 0-1,-1 3 0,-1 31 600,0-20-511,-6 103 970,0-4-266,25 583 452,-14 247-1816,-84 122-37,23-391-337,48-548 754,-31 370-85,-32-6 12,65-455 207,-2-1 0,-1 0 0,-2 0 0,-1-1 0,-21 40 0,28-64-6,0 1-1,-1-1 1,0-1-1,-1 1 0,1-1 1,-2 0-1,1-1 0,-2 0 1,1 0-1,-1-1 1,0-1-1,0 1 0,0-1 1,-1-1-1,0 0 0,-1-1 1,1 0-1,-1-1 0,-17 4 1,-11-3-61,0-1 0,-75-5-1,-82-21-85,100 10 109,-1655-126 851,1308 108-373,443 31-451,-1 0 0,1 0 0,0 0 0,-1 0 0,1 0 0,0 0 0,0-1 0,-1 1-1,1 0 1,0-1 0,0 1 0,0-1 0,0 1 0,-1-1 0,1 0 0,0 1 0,0-1 0,0 0 0,0 0 0,0 0-1,1 0 1,-1 0 0,0 0 0,0 0 0,1 0 0,-1 0 0,0 0 0,1 0 0,-1 0 0,0-2 0,1-2-31,0 0 1,0 0 0,1 0 0,-1 0 0,1 0-1,0 0 1,2-5 0,-3 10 55,130-681 1471,-18-388-1227,-97-4 258,-15 427-388,4 535-70,5-1 0,5 1 0,4 1 0,6 1 0,4 0 0,4 2 0,50-107 0,-78 205-94,-1 1 0,1 0 0,1 1 0,0-1 0,8-10 0,-12 18 46,-1-1 0,0 1 0,1 0 0,-1 0 0,1-1 0,-1 1 0,0 0 0,1 0 0,-1 0 0,1 0 0,-1 0 0,1 0 0,-1 0-1,0 0 1,1 0 0,-1 0 0,1 0 0,-1 0 0,1 0 0,-1 0 0,1 0 0,-1 0 0,0 0 0,1 0 0,-1 1 0,1-1 0,-1 0 0,0 0-1,1 1 1,-1-1 0,0 0 0,1 0 0,-1 1 0,0-1 0,1 0 0,-1 1 0,0-1 0,0 1 0,1-1 0,-1 1 0,15 21-66,-10-13 43,2-2 4,0-1 0,0 0 1,1 0-1,-1 0 0,1-1 0,1 0 0,-1 0 0,1-1 0,-1 0 0,13 3 0,5 1 16,1-1 0,36 5 0,56-1-548,184-6 1,-184-6-2155,8 1-1964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0 9085,'-10'1'362,"0"0"0,0 1 0,0 0 0,0 0 0,0 1 0,1 1 0,0 0-1,-1 0 1,1 0 0,1 1 0,-1 1 0,1-1 0,0 1 0,0 1 0,-11 11 0,-3 5 265,0 2 0,2 1 0,-26 42 0,21-29-446,3 1-1,-22 55 0,33-68-220,2 0-1,1 1 0,1 0 0,-5 52 1,9-53-81,2 1 0,0 0 0,2-1 1,7 48-1,-7-67 26,1 0 1,0-1-1,1 1 0,-1-1 0,1 0 1,1 1-1,-1-1 0,1-1 1,1 1-1,-1-1 0,1 1 1,0-1-1,1 0 0,-1-1 1,1 0-1,0 0 0,1 0 0,-1 0 1,1-1-1,0 0 0,8 3 1,0-2-362,0 0-1,1 0 1,0-2 0,-1 0 0,1-1 0,24 0 0,-2-2-690,61-9 0,-64 4 1059,-1-2 0,0-2 0,0 0 0,43-20 0,-58 20 148,0 0 0,-1-1 0,0-1 0,-1 0 1,0-1-1,-1-1 0,-1-1 0,24-26 1,-32 31 15,-1 0 1,0 0-1,0-1 1,-1 0 0,-1 0-1,1 0 1,-2 0 0,1-1-1,-1 0 1,-1 0-1,0 1 1,-1-1 0,0-1-1,0 1 1,-1 0 0,-1 0-1,0 0 1,-2-11 0,-1 5-24,0 1 0,-1 0 1,-1 0-1,0 0 1,-1 0-1,-1 1 1,0 0-1,-1 1 1,-1 0-1,0 0 1,-13-12-1,1 3 41,-2 2 0,0 0 0,-1 1 0,-49-29 0,54 38-446,0 1 1,-1 0-1,0 2 1,-1 0-1,0 2 0,0 0 1,-34-4-1,56 10 348,-3-1-211,-1 1-1,0-1 0,0 1 1,0 0-1,0 1 0,0-1 1,-4 1-1,7 0 180,0-1 0,0 1-1,1-1 1,-1 1 0,0-1 0,0 1 0,1 0 0,-1-1-1,0 1 1,1 0 0,-1 0 0,1-1 0,-1 1-1,1 0 1,-1 0 0,1 0 0,0 0 0,-1-1 0,1 1-1,0 0 1,0 0 0,0 0 0,-1 0 0,1 0 0,0 0-1,0 0 1,0 0 0,1 0 0,-1 0 0,0-1-1,0 1 1,0 0 0,1 1 0,3 14-100,1-1 0,1 1 1,1-2-1,-1 1 0,2-1 0,0 0 1,15 19-1,1 4 62,88 114 556,-81-114-108,-3 0 0,0 2 0,35 70 0,-57-94-255,0 0-1,-1 0 1,0 1-1,-2 0 1,0 0-1,0 0 1,-2 0-1,0 0 1,-1 0-1,0 1 1,-1-1-1,-1 0 1,-1 0 0,0 0-1,-1 0 1,-1-1-1,0 0 1,-1 1-1,-1-2 1,0 1-1,-1-1 1,-1 0-1,-10 13 1,-4-2-471,0-1-1,-1-1 1,-2-1-1,-32 21 1,34-26-2092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256 102 9601,'-3'104'480,"-5"0"1,-4 0-1,-4 0 1,-48 159-1,58-243-276,1 0 888,-1 0-1,-1 0 1,-19 36 0,26-56-1077,-1 1 0,1 0 0,0 0 0,-1 0 0,1-1 0,-1 1 0,1 0 0,-1 0 1,1-1-1,-1 1 0,1 0 0,-1-1 0,0 1 0,1-1 0,-1 1 0,0-1 0,1 1 1,-1-1-1,0 1 0,0-1 0,0 0 0,1 0 0,-1 1 0,0-1 0,0 0 0,0 0 1,0 0-1,0 0 0,0 0 0,1 0 0,-1 0 0,0 0 0,0 0 0,0 0 0,0 0 1,0-1-1,1 1 0,-1 0 0,0-1 0,0 1 0,0 0 0,1-1 0,-1 1 0,0-1 1,1 1-1,-1-1 0,0 0 0,1 1 0,-1-1 0,1 0 0,-2-1 0,-2-4-20,0 0-1,0 0 0,0-1 0,-4-11 1,8 17 14,-9-21-29,2-2 1,0 1 0,1-1 0,2-1 0,0 1-1,2 0 1,0-1 0,2 1 0,1-1-1,5-38 1,0 32-114,1 0-1,1 0 0,2 0 1,1 1-1,1 1 0,1 0 0,30-46 1,-22 44 43,2 0-1,1 1 1,33-31 0,-39 44 76,0 0 0,2 2-1,0 0 1,1 2 0,0 0 0,23-10 0,-35 19 24,-1 1 0,1 0-1,0 0 1,1 1 0,-1 0 0,0 0 0,0 1 0,1 0 0,-1 1 0,1 0 0,15 3-1,-20-2 2,1 0 0,0 1 0,-1 0 0,1 0 0,-1 0 0,0 1 0,0 0 0,0 0 0,0 0 0,0 1 0,-1-1 0,1 1 0,-1 0 0,0 1 0,0-1 0,-1 1 0,1-1 0,-1 1 0,5 10 0,-2-1 15,-1-1 0,0 1-1,-1 0 1,0 0-1,-2 0 1,3 17 0,-2 89 142,-3-91-122,-1 6-18,-1 0 0,-2 0 0,-1 0 0,-2-1 1,-13 39-1,11-46-6,-2 1 0,-1-2 0,-1 0 0,-1 0 0,-1-1 0,-30 37 0,34-49-382,-1 0 0,0-1 0,-1-1 0,-21 15 0,20-17-1311,-1 0 0,-1-1 1,1-1-1,-24 8 1,7-6-1315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6753,'-1'2'5864,"4"6"-2434,14 18-1600,23 28-2407,-5-16 414,1-2-1,2-2 0,70 49 1,138 70-279,-79-53 75,-146-87 359,2 1 38,0 1-1,24 22 0,-47-37-14,1 0 0,-1 1 0,1-1 0,-1 1 0,1-1-1,-1 1 1,1-1 0,-1 1 0,0-1 0,1 1-1,-1-1 1,0 1 0,1-1 0,-1 1 0,0 0 0,0-1-1,0 1 1,1-1 0,-1 1 0,0 0 0,0-1-1,0 1 1,0 0 0,0-1 0,0 1 0,0 0 0,0-1-1,0 1 1,-1 0 0,1-1 0,0 1 0,0-1-1,0 1 1,-1 0 0,1-1 0,0 1 0,-1-1 0,1 1-1,-1-1 1,1 1 0,0-1 0,-1 1 0,1-1 0,-1 0-1,1 1 1,-1-1 0,0 1 0,0-1 0,-5 4 16,0-1-1,-1 0 1,1-1 0,-7 3 0,0-1-53,-10 6 26,-6 1 1,1 2 0,0 0 0,-35 25 0,-65 64-45,80-60 518,-82 53 1,112-84-850,0-1 1,-1-1 0,0-1-1,-1 0 1,1-1 0,-1-1 0,-1-1-1,-36 4 1,34-2-6719,15-5 4014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0 7845,'-4'1'248,"0"-1"-1,0 1 1,0 0 0,1 0 0,-1 0 0,0 0-1,1 0 1,-1 1 0,1 0 0,-1 0 0,1 0 0,-5 3-1,-34 34 2027,33-30-1965,-43 45 930,3 1-1,-67 100 1,104-136-1229,0 0 1,2 1 0,1 0-1,-9 24 1,15-32-24,-1 0 0,2-1 0,0 1 0,0 0 0,1 0 0,0 0 0,1 0 0,0 1 0,3 14 0,-2-25-44,-1 0 0,1 1 1,0-1-1,0 0 0,0 0 1,0 1-1,0-1 0,0 0 1,0 0-1,1 0 0,-1 0 1,1 0-1,0-1 1,-1 1-1,1 0 0,4 2 1,-2-2-189,0 1 1,1-1 0,-1 0 0,1-1 0,0 1 0,0-1-1,8 2 1,6-1-966,0-1 0,0-1-1,25-3 1,-40 3 938,20-3-427,-1-1 1,0-1 0,0-1-1,-1-1 1,0-1 0,0-1-1,29-17 1,-20 9 641,-1-2-1,-1-2 1,-1 0 0,32-33-1,-30 22-187,-2-1 0,-1-2 0,-2 0 0,-1-2 0,-2-1 0,-1-1 0,18-51-1,-23 55-65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7T14:14:4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98 6249,'-63'157'3803,"-128"230"0,184-373-3435,5-9-105,-1 0 0,1 0-1,-1-1 1,0 1 0,-6 6-1,10-28-111,6-4-81,0 0 1,15-28-1,-5 11-43,28-62-217,3 3 0,86-127-1,-122 206-544,1 1 0,26-28 0,-35 41 351,1-1-1,-1 2 0,1-1 0,0 0 0,0 1 1,0 0-1,0 0 0,1 1 0,-1-1 1,1 1-1,-1 0 0,1 1 0,0-1 0,11 0 1,-14 2 44,7-1-568,-1 1 0,0 0 0,0 1 0,18 3 0,-7 3-289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1632-3A29-09D3-A3BC-5143EC97B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41E2-E41D-4A42-DE52-C4F0BFA20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0CF3C-57C2-4C11-259B-0948DC0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2706-D2F6-97A0-8550-861B75FE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5D05-97A6-C54B-A2A2-9479BD56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1385-91D6-A5EE-18A7-14E3B94C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54FEB-BDF9-0D80-F7FE-950BBCCF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F22B-FC1C-82BF-EC32-BE0EC6B0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FFB98-1A1C-BD11-F20C-42EAE915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7D79D-17B0-85D9-89FB-FE353470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7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834BA-8B0F-8E87-EDD6-B487916B3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E2AE6-D687-195C-18DF-ADFB4CC54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B8E85-7C05-3411-1D28-7AF211A7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5C87-0AFF-40ED-EAEE-C88F820B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46A0-2AAD-D3B3-EDFE-0A1A90DC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9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FC8A-F182-240D-785E-56C9158F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E33C-45C7-410F-EC88-F5003083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9294B-B251-0E9A-0F5B-47F299AC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A88A-C208-AAF6-FD06-AB5F88CF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DB740-1D18-16EF-425E-9FE19BCC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C367-5BBA-6D24-E1D8-1739EEC5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BD13-B4D4-8153-8C03-77E4DA69D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32DE6-FDE8-BED8-BC80-D47F54F7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C449-9F3B-D0C1-D15C-3AB8A8F8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20EE-03D1-1565-B5DE-99F21804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5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3FEA-335B-0D4A-9BA0-FDE76F50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4AE07-1D63-C646-988B-01BDC7988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2192C-514F-6E54-C2BB-5CC9D6EA2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9470-7C2C-D094-D5DC-67B05C1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87B54-E7A8-0F4C-38C1-96C6AA32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1C639-8100-925C-B5BF-5D34CE9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8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DDF3-ACB4-DA88-343C-A3E2E8DC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656C-BE4C-6DCE-7674-F7300061C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3CA2-B3B2-3F37-D509-E0B21A775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087D9-7B65-8A8E-122E-221A74B99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53541-7CBD-6527-5964-908A33CD4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FF594-EB52-50A6-5130-907B3174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9B6BF-9376-9A28-D368-4E0CFC7ED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DE812-FCA8-B972-4BC2-8E320FD3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5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5E8-16DD-0898-1F28-D2CB3D55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27813-647F-0929-6157-CF8479E1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7B9DE-9EB4-4BC6-6D08-538561B9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D3CD4-8655-8FEE-17D6-E66C291A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A8C9B-7A7B-76EF-1BEC-D489F685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CDF1-1F17-A8DE-6ECA-D50AC31E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B6BEB-1912-5817-0E03-3CED52859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2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99A2-478C-94FE-B00C-427A275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8F8A-2BC4-2BFB-1E61-6CD0EF46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9C837-66A0-E94F-E194-7D844AAAC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F9BD9-7C7B-E601-3346-F107D42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8D39-F714-F559-8AB7-4F508A2D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659D-254E-424C-A558-DF0A1D3B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7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E0C0-D927-7602-5664-A44EBE56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5B253-BF6D-7A03-D3BD-28E465510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62FF1-CE74-1B42-303B-561954A2E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DABF4-2971-8164-53DB-A82B9E5D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ED15-D562-EC41-ED4A-4F0484DA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33708-A91B-2A7B-C9DB-8074063A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1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A7D34-28EB-7EE8-D38C-54060D9B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D218-D6A6-51D9-D209-FB6292401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19E64-6008-4F0D-49B2-6FECF941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244B8-B12E-40B1-AC94-09F591851EE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2338-3F1B-D597-CFEB-A8F9F2016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E5B81-FCB0-59D5-A198-3A77B7FD4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99678-F8D4-4567-B653-5C83E18A7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0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.png"/><Relationship Id="rId299" Type="http://schemas.openxmlformats.org/officeDocument/2006/relationships/customXml" Target="../ink/ink1241.xml"/><Relationship Id="rId21" Type="http://schemas.openxmlformats.org/officeDocument/2006/relationships/image" Target="../media/image13.png"/><Relationship Id="rId63" Type="http://schemas.openxmlformats.org/officeDocument/2006/relationships/image" Target="../media/image56.png"/><Relationship Id="rId159" Type="http://schemas.openxmlformats.org/officeDocument/2006/relationships/customXml" Target="../ink/ink1101.xml"/><Relationship Id="rId324" Type="http://schemas.openxmlformats.org/officeDocument/2006/relationships/image" Target="../media/image121.png"/><Relationship Id="rId366" Type="http://schemas.openxmlformats.org/officeDocument/2006/relationships/image" Target="../media/image146.png"/><Relationship Id="rId170" Type="http://schemas.openxmlformats.org/officeDocument/2006/relationships/customXml" Target="../ink/ink1112.xml"/><Relationship Id="rId226" Type="http://schemas.openxmlformats.org/officeDocument/2006/relationships/customXml" Target="../ink/ink1168.xml"/><Relationship Id="rId268" Type="http://schemas.openxmlformats.org/officeDocument/2006/relationships/customXml" Target="../ink/ink1210.xml"/><Relationship Id="rId32" Type="http://schemas.openxmlformats.org/officeDocument/2006/relationships/customXml" Target="../ink/ink1038.xml"/><Relationship Id="rId74" Type="http://schemas.openxmlformats.org/officeDocument/2006/relationships/customXml" Target="../ink/ink1059.xml"/><Relationship Id="rId128" Type="http://schemas.openxmlformats.org/officeDocument/2006/relationships/customXml" Target="../ink/ink1086.xml"/><Relationship Id="rId335" Type="http://schemas.openxmlformats.org/officeDocument/2006/relationships/customXml" Target="../ink/ink1266.xml"/><Relationship Id="rId377" Type="http://schemas.openxmlformats.org/officeDocument/2006/relationships/image" Target="../media/image151.png"/><Relationship Id="rId5" Type="http://schemas.openxmlformats.org/officeDocument/2006/relationships/image" Target="../media/image4.png"/><Relationship Id="rId95" Type="http://schemas.openxmlformats.org/officeDocument/2006/relationships/image" Target="../media/image72.png"/><Relationship Id="rId160" Type="http://schemas.openxmlformats.org/officeDocument/2006/relationships/customXml" Target="../ink/ink1102.xml"/><Relationship Id="rId181" Type="http://schemas.openxmlformats.org/officeDocument/2006/relationships/customXml" Target="../ink/ink1123.xml"/><Relationship Id="rId216" Type="http://schemas.openxmlformats.org/officeDocument/2006/relationships/customXml" Target="../ink/ink1158.xml"/><Relationship Id="rId237" Type="http://schemas.openxmlformats.org/officeDocument/2006/relationships/customXml" Target="../ink/ink1179.xml"/><Relationship Id="rId402" Type="http://schemas.openxmlformats.org/officeDocument/2006/relationships/image" Target="../media/image166.png"/><Relationship Id="rId258" Type="http://schemas.openxmlformats.org/officeDocument/2006/relationships/customXml" Target="../ink/ink1200.xml"/><Relationship Id="rId279" Type="http://schemas.openxmlformats.org/officeDocument/2006/relationships/customXml" Target="../ink/ink1221.xml"/><Relationship Id="rId22" Type="http://schemas.openxmlformats.org/officeDocument/2006/relationships/customXml" Target="../ink/ink1033.xml"/><Relationship Id="rId43" Type="http://schemas.openxmlformats.org/officeDocument/2006/relationships/image" Target="../media/image46.png"/><Relationship Id="rId64" Type="http://schemas.openxmlformats.org/officeDocument/2006/relationships/customXml" Target="../ink/ink1054.xml"/><Relationship Id="rId118" Type="http://schemas.openxmlformats.org/officeDocument/2006/relationships/customXml" Target="../ink/ink1081.xml"/><Relationship Id="rId139" Type="http://schemas.openxmlformats.org/officeDocument/2006/relationships/image" Target="../media/image94.png"/><Relationship Id="rId290" Type="http://schemas.openxmlformats.org/officeDocument/2006/relationships/customXml" Target="../ink/ink1232.xml"/><Relationship Id="rId304" Type="http://schemas.openxmlformats.org/officeDocument/2006/relationships/customXml" Target="../ink/ink1246.xml"/><Relationship Id="rId325" Type="http://schemas.openxmlformats.org/officeDocument/2006/relationships/customXml" Target="../ink/ink1261.xml"/><Relationship Id="rId346" Type="http://schemas.openxmlformats.org/officeDocument/2006/relationships/image" Target="../media/image135.png"/><Relationship Id="rId367" Type="http://schemas.openxmlformats.org/officeDocument/2006/relationships/customXml" Target="../ink/ink1282.xml"/><Relationship Id="rId388" Type="http://schemas.openxmlformats.org/officeDocument/2006/relationships/image" Target="../media/image159.png"/><Relationship Id="rId85" Type="http://schemas.openxmlformats.org/officeDocument/2006/relationships/image" Target="../media/image67.png"/><Relationship Id="rId150" Type="http://schemas.openxmlformats.org/officeDocument/2006/relationships/customXml" Target="../ink/ink1097.xml"/><Relationship Id="rId171" Type="http://schemas.openxmlformats.org/officeDocument/2006/relationships/customXml" Target="../ink/ink1113.xml"/><Relationship Id="rId192" Type="http://schemas.openxmlformats.org/officeDocument/2006/relationships/customXml" Target="../ink/ink1134.xml"/><Relationship Id="rId206" Type="http://schemas.openxmlformats.org/officeDocument/2006/relationships/customXml" Target="../ink/ink1148.xml"/><Relationship Id="rId227" Type="http://schemas.openxmlformats.org/officeDocument/2006/relationships/customXml" Target="../ink/ink1169.xml"/><Relationship Id="rId248" Type="http://schemas.openxmlformats.org/officeDocument/2006/relationships/customXml" Target="../ink/ink1190.xml"/><Relationship Id="rId269" Type="http://schemas.openxmlformats.org/officeDocument/2006/relationships/customXml" Target="../ink/ink1211.xml"/><Relationship Id="rId12" Type="http://schemas.openxmlformats.org/officeDocument/2006/relationships/customXml" Target="../ink/ink1028.xml"/><Relationship Id="rId33" Type="http://schemas.openxmlformats.org/officeDocument/2006/relationships/image" Target="../media/image19.png"/><Relationship Id="rId108" Type="http://schemas.openxmlformats.org/officeDocument/2006/relationships/customXml" Target="../ink/ink1076.xml"/><Relationship Id="rId129" Type="http://schemas.openxmlformats.org/officeDocument/2006/relationships/image" Target="../media/image89.png"/><Relationship Id="rId280" Type="http://schemas.openxmlformats.org/officeDocument/2006/relationships/customXml" Target="../ink/ink1222.xml"/><Relationship Id="rId315" Type="http://schemas.openxmlformats.org/officeDocument/2006/relationships/customXml" Target="../ink/ink1256.xml"/><Relationship Id="rId336" Type="http://schemas.openxmlformats.org/officeDocument/2006/relationships/image" Target="../media/image127.png"/><Relationship Id="rId357" Type="http://schemas.openxmlformats.org/officeDocument/2006/relationships/customXml" Target="../ink/ink1277.xml"/><Relationship Id="rId54" Type="http://schemas.openxmlformats.org/officeDocument/2006/relationships/customXml" Target="../ink/ink1049.xml"/><Relationship Id="rId75" Type="http://schemas.openxmlformats.org/officeDocument/2006/relationships/image" Target="../media/image62.png"/><Relationship Id="rId96" Type="http://schemas.openxmlformats.org/officeDocument/2006/relationships/customXml" Target="../ink/ink1070.xml"/><Relationship Id="rId140" Type="http://schemas.openxmlformats.org/officeDocument/2006/relationships/customXml" Target="../ink/ink1092.xml"/><Relationship Id="rId161" Type="http://schemas.openxmlformats.org/officeDocument/2006/relationships/customXml" Target="../ink/ink1103.xml"/><Relationship Id="rId182" Type="http://schemas.openxmlformats.org/officeDocument/2006/relationships/customXml" Target="../ink/ink1124.xml"/><Relationship Id="rId217" Type="http://schemas.openxmlformats.org/officeDocument/2006/relationships/customXml" Target="../ink/ink1159.xml"/><Relationship Id="rId378" Type="http://schemas.openxmlformats.org/officeDocument/2006/relationships/customXml" Target="../ink/ink1288.xml"/><Relationship Id="rId399" Type="http://schemas.openxmlformats.org/officeDocument/2006/relationships/customXml" Target="../ink/ink1301.xml"/><Relationship Id="rId403" Type="http://schemas.openxmlformats.org/officeDocument/2006/relationships/customXml" Target="../ink/ink1303.xml"/><Relationship Id="rId6" Type="http://schemas.openxmlformats.org/officeDocument/2006/relationships/customXml" Target="../ink/ink1025.xml"/><Relationship Id="rId238" Type="http://schemas.openxmlformats.org/officeDocument/2006/relationships/customXml" Target="../ink/ink1180.xml"/><Relationship Id="rId259" Type="http://schemas.openxmlformats.org/officeDocument/2006/relationships/customXml" Target="../ink/ink1201.xml"/><Relationship Id="rId23" Type="http://schemas.openxmlformats.org/officeDocument/2006/relationships/image" Target="../media/image14.png"/><Relationship Id="rId119" Type="http://schemas.openxmlformats.org/officeDocument/2006/relationships/image" Target="../media/image84.png"/><Relationship Id="rId270" Type="http://schemas.openxmlformats.org/officeDocument/2006/relationships/customXml" Target="../ink/ink1212.xml"/><Relationship Id="rId291" Type="http://schemas.openxmlformats.org/officeDocument/2006/relationships/customXml" Target="../ink/ink1233.xml"/><Relationship Id="rId305" Type="http://schemas.openxmlformats.org/officeDocument/2006/relationships/customXml" Target="../ink/ink1247.xml"/><Relationship Id="rId326" Type="http://schemas.openxmlformats.org/officeDocument/2006/relationships/image" Target="../media/image122.png"/><Relationship Id="rId347" Type="http://schemas.openxmlformats.org/officeDocument/2006/relationships/customXml" Target="../ink/ink1272.xml"/><Relationship Id="rId44" Type="http://schemas.openxmlformats.org/officeDocument/2006/relationships/customXml" Target="../ink/ink1044.xml"/><Relationship Id="rId65" Type="http://schemas.openxmlformats.org/officeDocument/2006/relationships/image" Target="../media/image57.png"/><Relationship Id="rId86" Type="http://schemas.openxmlformats.org/officeDocument/2006/relationships/customXml" Target="../ink/ink1065.xml"/><Relationship Id="rId130" Type="http://schemas.openxmlformats.org/officeDocument/2006/relationships/customXml" Target="../ink/ink1087.xml"/><Relationship Id="rId151" Type="http://schemas.openxmlformats.org/officeDocument/2006/relationships/image" Target="../media/image100.png"/><Relationship Id="rId368" Type="http://schemas.openxmlformats.org/officeDocument/2006/relationships/image" Target="../media/image147.png"/><Relationship Id="rId389" Type="http://schemas.openxmlformats.org/officeDocument/2006/relationships/customXml" Target="../ink/ink1296.xml"/><Relationship Id="rId172" Type="http://schemas.openxmlformats.org/officeDocument/2006/relationships/customXml" Target="../ink/ink1114.xml"/><Relationship Id="rId193" Type="http://schemas.openxmlformats.org/officeDocument/2006/relationships/customXml" Target="../ink/ink1135.xml"/><Relationship Id="rId207" Type="http://schemas.openxmlformats.org/officeDocument/2006/relationships/customXml" Target="../ink/ink1149.xml"/><Relationship Id="rId228" Type="http://schemas.openxmlformats.org/officeDocument/2006/relationships/customXml" Target="../ink/ink1170.xml"/><Relationship Id="rId249" Type="http://schemas.openxmlformats.org/officeDocument/2006/relationships/customXml" Target="../ink/ink1191.xml"/><Relationship Id="rId13" Type="http://schemas.openxmlformats.org/officeDocument/2006/relationships/image" Target="../media/image9.png"/><Relationship Id="rId109" Type="http://schemas.openxmlformats.org/officeDocument/2006/relationships/image" Target="../media/image79.png"/><Relationship Id="rId260" Type="http://schemas.openxmlformats.org/officeDocument/2006/relationships/customXml" Target="../ink/ink1202.xml"/><Relationship Id="rId281" Type="http://schemas.openxmlformats.org/officeDocument/2006/relationships/customXml" Target="../ink/ink1223.xml"/><Relationship Id="rId316" Type="http://schemas.openxmlformats.org/officeDocument/2006/relationships/image" Target="../media/image116.png"/><Relationship Id="rId337" Type="http://schemas.openxmlformats.org/officeDocument/2006/relationships/customXml" Target="../ink/ink1267.xml"/><Relationship Id="rId34" Type="http://schemas.openxmlformats.org/officeDocument/2006/relationships/customXml" Target="../ink/ink1039.xml"/><Relationship Id="rId55" Type="http://schemas.openxmlformats.org/officeDocument/2006/relationships/image" Target="../media/image52.png"/><Relationship Id="rId76" Type="http://schemas.openxmlformats.org/officeDocument/2006/relationships/customXml" Target="../ink/ink1060.xml"/><Relationship Id="rId97" Type="http://schemas.openxmlformats.org/officeDocument/2006/relationships/image" Target="../media/image73.png"/><Relationship Id="rId120" Type="http://schemas.openxmlformats.org/officeDocument/2006/relationships/customXml" Target="../ink/ink1082.xml"/><Relationship Id="rId141" Type="http://schemas.openxmlformats.org/officeDocument/2006/relationships/image" Target="../media/image95.png"/><Relationship Id="rId358" Type="http://schemas.openxmlformats.org/officeDocument/2006/relationships/image" Target="../media/image141.png"/><Relationship Id="rId379" Type="http://schemas.openxmlformats.org/officeDocument/2006/relationships/image" Target="../media/image154.png"/><Relationship Id="rId7" Type="http://schemas.openxmlformats.org/officeDocument/2006/relationships/image" Target="../media/image6.png"/><Relationship Id="rId162" Type="http://schemas.openxmlformats.org/officeDocument/2006/relationships/customXml" Target="../ink/ink1104.xml"/><Relationship Id="rId183" Type="http://schemas.openxmlformats.org/officeDocument/2006/relationships/customXml" Target="../ink/ink1125.xml"/><Relationship Id="rId218" Type="http://schemas.openxmlformats.org/officeDocument/2006/relationships/customXml" Target="../ink/ink1160.xml"/><Relationship Id="rId239" Type="http://schemas.openxmlformats.org/officeDocument/2006/relationships/customXml" Target="../ink/ink1181.xml"/><Relationship Id="rId390" Type="http://schemas.openxmlformats.org/officeDocument/2006/relationships/image" Target="../media/image160.png"/><Relationship Id="rId404" Type="http://schemas.openxmlformats.org/officeDocument/2006/relationships/image" Target="../media/image167.png"/><Relationship Id="rId250" Type="http://schemas.openxmlformats.org/officeDocument/2006/relationships/customXml" Target="../ink/ink1192.xml"/><Relationship Id="rId271" Type="http://schemas.openxmlformats.org/officeDocument/2006/relationships/customXml" Target="../ink/ink1213.xml"/><Relationship Id="rId292" Type="http://schemas.openxmlformats.org/officeDocument/2006/relationships/customXml" Target="../ink/ink1234.xml"/><Relationship Id="rId306" Type="http://schemas.openxmlformats.org/officeDocument/2006/relationships/customXml" Target="../ink/ink1248.xml"/><Relationship Id="rId24" Type="http://schemas.openxmlformats.org/officeDocument/2006/relationships/customXml" Target="../ink/ink1034.xml"/><Relationship Id="rId45" Type="http://schemas.openxmlformats.org/officeDocument/2006/relationships/image" Target="../media/image47.png"/><Relationship Id="rId66" Type="http://schemas.openxmlformats.org/officeDocument/2006/relationships/customXml" Target="../ink/ink1055.xml"/><Relationship Id="rId87" Type="http://schemas.openxmlformats.org/officeDocument/2006/relationships/image" Target="../media/image68.png"/><Relationship Id="rId110" Type="http://schemas.openxmlformats.org/officeDocument/2006/relationships/customXml" Target="../ink/ink1077.xml"/><Relationship Id="rId131" Type="http://schemas.openxmlformats.org/officeDocument/2006/relationships/image" Target="../media/image90.png"/><Relationship Id="rId327" Type="http://schemas.openxmlformats.org/officeDocument/2006/relationships/customXml" Target="../ink/ink1262.xml"/><Relationship Id="rId348" Type="http://schemas.openxmlformats.org/officeDocument/2006/relationships/image" Target="../media/image136.png"/><Relationship Id="rId369" Type="http://schemas.openxmlformats.org/officeDocument/2006/relationships/customXml" Target="../ink/ink1283.xml"/><Relationship Id="rId152" Type="http://schemas.openxmlformats.org/officeDocument/2006/relationships/customXml" Target="../ink/ink1098.xml"/><Relationship Id="rId173" Type="http://schemas.openxmlformats.org/officeDocument/2006/relationships/customXml" Target="../ink/ink1115.xml"/><Relationship Id="rId194" Type="http://schemas.openxmlformats.org/officeDocument/2006/relationships/customXml" Target="../ink/ink1136.xml"/><Relationship Id="rId208" Type="http://schemas.openxmlformats.org/officeDocument/2006/relationships/customXml" Target="../ink/ink1150.xml"/><Relationship Id="rId229" Type="http://schemas.openxmlformats.org/officeDocument/2006/relationships/customXml" Target="../ink/ink1171.xml"/><Relationship Id="rId380" Type="http://schemas.openxmlformats.org/officeDocument/2006/relationships/customXml" Target="../ink/ink1289.xml"/><Relationship Id="rId240" Type="http://schemas.openxmlformats.org/officeDocument/2006/relationships/customXml" Target="../ink/ink1182.xml"/><Relationship Id="rId261" Type="http://schemas.openxmlformats.org/officeDocument/2006/relationships/customXml" Target="../ink/ink1203.xml"/><Relationship Id="rId14" Type="http://schemas.openxmlformats.org/officeDocument/2006/relationships/customXml" Target="../ink/ink1029.xml"/><Relationship Id="rId35" Type="http://schemas.openxmlformats.org/officeDocument/2006/relationships/image" Target="../media/image20.png"/><Relationship Id="rId56" Type="http://schemas.openxmlformats.org/officeDocument/2006/relationships/customXml" Target="../ink/ink1050.xml"/><Relationship Id="rId77" Type="http://schemas.openxmlformats.org/officeDocument/2006/relationships/image" Target="../media/image63.png"/><Relationship Id="rId100" Type="http://schemas.openxmlformats.org/officeDocument/2006/relationships/customXml" Target="../ink/ink1072.xml"/><Relationship Id="rId282" Type="http://schemas.openxmlformats.org/officeDocument/2006/relationships/customXml" Target="../ink/ink1224.xml"/><Relationship Id="rId317" Type="http://schemas.openxmlformats.org/officeDocument/2006/relationships/customXml" Target="../ink/ink1257.xml"/><Relationship Id="rId338" Type="http://schemas.openxmlformats.org/officeDocument/2006/relationships/image" Target="../media/image128.png"/><Relationship Id="rId359" Type="http://schemas.openxmlformats.org/officeDocument/2006/relationships/customXml" Target="../ink/ink1278.xml"/><Relationship Id="rId8" Type="http://schemas.openxmlformats.org/officeDocument/2006/relationships/customXml" Target="../ink/ink1026.xml"/><Relationship Id="rId98" Type="http://schemas.openxmlformats.org/officeDocument/2006/relationships/customXml" Target="../ink/ink1071.xml"/><Relationship Id="rId121" Type="http://schemas.openxmlformats.org/officeDocument/2006/relationships/image" Target="../media/image85.png"/><Relationship Id="rId142" Type="http://schemas.openxmlformats.org/officeDocument/2006/relationships/customXml" Target="../ink/ink1093.xml"/><Relationship Id="rId163" Type="http://schemas.openxmlformats.org/officeDocument/2006/relationships/customXml" Target="../ink/ink1105.xml"/><Relationship Id="rId184" Type="http://schemas.openxmlformats.org/officeDocument/2006/relationships/customXml" Target="../ink/ink1126.xml"/><Relationship Id="rId219" Type="http://schemas.openxmlformats.org/officeDocument/2006/relationships/customXml" Target="../ink/ink1161.xml"/><Relationship Id="rId370" Type="http://schemas.openxmlformats.org/officeDocument/2006/relationships/image" Target="../media/image148.png"/><Relationship Id="rId391" Type="http://schemas.openxmlformats.org/officeDocument/2006/relationships/customXml" Target="../ink/ink1297.xml"/><Relationship Id="rId405" Type="http://schemas.openxmlformats.org/officeDocument/2006/relationships/customXml" Target="../ink/ink1304.xml"/><Relationship Id="rId230" Type="http://schemas.openxmlformats.org/officeDocument/2006/relationships/customXml" Target="../ink/ink1172.xml"/><Relationship Id="rId251" Type="http://schemas.openxmlformats.org/officeDocument/2006/relationships/customXml" Target="../ink/ink1193.xml"/><Relationship Id="rId25" Type="http://schemas.openxmlformats.org/officeDocument/2006/relationships/image" Target="../media/image15.png"/><Relationship Id="rId46" Type="http://schemas.openxmlformats.org/officeDocument/2006/relationships/customXml" Target="../ink/ink1045.xml"/><Relationship Id="rId67" Type="http://schemas.openxmlformats.org/officeDocument/2006/relationships/image" Target="../media/image58.png"/><Relationship Id="rId272" Type="http://schemas.openxmlformats.org/officeDocument/2006/relationships/customXml" Target="../ink/ink1214.xml"/><Relationship Id="rId293" Type="http://schemas.openxmlformats.org/officeDocument/2006/relationships/customXml" Target="../ink/ink1235.xml"/><Relationship Id="rId307" Type="http://schemas.openxmlformats.org/officeDocument/2006/relationships/customXml" Target="../ink/ink1249.xml"/><Relationship Id="rId328" Type="http://schemas.openxmlformats.org/officeDocument/2006/relationships/image" Target="../media/image123.png"/><Relationship Id="rId349" Type="http://schemas.openxmlformats.org/officeDocument/2006/relationships/customXml" Target="../ink/ink1273.xml"/><Relationship Id="rId88" Type="http://schemas.openxmlformats.org/officeDocument/2006/relationships/customXml" Target="../ink/ink1066.xml"/><Relationship Id="rId111" Type="http://schemas.openxmlformats.org/officeDocument/2006/relationships/image" Target="../media/image80.png"/><Relationship Id="rId132" Type="http://schemas.openxmlformats.org/officeDocument/2006/relationships/customXml" Target="../ink/ink1088.xml"/><Relationship Id="rId153" Type="http://schemas.openxmlformats.org/officeDocument/2006/relationships/image" Target="../media/image101.png"/><Relationship Id="rId174" Type="http://schemas.openxmlformats.org/officeDocument/2006/relationships/customXml" Target="../ink/ink1116.xml"/><Relationship Id="rId195" Type="http://schemas.openxmlformats.org/officeDocument/2006/relationships/customXml" Target="../ink/ink1137.xml"/><Relationship Id="rId209" Type="http://schemas.openxmlformats.org/officeDocument/2006/relationships/customXml" Target="../ink/ink1151.xml"/><Relationship Id="rId360" Type="http://schemas.openxmlformats.org/officeDocument/2006/relationships/image" Target="../media/image142.png"/><Relationship Id="rId381" Type="http://schemas.openxmlformats.org/officeDocument/2006/relationships/customXml" Target="../ink/ink1290.xml"/><Relationship Id="rId220" Type="http://schemas.openxmlformats.org/officeDocument/2006/relationships/customXml" Target="../ink/ink1162.xml"/><Relationship Id="rId241" Type="http://schemas.openxmlformats.org/officeDocument/2006/relationships/customXml" Target="../ink/ink1183.xml"/><Relationship Id="rId15" Type="http://schemas.openxmlformats.org/officeDocument/2006/relationships/image" Target="../media/image10.png"/><Relationship Id="rId36" Type="http://schemas.openxmlformats.org/officeDocument/2006/relationships/customXml" Target="../ink/ink1040.xml"/><Relationship Id="rId57" Type="http://schemas.openxmlformats.org/officeDocument/2006/relationships/image" Target="../media/image53.png"/><Relationship Id="rId262" Type="http://schemas.openxmlformats.org/officeDocument/2006/relationships/customXml" Target="../ink/ink1204.xml"/><Relationship Id="rId283" Type="http://schemas.openxmlformats.org/officeDocument/2006/relationships/customXml" Target="../ink/ink1225.xml"/><Relationship Id="rId318" Type="http://schemas.openxmlformats.org/officeDocument/2006/relationships/image" Target="../media/image117.png"/><Relationship Id="rId339" Type="http://schemas.openxmlformats.org/officeDocument/2006/relationships/customXml" Target="../ink/ink1268.xml"/><Relationship Id="rId78" Type="http://schemas.openxmlformats.org/officeDocument/2006/relationships/customXml" Target="../ink/ink1061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1083.xml"/><Relationship Id="rId143" Type="http://schemas.openxmlformats.org/officeDocument/2006/relationships/image" Target="../media/image96.png"/><Relationship Id="rId164" Type="http://schemas.openxmlformats.org/officeDocument/2006/relationships/customXml" Target="../ink/ink1106.xml"/><Relationship Id="rId185" Type="http://schemas.openxmlformats.org/officeDocument/2006/relationships/customXml" Target="../ink/ink1127.xml"/><Relationship Id="rId350" Type="http://schemas.openxmlformats.org/officeDocument/2006/relationships/image" Target="../media/image137.png"/><Relationship Id="rId371" Type="http://schemas.openxmlformats.org/officeDocument/2006/relationships/customXml" Target="../ink/ink1284.xml"/><Relationship Id="rId406" Type="http://schemas.openxmlformats.org/officeDocument/2006/relationships/image" Target="../media/image170.png"/><Relationship Id="rId9" Type="http://schemas.openxmlformats.org/officeDocument/2006/relationships/image" Target="../media/image7.png"/><Relationship Id="rId210" Type="http://schemas.openxmlformats.org/officeDocument/2006/relationships/customXml" Target="../ink/ink1152.xml"/><Relationship Id="rId392" Type="http://schemas.openxmlformats.org/officeDocument/2006/relationships/image" Target="../media/image161.png"/><Relationship Id="rId26" Type="http://schemas.openxmlformats.org/officeDocument/2006/relationships/customXml" Target="../ink/ink1035.xml"/><Relationship Id="rId231" Type="http://schemas.openxmlformats.org/officeDocument/2006/relationships/customXml" Target="../ink/ink1173.xml"/><Relationship Id="rId252" Type="http://schemas.openxmlformats.org/officeDocument/2006/relationships/customXml" Target="../ink/ink1194.xml"/><Relationship Id="rId273" Type="http://schemas.openxmlformats.org/officeDocument/2006/relationships/customXml" Target="../ink/ink1215.xml"/><Relationship Id="rId294" Type="http://schemas.openxmlformats.org/officeDocument/2006/relationships/customXml" Target="../ink/ink1236.xml"/><Relationship Id="rId308" Type="http://schemas.openxmlformats.org/officeDocument/2006/relationships/customXml" Target="../ink/ink1250.xml"/><Relationship Id="rId329" Type="http://schemas.openxmlformats.org/officeDocument/2006/relationships/customXml" Target="../ink/ink1263.xml"/><Relationship Id="rId47" Type="http://schemas.openxmlformats.org/officeDocument/2006/relationships/image" Target="../media/image48.png"/><Relationship Id="rId68" Type="http://schemas.openxmlformats.org/officeDocument/2006/relationships/customXml" Target="../ink/ink1056.xml"/><Relationship Id="rId89" Type="http://schemas.openxmlformats.org/officeDocument/2006/relationships/image" Target="../media/image69.png"/><Relationship Id="rId112" Type="http://schemas.openxmlformats.org/officeDocument/2006/relationships/customXml" Target="../ink/ink1078.xml"/><Relationship Id="rId133" Type="http://schemas.openxmlformats.org/officeDocument/2006/relationships/image" Target="../media/image91.png"/><Relationship Id="rId154" Type="http://schemas.openxmlformats.org/officeDocument/2006/relationships/customXml" Target="../ink/ink1099.xml"/><Relationship Id="rId175" Type="http://schemas.openxmlformats.org/officeDocument/2006/relationships/customXml" Target="../ink/ink1117.xml"/><Relationship Id="rId340" Type="http://schemas.openxmlformats.org/officeDocument/2006/relationships/image" Target="../media/image132.png"/><Relationship Id="rId361" Type="http://schemas.openxmlformats.org/officeDocument/2006/relationships/customXml" Target="../ink/ink1279.xml"/><Relationship Id="rId196" Type="http://schemas.openxmlformats.org/officeDocument/2006/relationships/customXml" Target="../ink/ink1138.xml"/><Relationship Id="rId200" Type="http://schemas.openxmlformats.org/officeDocument/2006/relationships/customXml" Target="../ink/ink1142.xml"/><Relationship Id="rId382" Type="http://schemas.openxmlformats.org/officeDocument/2006/relationships/customXml" Target="../ink/ink1291.xml"/><Relationship Id="rId16" Type="http://schemas.openxmlformats.org/officeDocument/2006/relationships/customXml" Target="../ink/ink1030.xml"/><Relationship Id="rId221" Type="http://schemas.openxmlformats.org/officeDocument/2006/relationships/customXml" Target="../ink/ink1163.xml"/><Relationship Id="rId242" Type="http://schemas.openxmlformats.org/officeDocument/2006/relationships/customXml" Target="../ink/ink1184.xml"/><Relationship Id="rId263" Type="http://schemas.openxmlformats.org/officeDocument/2006/relationships/customXml" Target="../ink/ink1205.xml"/><Relationship Id="rId284" Type="http://schemas.openxmlformats.org/officeDocument/2006/relationships/customXml" Target="../ink/ink1226.xml"/><Relationship Id="rId319" Type="http://schemas.openxmlformats.org/officeDocument/2006/relationships/customXml" Target="../ink/ink1258.xml"/><Relationship Id="rId37" Type="http://schemas.openxmlformats.org/officeDocument/2006/relationships/image" Target="../media/image21.png"/><Relationship Id="rId58" Type="http://schemas.openxmlformats.org/officeDocument/2006/relationships/customXml" Target="../ink/ink1051.xml"/><Relationship Id="rId79" Type="http://schemas.openxmlformats.org/officeDocument/2006/relationships/image" Target="../media/image64.png"/><Relationship Id="rId102" Type="http://schemas.openxmlformats.org/officeDocument/2006/relationships/customXml" Target="../ink/ink1073.xml"/><Relationship Id="rId123" Type="http://schemas.openxmlformats.org/officeDocument/2006/relationships/image" Target="../media/image86.png"/><Relationship Id="rId144" Type="http://schemas.openxmlformats.org/officeDocument/2006/relationships/customXml" Target="../ink/ink1094.xml"/><Relationship Id="rId330" Type="http://schemas.openxmlformats.org/officeDocument/2006/relationships/image" Target="../media/image124.png"/><Relationship Id="rId90" Type="http://schemas.openxmlformats.org/officeDocument/2006/relationships/customXml" Target="../ink/ink1067.xml"/><Relationship Id="rId165" Type="http://schemas.openxmlformats.org/officeDocument/2006/relationships/customXml" Target="../ink/ink1107.xml"/><Relationship Id="rId186" Type="http://schemas.openxmlformats.org/officeDocument/2006/relationships/customXml" Target="../ink/ink1128.xml"/><Relationship Id="rId351" Type="http://schemas.openxmlformats.org/officeDocument/2006/relationships/customXml" Target="../ink/ink1274.xml"/><Relationship Id="rId372" Type="http://schemas.openxmlformats.org/officeDocument/2006/relationships/image" Target="../media/image149.png"/><Relationship Id="rId393" Type="http://schemas.openxmlformats.org/officeDocument/2006/relationships/customXml" Target="../ink/ink1298.xml"/><Relationship Id="rId407" Type="http://schemas.openxmlformats.org/officeDocument/2006/relationships/customXml" Target="../ink/ink1305.xml"/><Relationship Id="rId211" Type="http://schemas.openxmlformats.org/officeDocument/2006/relationships/customXml" Target="../ink/ink1153.xml"/><Relationship Id="rId232" Type="http://schemas.openxmlformats.org/officeDocument/2006/relationships/customXml" Target="../ink/ink1174.xml"/><Relationship Id="rId253" Type="http://schemas.openxmlformats.org/officeDocument/2006/relationships/customXml" Target="../ink/ink1195.xml"/><Relationship Id="rId274" Type="http://schemas.openxmlformats.org/officeDocument/2006/relationships/customXml" Target="../ink/ink1216.xml"/><Relationship Id="rId295" Type="http://schemas.openxmlformats.org/officeDocument/2006/relationships/customXml" Target="../ink/ink1237.xml"/><Relationship Id="rId309" Type="http://schemas.openxmlformats.org/officeDocument/2006/relationships/customXml" Target="../ink/ink1251.xml"/><Relationship Id="rId27" Type="http://schemas.openxmlformats.org/officeDocument/2006/relationships/image" Target="../media/image16.png"/><Relationship Id="rId48" Type="http://schemas.openxmlformats.org/officeDocument/2006/relationships/customXml" Target="../ink/ink1046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34" Type="http://schemas.openxmlformats.org/officeDocument/2006/relationships/customXml" Target="../ink/ink1089.xml"/><Relationship Id="rId320" Type="http://schemas.openxmlformats.org/officeDocument/2006/relationships/image" Target="../media/image119.png"/><Relationship Id="rId80" Type="http://schemas.openxmlformats.org/officeDocument/2006/relationships/customXml" Target="../ink/ink1062.xml"/><Relationship Id="rId155" Type="http://schemas.openxmlformats.org/officeDocument/2006/relationships/image" Target="../media/image156.png"/><Relationship Id="rId176" Type="http://schemas.openxmlformats.org/officeDocument/2006/relationships/customXml" Target="../ink/ink1118.xml"/><Relationship Id="rId197" Type="http://schemas.openxmlformats.org/officeDocument/2006/relationships/customXml" Target="../ink/ink1139.xml"/><Relationship Id="rId341" Type="http://schemas.openxmlformats.org/officeDocument/2006/relationships/customXml" Target="../ink/ink1269.xml"/><Relationship Id="rId362" Type="http://schemas.openxmlformats.org/officeDocument/2006/relationships/image" Target="../media/image144.png"/><Relationship Id="rId383" Type="http://schemas.openxmlformats.org/officeDocument/2006/relationships/customXml" Target="../ink/ink1292.xml"/><Relationship Id="rId201" Type="http://schemas.openxmlformats.org/officeDocument/2006/relationships/customXml" Target="../ink/ink1143.xml"/><Relationship Id="rId222" Type="http://schemas.openxmlformats.org/officeDocument/2006/relationships/customXml" Target="../ink/ink1164.xml"/><Relationship Id="rId243" Type="http://schemas.openxmlformats.org/officeDocument/2006/relationships/customXml" Target="../ink/ink1185.xml"/><Relationship Id="rId264" Type="http://schemas.openxmlformats.org/officeDocument/2006/relationships/customXml" Target="../ink/ink1206.xml"/><Relationship Id="rId285" Type="http://schemas.openxmlformats.org/officeDocument/2006/relationships/customXml" Target="../ink/ink1227.xml"/><Relationship Id="rId17" Type="http://schemas.openxmlformats.org/officeDocument/2006/relationships/image" Target="../media/image11.png"/><Relationship Id="rId38" Type="http://schemas.openxmlformats.org/officeDocument/2006/relationships/customXml" Target="../ink/ink1041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24" Type="http://schemas.openxmlformats.org/officeDocument/2006/relationships/customXml" Target="../ink/ink1084.xml"/><Relationship Id="rId310" Type="http://schemas.openxmlformats.org/officeDocument/2006/relationships/customXml" Target="../ink/ink1252.xml"/><Relationship Id="rId70" Type="http://schemas.openxmlformats.org/officeDocument/2006/relationships/customXml" Target="../ink/ink1057.xml"/><Relationship Id="rId91" Type="http://schemas.openxmlformats.org/officeDocument/2006/relationships/image" Target="../media/image70.png"/><Relationship Id="rId145" Type="http://schemas.openxmlformats.org/officeDocument/2006/relationships/image" Target="../media/image97.png"/><Relationship Id="rId166" Type="http://schemas.openxmlformats.org/officeDocument/2006/relationships/customXml" Target="../ink/ink1108.xml"/><Relationship Id="rId187" Type="http://schemas.openxmlformats.org/officeDocument/2006/relationships/customXml" Target="../ink/ink1129.xml"/><Relationship Id="rId331" Type="http://schemas.openxmlformats.org/officeDocument/2006/relationships/customXml" Target="../ink/ink1264.xml"/><Relationship Id="rId352" Type="http://schemas.openxmlformats.org/officeDocument/2006/relationships/image" Target="../media/image138.png"/><Relationship Id="rId373" Type="http://schemas.openxmlformats.org/officeDocument/2006/relationships/customXml" Target="../ink/ink1285.xml"/><Relationship Id="rId394" Type="http://schemas.openxmlformats.org/officeDocument/2006/relationships/image" Target="../media/image162.png"/><Relationship Id="rId408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4.xml"/><Relationship Id="rId233" Type="http://schemas.openxmlformats.org/officeDocument/2006/relationships/customXml" Target="../ink/ink1175.xml"/><Relationship Id="rId254" Type="http://schemas.openxmlformats.org/officeDocument/2006/relationships/customXml" Target="../ink/ink1196.xml"/><Relationship Id="rId28" Type="http://schemas.openxmlformats.org/officeDocument/2006/relationships/customXml" Target="../ink/ink1036.xml"/><Relationship Id="rId49" Type="http://schemas.openxmlformats.org/officeDocument/2006/relationships/image" Target="../media/image49.png"/><Relationship Id="rId114" Type="http://schemas.openxmlformats.org/officeDocument/2006/relationships/customXml" Target="../ink/ink1079.xml"/><Relationship Id="rId275" Type="http://schemas.openxmlformats.org/officeDocument/2006/relationships/customXml" Target="../ink/ink1217.xml"/><Relationship Id="rId296" Type="http://schemas.openxmlformats.org/officeDocument/2006/relationships/customXml" Target="../ink/ink1238.xml"/><Relationship Id="rId300" Type="http://schemas.openxmlformats.org/officeDocument/2006/relationships/customXml" Target="../ink/ink1242.xml"/><Relationship Id="rId60" Type="http://schemas.openxmlformats.org/officeDocument/2006/relationships/customXml" Target="../ink/ink1052.xml"/><Relationship Id="rId81" Type="http://schemas.openxmlformats.org/officeDocument/2006/relationships/image" Target="../media/image65.png"/><Relationship Id="rId135" Type="http://schemas.openxmlformats.org/officeDocument/2006/relationships/image" Target="../media/image92.png"/><Relationship Id="rId156" Type="http://schemas.openxmlformats.org/officeDocument/2006/relationships/customXml" Target="../ink/ink1100.xml"/><Relationship Id="rId177" Type="http://schemas.openxmlformats.org/officeDocument/2006/relationships/customXml" Target="../ink/ink1119.xml"/><Relationship Id="rId198" Type="http://schemas.openxmlformats.org/officeDocument/2006/relationships/customXml" Target="../ink/ink1140.xml"/><Relationship Id="rId321" Type="http://schemas.openxmlformats.org/officeDocument/2006/relationships/customXml" Target="../ink/ink1259.xml"/><Relationship Id="rId342" Type="http://schemas.openxmlformats.org/officeDocument/2006/relationships/image" Target="../media/image133.png"/><Relationship Id="rId363" Type="http://schemas.openxmlformats.org/officeDocument/2006/relationships/customXml" Target="../ink/ink1280.xml"/><Relationship Id="rId384" Type="http://schemas.openxmlformats.org/officeDocument/2006/relationships/customXml" Target="../ink/ink1293.xml"/><Relationship Id="rId202" Type="http://schemas.openxmlformats.org/officeDocument/2006/relationships/customXml" Target="../ink/ink1144.xml"/><Relationship Id="rId223" Type="http://schemas.openxmlformats.org/officeDocument/2006/relationships/customXml" Target="../ink/ink1165.xml"/><Relationship Id="rId244" Type="http://schemas.openxmlformats.org/officeDocument/2006/relationships/customXml" Target="../ink/ink1186.xml"/><Relationship Id="rId18" Type="http://schemas.openxmlformats.org/officeDocument/2006/relationships/customXml" Target="../ink/ink1031.xml"/><Relationship Id="rId39" Type="http://schemas.openxmlformats.org/officeDocument/2006/relationships/image" Target="../media/image44.png"/><Relationship Id="rId265" Type="http://schemas.openxmlformats.org/officeDocument/2006/relationships/customXml" Target="../ink/ink1207.xml"/><Relationship Id="rId286" Type="http://schemas.openxmlformats.org/officeDocument/2006/relationships/customXml" Target="../ink/ink1228.xml"/><Relationship Id="rId50" Type="http://schemas.openxmlformats.org/officeDocument/2006/relationships/customXml" Target="../ink/ink1047.xml"/><Relationship Id="rId104" Type="http://schemas.openxmlformats.org/officeDocument/2006/relationships/customXml" Target="../ink/ink1074.xml"/><Relationship Id="rId125" Type="http://schemas.openxmlformats.org/officeDocument/2006/relationships/image" Target="../media/image87.png"/><Relationship Id="rId146" Type="http://schemas.openxmlformats.org/officeDocument/2006/relationships/customXml" Target="../ink/ink1095.xml"/><Relationship Id="rId167" Type="http://schemas.openxmlformats.org/officeDocument/2006/relationships/customXml" Target="../ink/ink1109.xml"/><Relationship Id="rId188" Type="http://schemas.openxmlformats.org/officeDocument/2006/relationships/customXml" Target="../ink/ink1130.xml"/><Relationship Id="rId311" Type="http://schemas.openxmlformats.org/officeDocument/2006/relationships/customXml" Target="../ink/ink1253.xml"/><Relationship Id="rId332" Type="http://schemas.openxmlformats.org/officeDocument/2006/relationships/image" Target="../media/image125.png"/><Relationship Id="rId353" Type="http://schemas.openxmlformats.org/officeDocument/2006/relationships/customXml" Target="../ink/ink1275.xml"/><Relationship Id="rId374" Type="http://schemas.openxmlformats.org/officeDocument/2006/relationships/customXml" Target="../ink/ink1286.xml"/><Relationship Id="rId395" Type="http://schemas.openxmlformats.org/officeDocument/2006/relationships/customXml" Target="../ink/ink1299.xml"/><Relationship Id="rId409" Type="http://schemas.openxmlformats.org/officeDocument/2006/relationships/customXml" Target="../ink/ink1306.xml"/><Relationship Id="rId71" Type="http://schemas.openxmlformats.org/officeDocument/2006/relationships/image" Target="../media/image60.png"/><Relationship Id="rId92" Type="http://schemas.openxmlformats.org/officeDocument/2006/relationships/customXml" Target="../ink/ink1068.xml"/><Relationship Id="rId213" Type="http://schemas.openxmlformats.org/officeDocument/2006/relationships/customXml" Target="../ink/ink1155.xml"/><Relationship Id="rId234" Type="http://schemas.openxmlformats.org/officeDocument/2006/relationships/customXml" Target="../ink/ink1176.xml"/><Relationship Id="rId2" Type="http://schemas.openxmlformats.org/officeDocument/2006/relationships/customXml" Target="../ink/ink1023.xml"/><Relationship Id="rId29" Type="http://schemas.openxmlformats.org/officeDocument/2006/relationships/image" Target="../media/image17.png"/><Relationship Id="rId255" Type="http://schemas.openxmlformats.org/officeDocument/2006/relationships/customXml" Target="../ink/ink1197.xml"/><Relationship Id="rId276" Type="http://schemas.openxmlformats.org/officeDocument/2006/relationships/customXml" Target="../ink/ink1218.xml"/><Relationship Id="rId297" Type="http://schemas.openxmlformats.org/officeDocument/2006/relationships/customXml" Target="../ink/ink1239.xml"/><Relationship Id="rId40" Type="http://schemas.openxmlformats.org/officeDocument/2006/relationships/customXml" Target="../ink/ink1042.xml"/><Relationship Id="rId115" Type="http://schemas.openxmlformats.org/officeDocument/2006/relationships/image" Target="../media/image82.png"/><Relationship Id="rId136" Type="http://schemas.openxmlformats.org/officeDocument/2006/relationships/customXml" Target="../ink/ink1090.xml"/><Relationship Id="rId157" Type="http://schemas.openxmlformats.org/officeDocument/2006/relationships/image" Target="../media/image157.png"/><Relationship Id="rId178" Type="http://schemas.openxmlformats.org/officeDocument/2006/relationships/customXml" Target="../ink/ink1120.xml"/><Relationship Id="rId301" Type="http://schemas.openxmlformats.org/officeDocument/2006/relationships/customXml" Target="../ink/ink1243.xml"/><Relationship Id="rId322" Type="http://schemas.openxmlformats.org/officeDocument/2006/relationships/image" Target="../media/image120.png"/><Relationship Id="rId343" Type="http://schemas.openxmlformats.org/officeDocument/2006/relationships/customXml" Target="../ink/ink1270.xml"/><Relationship Id="rId364" Type="http://schemas.openxmlformats.org/officeDocument/2006/relationships/image" Target="../media/image145.png"/><Relationship Id="rId61" Type="http://schemas.openxmlformats.org/officeDocument/2006/relationships/image" Target="../media/image55.png"/><Relationship Id="rId82" Type="http://schemas.openxmlformats.org/officeDocument/2006/relationships/customXml" Target="../ink/ink1063.xml"/><Relationship Id="rId199" Type="http://schemas.openxmlformats.org/officeDocument/2006/relationships/customXml" Target="../ink/ink1141.xml"/><Relationship Id="rId203" Type="http://schemas.openxmlformats.org/officeDocument/2006/relationships/customXml" Target="../ink/ink1145.xml"/><Relationship Id="rId385" Type="http://schemas.openxmlformats.org/officeDocument/2006/relationships/customXml" Target="../ink/ink1294.xml"/><Relationship Id="rId19" Type="http://schemas.openxmlformats.org/officeDocument/2006/relationships/image" Target="../media/image12.png"/><Relationship Id="rId224" Type="http://schemas.openxmlformats.org/officeDocument/2006/relationships/customXml" Target="../ink/ink1166.xml"/><Relationship Id="rId245" Type="http://schemas.openxmlformats.org/officeDocument/2006/relationships/customXml" Target="../ink/ink1187.xml"/><Relationship Id="rId266" Type="http://schemas.openxmlformats.org/officeDocument/2006/relationships/customXml" Target="../ink/ink1208.xml"/><Relationship Id="rId287" Type="http://schemas.openxmlformats.org/officeDocument/2006/relationships/customXml" Target="../ink/ink1229.xml"/><Relationship Id="rId410" Type="http://schemas.openxmlformats.org/officeDocument/2006/relationships/image" Target="../media/image174.png"/><Relationship Id="rId30" Type="http://schemas.openxmlformats.org/officeDocument/2006/relationships/customXml" Target="../ink/ink1037.xml"/><Relationship Id="rId105" Type="http://schemas.openxmlformats.org/officeDocument/2006/relationships/image" Target="../media/image77.png"/><Relationship Id="rId126" Type="http://schemas.openxmlformats.org/officeDocument/2006/relationships/customXml" Target="../ink/ink1085.xml"/><Relationship Id="rId147" Type="http://schemas.openxmlformats.org/officeDocument/2006/relationships/image" Target="../media/image98.png"/><Relationship Id="rId168" Type="http://schemas.openxmlformats.org/officeDocument/2006/relationships/customXml" Target="../ink/ink1110.xml"/><Relationship Id="rId312" Type="http://schemas.openxmlformats.org/officeDocument/2006/relationships/customXml" Target="../ink/ink1254.xml"/><Relationship Id="rId333" Type="http://schemas.openxmlformats.org/officeDocument/2006/relationships/customXml" Target="../ink/ink1265.xml"/><Relationship Id="rId354" Type="http://schemas.openxmlformats.org/officeDocument/2006/relationships/image" Target="../media/image139.png"/><Relationship Id="rId51" Type="http://schemas.openxmlformats.org/officeDocument/2006/relationships/image" Target="../media/image50.png"/><Relationship Id="rId72" Type="http://schemas.openxmlformats.org/officeDocument/2006/relationships/customXml" Target="../ink/ink1058.xml"/><Relationship Id="rId93" Type="http://schemas.openxmlformats.org/officeDocument/2006/relationships/image" Target="../media/image71.png"/><Relationship Id="rId189" Type="http://schemas.openxmlformats.org/officeDocument/2006/relationships/customXml" Target="../ink/ink1131.xml"/><Relationship Id="rId375" Type="http://schemas.openxmlformats.org/officeDocument/2006/relationships/image" Target="../media/image150.png"/><Relationship Id="rId396" Type="http://schemas.openxmlformats.org/officeDocument/2006/relationships/image" Target="../media/image163.png"/><Relationship Id="rId3" Type="http://schemas.openxmlformats.org/officeDocument/2006/relationships/image" Target="../media/image109.png"/><Relationship Id="rId214" Type="http://schemas.openxmlformats.org/officeDocument/2006/relationships/customXml" Target="../ink/ink1156.xml"/><Relationship Id="rId235" Type="http://schemas.openxmlformats.org/officeDocument/2006/relationships/customXml" Target="../ink/ink1177.xml"/><Relationship Id="rId256" Type="http://schemas.openxmlformats.org/officeDocument/2006/relationships/customXml" Target="../ink/ink1198.xml"/><Relationship Id="rId277" Type="http://schemas.openxmlformats.org/officeDocument/2006/relationships/customXml" Target="../ink/ink1219.xml"/><Relationship Id="rId298" Type="http://schemas.openxmlformats.org/officeDocument/2006/relationships/customXml" Target="../ink/ink1240.xml"/><Relationship Id="rId400" Type="http://schemas.openxmlformats.org/officeDocument/2006/relationships/image" Target="../media/image165.png"/><Relationship Id="rId116" Type="http://schemas.openxmlformats.org/officeDocument/2006/relationships/customXml" Target="../ink/ink1080.xml"/><Relationship Id="rId137" Type="http://schemas.openxmlformats.org/officeDocument/2006/relationships/image" Target="../media/image93.png"/><Relationship Id="rId158" Type="http://schemas.openxmlformats.org/officeDocument/2006/relationships/image" Target="../media/image114.png"/><Relationship Id="rId302" Type="http://schemas.openxmlformats.org/officeDocument/2006/relationships/customXml" Target="../ink/ink1244.xml"/><Relationship Id="rId323" Type="http://schemas.openxmlformats.org/officeDocument/2006/relationships/customXml" Target="../ink/ink1260.xml"/><Relationship Id="rId344" Type="http://schemas.openxmlformats.org/officeDocument/2006/relationships/image" Target="../media/image134.png"/><Relationship Id="rId20" Type="http://schemas.openxmlformats.org/officeDocument/2006/relationships/customXml" Target="../ink/ink1032.xml"/><Relationship Id="rId41" Type="http://schemas.openxmlformats.org/officeDocument/2006/relationships/image" Target="../media/image45.png"/><Relationship Id="rId62" Type="http://schemas.openxmlformats.org/officeDocument/2006/relationships/customXml" Target="../ink/ink1053.xml"/><Relationship Id="rId83" Type="http://schemas.openxmlformats.org/officeDocument/2006/relationships/image" Target="../media/image66.png"/><Relationship Id="rId179" Type="http://schemas.openxmlformats.org/officeDocument/2006/relationships/customXml" Target="../ink/ink1121.xml"/><Relationship Id="rId365" Type="http://schemas.openxmlformats.org/officeDocument/2006/relationships/customXml" Target="../ink/ink1281.xml"/><Relationship Id="rId386" Type="http://schemas.openxmlformats.org/officeDocument/2006/relationships/image" Target="../media/image158.png"/><Relationship Id="rId190" Type="http://schemas.openxmlformats.org/officeDocument/2006/relationships/customXml" Target="../ink/ink1132.xml"/><Relationship Id="rId204" Type="http://schemas.openxmlformats.org/officeDocument/2006/relationships/customXml" Target="../ink/ink1146.xml"/><Relationship Id="rId225" Type="http://schemas.openxmlformats.org/officeDocument/2006/relationships/customXml" Target="../ink/ink1167.xml"/><Relationship Id="rId246" Type="http://schemas.openxmlformats.org/officeDocument/2006/relationships/customXml" Target="../ink/ink1188.xml"/><Relationship Id="rId267" Type="http://schemas.openxmlformats.org/officeDocument/2006/relationships/customXml" Target="../ink/ink1209.xml"/><Relationship Id="rId288" Type="http://schemas.openxmlformats.org/officeDocument/2006/relationships/customXml" Target="../ink/ink1230.xml"/><Relationship Id="rId411" Type="http://schemas.openxmlformats.org/officeDocument/2006/relationships/customXml" Target="../ink/ink1307.xml"/><Relationship Id="rId106" Type="http://schemas.openxmlformats.org/officeDocument/2006/relationships/customXml" Target="../ink/ink1075.xml"/><Relationship Id="rId127" Type="http://schemas.openxmlformats.org/officeDocument/2006/relationships/image" Target="../media/image88.png"/><Relationship Id="rId313" Type="http://schemas.openxmlformats.org/officeDocument/2006/relationships/customXml" Target="../ink/ink1255.xml"/><Relationship Id="rId10" Type="http://schemas.openxmlformats.org/officeDocument/2006/relationships/customXml" Target="../ink/ink1027.xml"/><Relationship Id="rId31" Type="http://schemas.openxmlformats.org/officeDocument/2006/relationships/image" Target="../media/image18.png"/><Relationship Id="rId52" Type="http://schemas.openxmlformats.org/officeDocument/2006/relationships/customXml" Target="../ink/ink1048.xml"/><Relationship Id="rId73" Type="http://schemas.openxmlformats.org/officeDocument/2006/relationships/image" Target="../media/image61.png"/><Relationship Id="rId94" Type="http://schemas.openxmlformats.org/officeDocument/2006/relationships/customXml" Target="../ink/ink1069.xml"/><Relationship Id="rId148" Type="http://schemas.openxmlformats.org/officeDocument/2006/relationships/customXml" Target="../ink/ink1096.xml"/><Relationship Id="rId169" Type="http://schemas.openxmlformats.org/officeDocument/2006/relationships/customXml" Target="../ink/ink1111.xml"/><Relationship Id="rId334" Type="http://schemas.openxmlformats.org/officeDocument/2006/relationships/image" Target="../media/image126.png"/><Relationship Id="rId355" Type="http://schemas.openxmlformats.org/officeDocument/2006/relationships/customXml" Target="../ink/ink1276.xml"/><Relationship Id="rId376" Type="http://schemas.openxmlformats.org/officeDocument/2006/relationships/customXml" Target="../ink/ink1287.xml"/><Relationship Id="rId397" Type="http://schemas.openxmlformats.org/officeDocument/2006/relationships/customXml" Target="../ink/ink1300.xml"/><Relationship Id="rId4" Type="http://schemas.openxmlformats.org/officeDocument/2006/relationships/customXml" Target="../ink/ink1024.xml"/><Relationship Id="rId180" Type="http://schemas.openxmlformats.org/officeDocument/2006/relationships/customXml" Target="../ink/ink1122.xml"/><Relationship Id="rId215" Type="http://schemas.openxmlformats.org/officeDocument/2006/relationships/customXml" Target="../ink/ink1157.xml"/><Relationship Id="rId236" Type="http://schemas.openxmlformats.org/officeDocument/2006/relationships/customXml" Target="../ink/ink1178.xml"/><Relationship Id="rId257" Type="http://schemas.openxmlformats.org/officeDocument/2006/relationships/customXml" Target="../ink/ink1199.xml"/><Relationship Id="rId278" Type="http://schemas.openxmlformats.org/officeDocument/2006/relationships/customXml" Target="../ink/ink1220.xml"/><Relationship Id="rId401" Type="http://schemas.openxmlformats.org/officeDocument/2006/relationships/customXml" Target="../ink/ink1302.xml"/><Relationship Id="rId303" Type="http://schemas.openxmlformats.org/officeDocument/2006/relationships/customXml" Target="../ink/ink1245.xml"/><Relationship Id="rId42" Type="http://schemas.openxmlformats.org/officeDocument/2006/relationships/customXml" Target="../ink/ink1043.xml"/><Relationship Id="rId84" Type="http://schemas.openxmlformats.org/officeDocument/2006/relationships/customXml" Target="../ink/ink1064.xml"/><Relationship Id="rId138" Type="http://schemas.openxmlformats.org/officeDocument/2006/relationships/customXml" Target="../ink/ink1091.xml"/><Relationship Id="rId345" Type="http://schemas.openxmlformats.org/officeDocument/2006/relationships/customXml" Target="../ink/ink1271.xml"/><Relationship Id="rId387" Type="http://schemas.openxmlformats.org/officeDocument/2006/relationships/customXml" Target="../ink/ink1295.xml"/><Relationship Id="rId191" Type="http://schemas.openxmlformats.org/officeDocument/2006/relationships/customXml" Target="../ink/ink1133.xml"/><Relationship Id="rId205" Type="http://schemas.openxmlformats.org/officeDocument/2006/relationships/customXml" Target="../ink/ink1147.xml"/><Relationship Id="rId247" Type="http://schemas.openxmlformats.org/officeDocument/2006/relationships/customXml" Target="../ink/ink1189.xml"/><Relationship Id="rId412" Type="http://schemas.openxmlformats.org/officeDocument/2006/relationships/image" Target="../media/image175.png"/><Relationship Id="rId107" Type="http://schemas.openxmlformats.org/officeDocument/2006/relationships/image" Target="../media/image78.png"/><Relationship Id="rId289" Type="http://schemas.openxmlformats.org/officeDocument/2006/relationships/customXml" Target="../ink/ink1231.xml"/><Relationship Id="rId11" Type="http://schemas.openxmlformats.org/officeDocument/2006/relationships/image" Target="../media/image8.png"/><Relationship Id="rId53" Type="http://schemas.openxmlformats.org/officeDocument/2006/relationships/image" Target="../media/image51.png"/><Relationship Id="rId149" Type="http://schemas.openxmlformats.org/officeDocument/2006/relationships/image" Target="../media/image99.png"/><Relationship Id="rId314" Type="http://schemas.openxmlformats.org/officeDocument/2006/relationships/image" Target="../media/image115.png"/><Relationship Id="rId356" Type="http://schemas.openxmlformats.org/officeDocument/2006/relationships/image" Target="../media/image140.png"/><Relationship Id="rId398" Type="http://schemas.openxmlformats.org/officeDocument/2006/relationships/image" Target="../media/image164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.png"/><Relationship Id="rId299" Type="http://schemas.openxmlformats.org/officeDocument/2006/relationships/customXml" Target="../ink/ink1494.xml"/><Relationship Id="rId303" Type="http://schemas.openxmlformats.org/officeDocument/2006/relationships/image" Target="../media/image151.png"/><Relationship Id="rId21" Type="http://schemas.openxmlformats.org/officeDocument/2006/relationships/image" Target="../media/image13.png"/><Relationship Id="rId42" Type="http://schemas.openxmlformats.org/officeDocument/2006/relationships/customXml" Target="../ink/ink1328.xml"/><Relationship Id="rId63" Type="http://schemas.openxmlformats.org/officeDocument/2006/relationships/image" Target="../media/image56.png"/><Relationship Id="rId84" Type="http://schemas.openxmlformats.org/officeDocument/2006/relationships/customXml" Target="../ink/ink1349.xml"/><Relationship Id="rId138" Type="http://schemas.openxmlformats.org/officeDocument/2006/relationships/customXml" Target="../ink/ink1376.xml"/><Relationship Id="rId159" Type="http://schemas.openxmlformats.org/officeDocument/2006/relationships/customXml" Target="../ink/ink1386.xml"/><Relationship Id="rId170" Type="http://schemas.openxmlformats.org/officeDocument/2006/relationships/customXml" Target="../ink/ink1397.xml"/><Relationship Id="rId191" Type="http://schemas.openxmlformats.org/officeDocument/2006/relationships/customXml" Target="../ink/ink1418.xml"/><Relationship Id="rId205" Type="http://schemas.openxmlformats.org/officeDocument/2006/relationships/customXml" Target="../ink/ink1432.xml"/><Relationship Id="rId226" Type="http://schemas.openxmlformats.org/officeDocument/2006/relationships/customXml" Target="../ink/ink1453.xml"/><Relationship Id="rId247" Type="http://schemas.openxmlformats.org/officeDocument/2006/relationships/customXml" Target="../ink/ink1468.xml"/><Relationship Id="rId107" Type="http://schemas.openxmlformats.org/officeDocument/2006/relationships/image" Target="../media/image78.png"/><Relationship Id="rId268" Type="http://schemas.openxmlformats.org/officeDocument/2006/relationships/image" Target="../media/image134.png"/><Relationship Id="rId289" Type="http://schemas.openxmlformats.org/officeDocument/2006/relationships/customXml" Target="../ink/ink1489.xml"/><Relationship Id="rId11" Type="http://schemas.openxmlformats.org/officeDocument/2006/relationships/image" Target="../media/image8.png"/><Relationship Id="rId32" Type="http://schemas.openxmlformats.org/officeDocument/2006/relationships/customXml" Target="../ink/ink1323.xml"/><Relationship Id="rId53" Type="http://schemas.openxmlformats.org/officeDocument/2006/relationships/image" Target="../media/image51.png"/><Relationship Id="rId74" Type="http://schemas.openxmlformats.org/officeDocument/2006/relationships/customXml" Target="../ink/ink1344.xml"/><Relationship Id="rId128" Type="http://schemas.openxmlformats.org/officeDocument/2006/relationships/customXml" Target="../ink/ink1371.xml"/><Relationship Id="rId149" Type="http://schemas.openxmlformats.org/officeDocument/2006/relationships/image" Target="../media/image99.png"/><Relationship Id="rId314" Type="http://schemas.openxmlformats.org/officeDocument/2006/relationships/customXml" Target="../ink/ink1502.xml"/><Relationship Id="rId5" Type="http://schemas.openxmlformats.org/officeDocument/2006/relationships/image" Target="../media/image4.png"/><Relationship Id="rId95" Type="http://schemas.openxmlformats.org/officeDocument/2006/relationships/image" Target="../media/image72.png"/><Relationship Id="rId160" Type="http://schemas.openxmlformats.org/officeDocument/2006/relationships/customXml" Target="../ink/ink1387.xml"/><Relationship Id="rId181" Type="http://schemas.openxmlformats.org/officeDocument/2006/relationships/customXml" Target="../ink/ink1408.xml"/><Relationship Id="rId216" Type="http://schemas.openxmlformats.org/officeDocument/2006/relationships/customXml" Target="../ink/ink1443.xml"/><Relationship Id="rId237" Type="http://schemas.openxmlformats.org/officeDocument/2006/relationships/customXml" Target="../ink/ink1463.xml"/><Relationship Id="rId258" Type="http://schemas.openxmlformats.org/officeDocument/2006/relationships/image" Target="../media/image126.png"/><Relationship Id="rId279" Type="http://schemas.openxmlformats.org/officeDocument/2006/relationships/customXml" Target="../ink/ink1484.xml"/><Relationship Id="rId22" Type="http://schemas.openxmlformats.org/officeDocument/2006/relationships/customXml" Target="../ink/ink1318.xml"/><Relationship Id="rId43" Type="http://schemas.openxmlformats.org/officeDocument/2006/relationships/image" Target="../media/image46.png"/><Relationship Id="rId64" Type="http://schemas.openxmlformats.org/officeDocument/2006/relationships/customXml" Target="../ink/ink1339.xml"/><Relationship Id="rId118" Type="http://schemas.openxmlformats.org/officeDocument/2006/relationships/customXml" Target="../ink/ink1366.xml"/><Relationship Id="rId139" Type="http://schemas.openxmlformats.org/officeDocument/2006/relationships/image" Target="../media/image94.png"/><Relationship Id="rId290" Type="http://schemas.openxmlformats.org/officeDocument/2006/relationships/image" Target="../media/image145.png"/><Relationship Id="rId304" Type="http://schemas.openxmlformats.org/officeDocument/2006/relationships/customXml" Target="../ink/ink1497.xml"/><Relationship Id="rId85" Type="http://schemas.openxmlformats.org/officeDocument/2006/relationships/image" Target="../media/image67.png"/><Relationship Id="rId150" Type="http://schemas.openxmlformats.org/officeDocument/2006/relationships/customXml" Target="../ink/ink1382.xml"/><Relationship Id="rId171" Type="http://schemas.openxmlformats.org/officeDocument/2006/relationships/customXml" Target="../ink/ink1398.xml"/><Relationship Id="rId192" Type="http://schemas.openxmlformats.org/officeDocument/2006/relationships/customXml" Target="../ink/ink1419.xml"/><Relationship Id="rId206" Type="http://schemas.openxmlformats.org/officeDocument/2006/relationships/customXml" Target="../ink/ink1433.xml"/><Relationship Id="rId227" Type="http://schemas.openxmlformats.org/officeDocument/2006/relationships/customXml" Target="../ink/ink1454.xml"/><Relationship Id="rId248" Type="http://schemas.openxmlformats.org/officeDocument/2006/relationships/image" Target="../media/image121.png"/><Relationship Id="rId269" Type="http://schemas.openxmlformats.org/officeDocument/2006/relationships/customXml" Target="../ink/ink1479.xml"/><Relationship Id="rId12" Type="http://schemas.openxmlformats.org/officeDocument/2006/relationships/customXml" Target="../ink/ink1313.xml"/><Relationship Id="rId33" Type="http://schemas.openxmlformats.org/officeDocument/2006/relationships/image" Target="../media/image19.png"/><Relationship Id="rId108" Type="http://schemas.openxmlformats.org/officeDocument/2006/relationships/customXml" Target="../ink/ink1361.xml"/><Relationship Id="rId129" Type="http://schemas.openxmlformats.org/officeDocument/2006/relationships/image" Target="../media/image89.png"/><Relationship Id="rId280" Type="http://schemas.openxmlformats.org/officeDocument/2006/relationships/image" Target="../media/image140.png"/><Relationship Id="rId315" Type="http://schemas.openxmlformats.org/officeDocument/2006/relationships/image" Target="../media/image177.png"/><Relationship Id="rId54" Type="http://schemas.openxmlformats.org/officeDocument/2006/relationships/customXml" Target="../ink/ink1334.xml"/><Relationship Id="rId75" Type="http://schemas.openxmlformats.org/officeDocument/2006/relationships/image" Target="../media/image62.png"/><Relationship Id="rId96" Type="http://schemas.openxmlformats.org/officeDocument/2006/relationships/customXml" Target="../ink/ink1355.xml"/><Relationship Id="rId140" Type="http://schemas.openxmlformats.org/officeDocument/2006/relationships/customXml" Target="../ink/ink1377.xml"/><Relationship Id="rId161" Type="http://schemas.openxmlformats.org/officeDocument/2006/relationships/customXml" Target="../ink/ink1388.xml"/><Relationship Id="rId182" Type="http://schemas.openxmlformats.org/officeDocument/2006/relationships/customXml" Target="../ink/ink1409.xml"/><Relationship Id="rId217" Type="http://schemas.openxmlformats.org/officeDocument/2006/relationships/customXml" Target="../ink/ink1444.xml"/><Relationship Id="rId6" Type="http://schemas.openxmlformats.org/officeDocument/2006/relationships/customXml" Target="../ink/ink1310.xml"/><Relationship Id="rId238" Type="http://schemas.openxmlformats.org/officeDocument/2006/relationships/image" Target="../media/image116.png"/><Relationship Id="rId259" Type="http://schemas.openxmlformats.org/officeDocument/2006/relationships/customXml" Target="../ink/ink1474.xml"/><Relationship Id="rId23" Type="http://schemas.openxmlformats.org/officeDocument/2006/relationships/image" Target="../media/image14.png"/><Relationship Id="rId119" Type="http://schemas.openxmlformats.org/officeDocument/2006/relationships/image" Target="../media/image84.png"/><Relationship Id="rId270" Type="http://schemas.openxmlformats.org/officeDocument/2006/relationships/image" Target="../media/image135.png"/><Relationship Id="rId291" Type="http://schemas.openxmlformats.org/officeDocument/2006/relationships/customXml" Target="../ink/ink1490.xml"/><Relationship Id="rId305" Type="http://schemas.openxmlformats.org/officeDocument/2006/relationships/image" Target="../media/image152.png"/><Relationship Id="rId44" Type="http://schemas.openxmlformats.org/officeDocument/2006/relationships/customXml" Target="../ink/ink1329.xml"/><Relationship Id="rId65" Type="http://schemas.openxmlformats.org/officeDocument/2006/relationships/image" Target="../media/image57.png"/><Relationship Id="rId86" Type="http://schemas.openxmlformats.org/officeDocument/2006/relationships/customXml" Target="../ink/ink1350.xml"/><Relationship Id="rId130" Type="http://schemas.openxmlformats.org/officeDocument/2006/relationships/customXml" Target="../ink/ink1372.xml"/><Relationship Id="rId151" Type="http://schemas.openxmlformats.org/officeDocument/2006/relationships/image" Target="../media/image100.png"/><Relationship Id="rId172" Type="http://schemas.openxmlformats.org/officeDocument/2006/relationships/customXml" Target="../ink/ink1399.xml"/><Relationship Id="rId193" Type="http://schemas.openxmlformats.org/officeDocument/2006/relationships/customXml" Target="../ink/ink1420.xml"/><Relationship Id="rId207" Type="http://schemas.openxmlformats.org/officeDocument/2006/relationships/customXml" Target="../ink/ink1434.xml"/><Relationship Id="rId228" Type="http://schemas.openxmlformats.org/officeDocument/2006/relationships/customXml" Target="../ink/ink1455.xml"/><Relationship Id="rId249" Type="http://schemas.openxmlformats.org/officeDocument/2006/relationships/customXml" Target="../ink/ink1469.xml"/><Relationship Id="rId13" Type="http://schemas.openxmlformats.org/officeDocument/2006/relationships/image" Target="../media/image9.png"/><Relationship Id="rId109" Type="http://schemas.openxmlformats.org/officeDocument/2006/relationships/image" Target="../media/image79.png"/><Relationship Id="rId260" Type="http://schemas.openxmlformats.org/officeDocument/2006/relationships/image" Target="../media/image127.png"/><Relationship Id="rId281" Type="http://schemas.openxmlformats.org/officeDocument/2006/relationships/customXml" Target="../ink/ink1485.xml"/><Relationship Id="rId316" Type="http://schemas.openxmlformats.org/officeDocument/2006/relationships/customXml" Target="../ink/ink1503.xml"/><Relationship Id="rId34" Type="http://schemas.openxmlformats.org/officeDocument/2006/relationships/customXml" Target="../ink/ink1324.xml"/><Relationship Id="rId55" Type="http://schemas.openxmlformats.org/officeDocument/2006/relationships/image" Target="../media/image52.png"/><Relationship Id="rId76" Type="http://schemas.openxmlformats.org/officeDocument/2006/relationships/customXml" Target="../ink/ink1345.xml"/><Relationship Id="rId97" Type="http://schemas.openxmlformats.org/officeDocument/2006/relationships/image" Target="../media/image73.png"/><Relationship Id="rId120" Type="http://schemas.openxmlformats.org/officeDocument/2006/relationships/customXml" Target="../ink/ink1367.xml"/><Relationship Id="rId141" Type="http://schemas.openxmlformats.org/officeDocument/2006/relationships/image" Target="../media/image95.png"/><Relationship Id="rId7" Type="http://schemas.openxmlformats.org/officeDocument/2006/relationships/image" Target="../media/image6.png"/><Relationship Id="rId162" Type="http://schemas.openxmlformats.org/officeDocument/2006/relationships/customXml" Target="../ink/ink1389.xml"/><Relationship Id="rId183" Type="http://schemas.openxmlformats.org/officeDocument/2006/relationships/customXml" Target="../ink/ink1410.xml"/><Relationship Id="rId218" Type="http://schemas.openxmlformats.org/officeDocument/2006/relationships/customXml" Target="../ink/ink1445.xml"/><Relationship Id="rId239" Type="http://schemas.openxmlformats.org/officeDocument/2006/relationships/customXml" Target="../ink/ink1464.xml"/><Relationship Id="rId250" Type="http://schemas.openxmlformats.org/officeDocument/2006/relationships/image" Target="../media/image122.png"/><Relationship Id="rId271" Type="http://schemas.openxmlformats.org/officeDocument/2006/relationships/customXml" Target="../ink/ink1480.xml"/><Relationship Id="rId292" Type="http://schemas.openxmlformats.org/officeDocument/2006/relationships/image" Target="../media/image146.png"/><Relationship Id="rId306" Type="http://schemas.openxmlformats.org/officeDocument/2006/relationships/customXml" Target="../ink/ink1498.xml"/><Relationship Id="rId24" Type="http://schemas.openxmlformats.org/officeDocument/2006/relationships/customXml" Target="../ink/ink1319.xml"/><Relationship Id="rId45" Type="http://schemas.openxmlformats.org/officeDocument/2006/relationships/image" Target="../media/image47.png"/><Relationship Id="rId66" Type="http://schemas.openxmlformats.org/officeDocument/2006/relationships/customXml" Target="../ink/ink1340.xml"/><Relationship Id="rId87" Type="http://schemas.openxmlformats.org/officeDocument/2006/relationships/image" Target="../media/image68.png"/><Relationship Id="rId110" Type="http://schemas.openxmlformats.org/officeDocument/2006/relationships/customXml" Target="../ink/ink1362.xml"/><Relationship Id="rId131" Type="http://schemas.openxmlformats.org/officeDocument/2006/relationships/image" Target="../media/image90.png"/><Relationship Id="rId152" Type="http://schemas.openxmlformats.org/officeDocument/2006/relationships/customXml" Target="../ink/ink1383.xml"/><Relationship Id="rId173" Type="http://schemas.openxmlformats.org/officeDocument/2006/relationships/customXml" Target="../ink/ink1400.xml"/><Relationship Id="rId194" Type="http://schemas.openxmlformats.org/officeDocument/2006/relationships/customXml" Target="../ink/ink1421.xml"/><Relationship Id="rId208" Type="http://schemas.openxmlformats.org/officeDocument/2006/relationships/customXml" Target="../ink/ink1435.xml"/><Relationship Id="rId229" Type="http://schemas.openxmlformats.org/officeDocument/2006/relationships/customXml" Target="../ink/ink1456.xml"/><Relationship Id="rId19" Type="http://schemas.openxmlformats.org/officeDocument/2006/relationships/image" Target="../media/image12.png"/><Relationship Id="rId224" Type="http://schemas.openxmlformats.org/officeDocument/2006/relationships/customXml" Target="../ink/ink1451.xml"/><Relationship Id="rId240" Type="http://schemas.openxmlformats.org/officeDocument/2006/relationships/image" Target="../media/image117.png"/><Relationship Id="rId245" Type="http://schemas.openxmlformats.org/officeDocument/2006/relationships/customXml" Target="../ink/ink1467.xml"/><Relationship Id="rId261" Type="http://schemas.openxmlformats.org/officeDocument/2006/relationships/customXml" Target="../ink/ink1475.xml"/><Relationship Id="rId266" Type="http://schemas.openxmlformats.org/officeDocument/2006/relationships/image" Target="../media/image133.png"/><Relationship Id="rId287" Type="http://schemas.openxmlformats.org/officeDocument/2006/relationships/customXml" Target="../ink/ink1488.xml"/><Relationship Id="rId14" Type="http://schemas.openxmlformats.org/officeDocument/2006/relationships/customXml" Target="../ink/ink1314.xml"/><Relationship Id="rId30" Type="http://schemas.openxmlformats.org/officeDocument/2006/relationships/customXml" Target="../ink/ink1322.xml"/><Relationship Id="rId35" Type="http://schemas.openxmlformats.org/officeDocument/2006/relationships/image" Target="../media/image20.png"/><Relationship Id="rId56" Type="http://schemas.openxmlformats.org/officeDocument/2006/relationships/customXml" Target="../ink/ink1335.xml"/><Relationship Id="rId77" Type="http://schemas.openxmlformats.org/officeDocument/2006/relationships/image" Target="../media/image63.png"/><Relationship Id="rId100" Type="http://schemas.openxmlformats.org/officeDocument/2006/relationships/customXml" Target="../ink/ink1357.xml"/><Relationship Id="rId105" Type="http://schemas.openxmlformats.org/officeDocument/2006/relationships/image" Target="../media/image77.png"/><Relationship Id="rId126" Type="http://schemas.openxmlformats.org/officeDocument/2006/relationships/customXml" Target="../ink/ink1370.xml"/><Relationship Id="rId147" Type="http://schemas.openxmlformats.org/officeDocument/2006/relationships/image" Target="../media/image98.png"/><Relationship Id="rId168" Type="http://schemas.openxmlformats.org/officeDocument/2006/relationships/customXml" Target="../ink/ink1395.xml"/><Relationship Id="rId282" Type="http://schemas.openxmlformats.org/officeDocument/2006/relationships/image" Target="../media/image141.png"/><Relationship Id="rId312" Type="http://schemas.openxmlformats.org/officeDocument/2006/relationships/customXml" Target="../ink/ink1501.xml"/><Relationship Id="rId317" Type="http://schemas.openxmlformats.org/officeDocument/2006/relationships/image" Target="../media/image178.png"/><Relationship Id="rId8" Type="http://schemas.openxmlformats.org/officeDocument/2006/relationships/customXml" Target="../ink/ink1311.xml"/><Relationship Id="rId51" Type="http://schemas.openxmlformats.org/officeDocument/2006/relationships/image" Target="../media/image50.png"/><Relationship Id="rId72" Type="http://schemas.openxmlformats.org/officeDocument/2006/relationships/customXml" Target="../ink/ink1343.xml"/><Relationship Id="rId93" Type="http://schemas.openxmlformats.org/officeDocument/2006/relationships/image" Target="../media/image71.png"/><Relationship Id="rId98" Type="http://schemas.openxmlformats.org/officeDocument/2006/relationships/customXml" Target="../ink/ink1356.xml"/><Relationship Id="rId121" Type="http://schemas.openxmlformats.org/officeDocument/2006/relationships/image" Target="../media/image85.png"/><Relationship Id="rId142" Type="http://schemas.openxmlformats.org/officeDocument/2006/relationships/customXml" Target="../ink/ink1378.xml"/><Relationship Id="rId163" Type="http://schemas.openxmlformats.org/officeDocument/2006/relationships/customXml" Target="../ink/ink1390.xml"/><Relationship Id="rId184" Type="http://schemas.openxmlformats.org/officeDocument/2006/relationships/customXml" Target="../ink/ink1411.xml"/><Relationship Id="rId189" Type="http://schemas.openxmlformats.org/officeDocument/2006/relationships/customXml" Target="../ink/ink1416.xml"/><Relationship Id="rId219" Type="http://schemas.openxmlformats.org/officeDocument/2006/relationships/customXml" Target="../ink/ink1446.xml"/><Relationship Id="rId3" Type="http://schemas.openxmlformats.org/officeDocument/2006/relationships/image" Target="../media/image109.png"/><Relationship Id="rId214" Type="http://schemas.openxmlformats.org/officeDocument/2006/relationships/customXml" Target="../ink/ink1441.xml"/><Relationship Id="rId230" Type="http://schemas.openxmlformats.org/officeDocument/2006/relationships/customXml" Target="../ink/ink1457.xml"/><Relationship Id="rId235" Type="http://schemas.openxmlformats.org/officeDocument/2006/relationships/customXml" Target="../ink/ink1462.xml"/><Relationship Id="rId251" Type="http://schemas.openxmlformats.org/officeDocument/2006/relationships/customXml" Target="../ink/ink1470.xml"/><Relationship Id="rId256" Type="http://schemas.openxmlformats.org/officeDocument/2006/relationships/image" Target="../media/image125.png"/><Relationship Id="rId277" Type="http://schemas.openxmlformats.org/officeDocument/2006/relationships/customXml" Target="../ink/ink1483.xml"/><Relationship Id="rId298" Type="http://schemas.openxmlformats.org/officeDocument/2006/relationships/image" Target="../media/image149.png"/><Relationship Id="rId25" Type="http://schemas.openxmlformats.org/officeDocument/2006/relationships/image" Target="../media/image15.png"/><Relationship Id="rId46" Type="http://schemas.openxmlformats.org/officeDocument/2006/relationships/customXml" Target="../ink/ink1330.xml"/><Relationship Id="rId67" Type="http://schemas.openxmlformats.org/officeDocument/2006/relationships/image" Target="../media/image58.png"/><Relationship Id="rId116" Type="http://schemas.openxmlformats.org/officeDocument/2006/relationships/customXml" Target="../ink/ink1365.xml"/><Relationship Id="rId137" Type="http://schemas.openxmlformats.org/officeDocument/2006/relationships/image" Target="../media/image93.png"/><Relationship Id="rId158" Type="http://schemas.openxmlformats.org/officeDocument/2006/relationships/image" Target="../media/image114.png"/><Relationship Id="rId272" Type="http://schemas.openxmlformats.org/officeDocument/2006/relationships/image" Target="../media/image136.png"/><Relationship Id="rId293" Type="http://schemas.openxmlformats.org/officeDocument/2006/relationships/customXml" Target="../ink/ink1491.xml"/><Relationship Id="rId302" Type="http://schemas.openxmlformats.org/officeDocument/2006/relationships/customXml" Target="../ink/ink1496.xml"/><Relationship Id="rId307" Type="http://schemas.openxmlformats.org/officeDocument/2006/relationships/image" Target="../media/image153.png"/><Relationship Id="rId20" Type="http://schemas.openxmlformats.org/officeDocument/2006/relationships/customXml" Target="../ink/ink1317.xml"/><Relationship Id="rId41" Type="http://schemas.openxmlformats.org/officeDocument/2006/relationships/image" Target="../media/image45.png"/><Relationship Id="rId62" Type="http://schemas.openxmlformats.org/officeDocument/2006/relationships/customXml" Target="../ink/ink1338.xml"/><Relationship Id="rId83" Type="http://schemas.openxmlformats.org/officeDocument/2006/relationships/image" Target="../media/image66.png"/><Relationship Id="rId88" Type="http://schemas.openxmlformats.org/officeDocument/2006/relationships/customXml" Target="../ink/ink1351.xml"/><Relationship Id="rId111" Type="http://schemas.openxmlformats.org/officeDocument/2006/relationships/image" Target="../media/image80.png"/><Relationship Id="rId132" Type="http://schemas.openxmlformats.org/officeDocument/2006/relationships/customXml" Target="../ink/ink1373.xml"/><Relationship Id="rId153" Type="http://schemas.openxmlformats.org/officeDocument/2006/relationships/image" Target="../media/image101.png"/><Relationship Id="rId174" Type="http://schemas.openxmlformats.org/officeDocument/2006/relationships/customXml" Target="../ink/ink1401.xml"/><Relationship Id="rId179" Type="http://schemas.openxmlformats.org/officeDocument/2006/relationships/customXml" Target="../ink/ink1406.xml"/><Relationship Id="rId195" Type="http://schemas.openxmlformats.org/officeDocument/2006/relationships/customXml" Target="../ink/ink1422.xml"/><Relationship Id="rId209" Type="http://schemas.openxmlformats.org/officeDocument/2006/relationships/customXml" Target="../ink/ink1436.xml"/><Relationship Id="rId190" Type="http://schemas.openxmlformats.org/officeDocument/2006/relationships/customXml" Target="../ink/ink1417.xml"/><Relationship Id="rId204" Type="http://schemas.openxmlformats.org/officeDocument/2006/relationships/customXml" Target="../ink/ink1431.xml"/><Relationship Id="rId220" Type="http://schemas.openxmlformats.org/officeDocument/2006/relationships/customXml" Target="../ink/ink1447.xml"/><Relationship Id="rId225" Type="http://schemas.openxmlformats.org/officeDocument/2006/relationships/customXml" Target="../ink/ink1452.xml"/><Relationship Id="rId241" Type="http://schemas.openxmlformats.org/officeDocument/2006/relationships/customXml" Target="../ink/ink1465.xml"/><Relationship Id="rId246" Type="http://schemas.openxmlformats.org/officeDocument/2006/relationships/image" Target="../media/image120.png"/><Relationship Id="rId267" Type="http://schemas.openxmlformats.org/officeDocument/2006/relationships/customXml" Target="../ink/ink1478.xml"/><Relationship Id="rId288" Type="http://schemas.openxmlformats.org/officeDocument/2006/relationships/image" Target="../media/image144.png"/><Relationship Id="rId15" Type="http://schemas.openxmlformats.org/officeDocument/2006/relationships/image" Target="../media/image10.png"/><Relationship Id="rId36" Type="http://schemas.openxmlformats.org/officeDocument/2006/relationships/customXml" Target="../ink/ink1325.xml"/><Relationship Id="rId57" Type="http://schemas.openxmlformats.org/officeDocument/2006/relationships/image" Target="../media/image53.png"/><Relationship Id="rId106" Type="http://schemas.openxmlformats.org/officeDocument/2006/relationships/customXml" Target="../ink/ink1360.xml"/><Relationship Id="rId127" Type="http://schemas.openxmlformats.org/officeDocument/2006/relationships/image" Target="../media/image88.png"/><Relationship Id="rId262" Type="http://schemas.openxmlformats.org/officeDocument/2006/relationships/image" Target="../media/image128.png"/><Relationship Id="rId283" Type="http://schemas.openxmlformats.org/officeDocument/2006/relationships/customXml" Target="../ink/ink1486.xml"/><Relationship Id="rId313" Type="http://schemas.openxmlformats.org/officeDocument/2006/relationships/image" Target="../media/image176.png"/><Relationship Id="rId318" Type="http://schemas.openxmlformats.org/officeDocument/2006/relationships/customXml" Target="../ink/ink1504.xml"/><Relationship Id="rId10" Type="http://schemas.openxmlformats.org/officeDocument/2006/relationships/customXml" Target="../ink/ink1312.xml"/><Relationship Id="rId31" Type="http://schemas.openxmlformats.org/officeDocument/2006/relationships/image" Target="../media/image18.png"/><Relationship Id="rId52" Type="http://schemas.openxmlformats.org/officeDocument/2006/relationships/customXml" Target="../ink/ink1333.xml"/><Relationship Id="rId73" Type="http://schemas.openxmlformats.org/officeDocument/2006/relationships/image" Target="../media/image61.png"/><Relationship Id="rId78" Type="http://schemas.openxmlformats.org/officeDocument/2006/relationships/customXml" Target="../ink/ink1346.xml"/><Relationship Id="rId94" Type="http://schemas.openxmlformats.org/officeDocument/2006/relationships/customXml" Target="../ink/ink1354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1368.xml"/><Relationship Id="rId143" Type="http://schemas.openxmlformats.org/officeDocument/2006/relationships/image" Target="../media/image96.png"/><Relationship Id="rId148" Type="http://schemas.openxmlformats.org/officeDocument/2006/relationships/customXml" Target="../ink/ink1381.xml"/><Relationship Id="rId164" Type="http://schemas.openxmlformats.org/officeDocument/2006/relationships/customXml" Target="../ink/ink1391.xml"/><Relationship Id="rId169" Type="http://schemas.openxmlformats.org/officeDocument/2006/relationships/customXml" Target="../ink/ink1396.xml"/><Relationship Id="rId185" Type="http://schemas.openxmlformats.org/officeDocument/2006/relationships/customXml" Target="../ink/ink1412.xml"/><Relationship Id="rId4" Type="http://schemas.openxmlformats.org/officeDocument/2006/relationships/customXml" Target="../ink/ink1309.xml"/><Relationship Id="rId9" Type="http://schemas.openxmlformats.org/officeDocument/2006/relationships/image" Target="../media/image7.png"/><Relationship Id="rId180" Type="http://schemas.openxmlformats.org/officeDocument/2006/relationships/customXml" Target="../ink/ink1407.xml"/><Relationship Id="rId210" Type="http://schemas.openxmlformats.org/officeDocument/2006/relationships/customXml" Target="../ink/ink1437.xml"/><Relationship Id="rId215" Type="http://schemas.openxmlformats.org/officeDocument/2006/relationships/customXml" Target="../ink/ink1442.xml"/><Relationship Id="rId236" Type="http://schemas.openxmlformats.org/officeDocument/2006/relationships/image" Target="../media/image115.png"/><Relationship Id="rId257" Type="http://schemas.openxmlformats.org/officeDocument/2006/relationships/customXml" Target="../ink/ink1473.xml"/><Relationship Id="rId278" Type="http://schemas.openxmlformats.org/officeDocument/2006/relationships/image" Target="../media/image139.png"/><Relationship Id="rId26" Type="http://schemas.openxmlformats.org/officeDocument/2006/relationships/customXml" Target="../ink/ink1320.xml"/><Relationship Id="rId231" Type="http://schemas.openxmlformats.org/officeDocument/2006/relationships/customXml" Target="../ink/ink1458.xml"/><Relationship Id="rId252" Type="http://schemas.openxmlformats.org/officeDocument/2006/relationships/image" Target="../media/image123.png"/><Relationship Id="rId273" Type="http://schemas.openxmlformats.org/officeDocument/2006/relationships/customXml" Target="../ink/ink1481.xml"/><Relationship Id="rId294" Type="http://schemas.openxmlformats.org/officeDocument/2006/relationships/image" Target="../media/image147.png"/><Relationship Id="rId308" Type="http://schemas.openxmlformats.org/officeDocument/2006/relationships/customXml" Target="../ink/ink1499.xml"/><Relationship Id="rId47" Type="http://schemas.openxmlformats.org/officeDocument/2006/relationships/image" Target="../media/image48.png"/><Relationship Id="rId68" Type="http://schemas.openxmlformats.org/officeDocument/2006/relationships/customXml" Target="../ink/ink1341.xml"/><Relationship Id="rId89" Type="http://schemas.openxmlformats.org/officeDocument/2006/relationships/image" Target="../media/image69.png"/><Relationship Id="rId112" Type="http://schemas.openxmlformats.org/officeDocument/2006/relationships/customXml" Target="../ink/ink1363.xml"/><Relationship Id="rId133" Type="http://schemas.openxmlformats.org/officeDocument/2006/relationships/image" Target="../media/image91.png"/><Relationship Id="rId154" Type="http://schemas.openxmlformats.org/officeDocument/2006/relationships/customXml" Target="../ink/ink1384.xml"/><Relationship Id="rId175" Type="http://schemas.openxmlformats.org/officeDocument/2006/relationships/customXml" Target="../ink/ink1402.xml"/><Relationship Id="rId196" Type="http://schemas.openxmlformats.org/officeDocument/2006/relationships/customXml" Target="../ink/ink1423.xml"/><Relationship Id="rId200" Type="http://schemas.openxmlformats.org/officeDocument/2006/relationships/customXml" Target="../ink/ink1427.xml"/><Relationship Id="rId16" Type="http://schemas.openxmlformats.org/officeDocument/2006/relationships/customXml" Target="../ink/ink1315.xml"/><Relationship Id="rId221" Type="http://schemas.openxmlformats.org/officeDocument/2006/relationships/customXml" Target="../ink/ink1448.xml"/><Relationship Id="rId242" Type="http://schemas.openxmlformats.org/officeDocument/2006/relationships/image" Target="../media/image118.png"/><Relationship Id="rId263" Type="http://schemas.openxmlformats.org/officeDocument/2006/relationships/customXml" Target="../ink/ink1476.xml"/><Relationship Id="rId284" Type="http://schemas.openxmlformats.org/officeDocument/2006/relationships/image" Target="../media/image142.png"/><Relationship Id="rId319" Type="http://schemas.openxmlformats.org/officeDocument/2006/relationships/image" Target="../media/image179.png"/><Relationship Id="rId37" Type="http://schemas.openxmlformats.org/officeDocument/2006/relationships/image" Target="../media/image21.png"/><Relationship Id="rId58" Type="http://schemas.openxmlformats.org/officeDocument/2006/relationships/customXml" Target="../ink/ink1336.xml"/><Relationship Id="rId79" Type="http://schemas.openxmlformats.org/officeDocument/2006/relationships/image" Target="../media/image64.png"/><Relationship Id="rId102" Type="http://schemas.openxmlformats.org/officeDocument/2006/relationships/customXml" Target="../ink/ink1358.xml"/><Relationship Id="rId123" Type="http://schemas.openxmlformats.org/officeDocument/2006/relationships/image" Target="../media/image86.png"/><Relationship Id="rId144" Type="http://schemas.openxmlformats.org/officeDocument/2006/relationships/customXml" Target="../ink/ink1379.xml"/><Relationship Id="rId90" Type="http://schemas.openxmlformats.org/officeDocument/2006/relationships/customXml" Target="../ink/ink1352.xml"/><Relationship Id="rId165" Type="http://schemas.openxmlformats.org/officeDocument/2006/relationships/customXml" Target="../ink/ink1392.xml"/><Relationship Id="rId186" Type="http://schemas.openxmlformats.org/officeDocument/2006/relationships/customXml" Target="../ink/ink1413.xml"/><Relationship Id="rId211" Type="http://schemas.openxmlformats.org/officeDocument/2006/relationships/customXml" Target="../ink/ink1438.xml"/><Relationship Id="rId232" Type="http://schemas.openxmlformats.org/officeDocument/2006/relationships/customXml" Target="../ink/ink1459.xml"/><Relationship Id="rId253" Type="http://schemas.openxmlformats.org/officeDocument/2006/relationships/customXml" Target="../ink/ink1471.xml"/><Relationship Id="rId274" Type="http://schemas.openxmlformats.org/officeDocument/2006/relationships/image" Target="../media/image137.png"/><Relationship Id="rId295" Type="http://schemas.openxmlformats.org/officeDocument/2006/relationships/customXml" Target="../ink/ink1492.xml"/><Relationship Id="rId309" Type="http://schemas.openxmlformats.org/officeDocument/2006/relationships/image" Target="../media/image154.png"/><Relationship Id="rId27" Type="http://schemas.openxmlformats.org/officeDocument/2006/relationships/image" Target="../media/image16.png"/><Relationship Id="rId48" Type="http://schemas.openxmlformats.org/officeDocument/2006/relationships/customXml" Target="../ink/ink1331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34" Type="http://schemas.openxmlformats.org/officeDocument/2006/relationships/customXml" Target="../ink/ink1374.xml"/><Relationship Id="rId80" Type="http://schemas.openxmlformats.org/officeDocument/2006/relationships/customXml" Target="../ink/ink1347.xml"/><Relationship Id="rId155" Type="http://schemas.openxmlformats.org/officeDocument/2006/relationships/image" Target="../media/image156.png"/><Relationship Id="rId176" Type="http://schemas.openxmlformats.org/officeDocument/2006/relationships/customXml" Target="../ink/ink1403.xml"/><Relationship Id="rId197" Type="http://schemas.openxmlformats.org/officeDocument/2006/relationships/customXml" Target="../ink/ink1424.xml"/><Relationship Id="rId201" Type="http://schemas.openxmlformats.org/officeDocument/2006/relationships/customXml" Target="../ink/ink1428.xml"/><Relationship Id="rId222" Type="http://schemas.openxmlformats.org/officeDocument/2006/relationships/customXml" Target="../ink/ink1449.xml"/><Relationship Id="rId243" Type="http://schemas.openxmlformats.org/officeDocument/2006/relationships/customXml" Target="../ink/ink1466.xml"/><Relationship Id="rId264" Type="http://schemas.openxmlformats.org/officeDocument/2006/relationships/image" Target="../media/image132.png"/><Relationship Id="rId285" Type="http://schemas.openxmlformats.org/officeDocument/2006/relationships/customXml" Target="../ink/ink1487.xml"/><Relationship Id="rId17" Type="http://schemas.openxmlformats.org/officeDocument/2006/relationships/image" Target="../media/image11.png"/><Relationship Id="rId38" Type="http://schemas.openxmlformats.org/officeDocument/2006/relationships/customXml" Target="../ink/ink1326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24" Type="http://schemas.openxmlformats.org/officeDocument/2006/relationships/customXml" Target="../ink/ink1369.xml"/><Relationship Id="rId310" Type="http://schemas.openxmlformats.org/officeDocument/2006/relationships/customXml" Target="../ink/ink1500.xml"/><Relationship Id="rId70" Type="http://schemas.openxmlformats.org/officeDocument/2006/relationships/customXml" Target="../ink/ink1342.xml"/><Relationship Id="rId91" Type="http://schemas.openxmlformats.org/officeDocument/2006/relationships/image" Target="../media/image70.png"/><Relationship Id="rId145" Type="http://schemas.openxmlformats.org/officeDocument/2006/relationships/image" Target="../media/image97.png"/><Relationship Id="rId166" Type="http://schemas.openxmlformats.org/officeDocument/2006/relationships/customXml" Target="../ink/ink1393.xml"/><Relationship Id="rId187" Type="http://schemas.openxmlformats.org/officeDocument/2006/relationships/customXml" Target="../ink/ink141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39.xml"/><Relationship Id="rId233" Type="http://schemas.openxmlformats.org/officeDocument/2006/relationships/customXml" Target="../ink/ink1460.xml"/><Relationship Id="rId254" Type="http://schemas.openxmlformats.org/officeDocument/2006/relationships/image" Target="../media/image124.png"/><Relationship Id="rId28" Type="http://schemas.openxmlformats.org/officeDocument/2006/relationships/customXml" Target="../ink/ink1321.xml"/><Relationship Id="rId49" Type="http://schemas.openxmlformats.org/officeDocument/2006/relationships/image" Target="../media/image49.png"/><Relationship Id="rId114" Type="http://schemas.openxmlformats.org/officeDocument/2006/relationships/customXml" Target="../ink/ink1364.xml"/><Relationship Id="rId275" Type="http://schemas.openxmlformats.org/officeDocument/2006/relationships/customXml" Target="../ink/ink1482.xml"/><Relationship Id="rId296" Type="http://schemas.openxmlformats.org/officeDocument/2006/relationships/image" Target="../media/image148.png"/><Relationship Id="rId300" Type="http://schemas.openxmlformats.org/officeDocument/2006/relationships/customXml" Target="../ink/ink1495.xml"/><Relationship Id="rId60" Type="http://schemas.openxmlformats.org/officeDocument/2006/relationships/customXml" Target="../ink/ink1337.xml"/><Relationship Id="rId81" Type="http://schemas.openxmlformats.org/officeDocument/2006/relationships/image" Target="../media/image65.png"/><Relationship Id="rId135" Type="http://schemas.openxmlformats.org/officeDocument/2006/relationships/image" Target="../media/image92.png"/><Relationship Id="rId156" Type="http://schemas.openxmlformats.org/officeDocument/2006/relationships/customXml" Target="../ink/ink1385.xml"/><Relationship Id="rId177" Type="http://schemas.openxmlformats.org/officeDocument/2006/relationships/customXml" Target="../ink/ink1404.xml"/><Relationship Id="rId198" Type="http://schemas.openxmlformats.org/officeDocument/2006/relationships/customXml" Target="../ink/ink1425.xml"/><Relationship Id="rId202" Type="http://schemas.openxmlformats.org/officeDocument/2006/relationships/customXml" Target="../ink/ink1429.xml"/><Relationship Id="rId223" Type="http://schemas.openxmlformats.org/officeDocument/2006/relationships/customXml" Target="../ink/ink1450.xml"/><Relationship Id="rId244" Type="http://schemas.openxmlformats.org/officeDocument/2006/relationships/image" Target="../media/image119.png"/><Relationship Id="rId18" Type="http://schemas.openxmlformats.org/officeDocument/2006/relationships/customXml" Target="../ink/ink1316.xml"/><Relationship Id="rId39" Type="http://schemas.openxmlformats.org/officeDocument/2006/relationships/image" Target="../media/image44.png"/><Relationship Id="rId265" Type="http://schemas.openxmlformats.org/officeDocument/2006/relationships/customXml" Target="../ink/ink1477.xml"/><Relationship Id="rId286" Type="http://schemas.openxmlformats.org/officeDocument/2006/relationships/image" Target="../media/image143.png"/><Relationship Id="rId50" Type="http://schemas.openxmlformats.org/officeDocument/2006/relationships/customXml" Target="../ink/ink1332.xml"/><Relationship Id="rId104" Type="http://schemas.openxmlformats.org/officeDocument/2006/relationships/customXml" Target="../ink/ink1359.xml"/><Relationship Id="rId125" Type="http://schemas.openxmlformats.org/officeDocument/2006/relationships/image" Target="../media/image87.png"/><Relationship Id="rId146" Type="http://schemas.openxmlformats.org/officeDocument/2006/relationships/customXml" Target="../ink/ink1380.xml"/><Relationship Id="rId167" Type="http://schemas.openxmlformats.org/officeDocument/2006/relationships/customXml" Target="../ink/ink1394.xml"/><Relationship Id="rId188" Type="http://schemas.openxmlformats.org/officeDocument/2006/relationships/customXml" Target="../ink/ink1415.xml"/><Relationship Id="rId311" Type="http://schemas.openxmlformats.org/officeDocument/2006/relationships/image" Target="../media/image155.png"/><Relationship Id="rId71" Type="http://schemas.openxmlformats.org/officeDocument/2006/relationships/image" Target="../media/image60.png"/><Relationship Id="rId92" Type="http://schemas.openxmlformats.org/officeDocument/2006/relationships/customXml" Target="../ink/ink1353.xml"/><Relationship Id="rId213" Type="http://schemas.openxmlformats.org/officeDocument/2006/relationships/customXml" Target="../ink/ink1440.xml"/><Relationship Id="rId234" Type="http://schemas.openxmlformats.org/officeDocument/2006/relationships/customXml" Target="../ink/ink1461.xml"/><Relationship Id="rId2" Type="http://schemas.openxmlformats.org/officeDocument/2006/relationships/customXml" Target="../ink/ink1308.xml"/><Relationship Id="rId29" Type="http://schemas.openxmlformats.org/officeDocument/2006/relationships/image" Target="../media/image17.png"/><Relationship Id="rId255" Type="http://schemas.openxmlformats.org/officeDocument/2006/relationships/customXml" Target="../ink/ink1472.xml"/><Relationship Id="rId276" Type="http://schemas.openxmlformats.org/officeDocument/2006/relationships/image" Target="../media/image138.png"/><Relationship Id="rId297" Type="http://schemas.openxmlformats.org/officeDocument/2006/relationships/customXml" Target="../ink/ink1493.xml"/><Relationship Id="rId40" Type="http://schemas.openxmlformats.org/officeDocument/2006/relationships/customXml" Target="../ink/ink1327.xml"/><Relationship Id="rId115" Type="http://schemas.openxmlformats.org/officeDocument/2006/relationships/image" Target="../media/image82.png"/><Relationship Id="rId136" Type="http://schemas.openxmlformats.org/officeDocument/2006/relationships/customXml" Target="../ink/ink1375.xml"/><Relationship Id="rId157" Type="http://schemas.openxmlformats.org/officeDocument/2006/relationships/image" Target="../media/image157.png"/><Relationship Id="rId178" Type="http://schemas.openxmlformats.org/officeDocument/2006/relationships/customXml" Target="../ink/ink1405.xml"/><Relationship Id="rId301" Type="http://schemas.openxmlformats.org/officeDocument/2006/relationships/image" Target="../media/image150.png"/><Relationship Id="rId61" Type="http://schemas.openxmlformats.org/officeDocument/2006/relationships/image" Target="../media/image55.png"/><Relationship Id="rId82" Type="http://schemas.openxmlformats.org/officeDocument/2006/relationships/customXml" Target="../ink/ink1348.xml"/><Relationship Id="rId199" Type="http://schemas.openxmlformats.org/officeDocument/2006/relationships/customXml" Target="../ink/ink1426.xml"/><Relationship Id="rId203" Type="http://schemas.openxmlformats.org/officeDocument/2006/relationships/customXml" Target="../ink/ink1430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4.xml"/><Relationship Id="rId117" Type="http://schemas.openxmlformats.org/officeDocument/2006/relationships/image" Target="../media/image82.png"/><Relationship Id="rId21" Type="http://schemas.openxmlformats.org/officeDocument/2006/relationships/image" Target="../media/image12.png"/><Relationship Id="rId42" Type="http://schemas.openxmlformats.org/officeDocument/2006/relationships/customXml" Target="../ink/ink62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75.xml"/><Relationship Id="rId84" Type="http://schemas.openxmlformats.org/officeDocument/2006/relationships/customXml" Target="../ink/ink83.xml"/><Relationship Id="rId89" Type="http://schemas.openxmlformats.org/officeDocument/2006/relationships/image" Target="../media/image68.png"/><Relationship Id="rId112" Type="http://schemas.openxmlformats.org/officeDocument/2006/relationships/customXml" Target="../ink/ink97.xml"/><Relationship Id="rId133" Type="http://schemas.openxmlformats.org/officeDocument/2006/relationships/image" Target="../media/image90.png"/><Relationship Id="rId138" Type="http://schemas.openxmlformats.org/officeDocument/2006/relationships/customXml" Target="../ink/ink110.xml"/><Relationship Id="rId154" Type="http://schemas.openxmlformats.org/officeDocument/2006/relationships/customXml" Target="../ink/ink118.xml"/><Relationship Id="rId16" Type="http://schemas.openxmlformats.org/officeDocument/2006/relationships/customXml" Target="../ink/ink49.xml"/><Relationship Id="rId107" Type="http://schemas.openxmlformats.org/officeDocument/2006/relationships/image" Target="../media/image77.png"/><Relationship Id="rId11" Type="http://schemas.openxmlformats.org/officeDocument/2006/relationships/image" Target="../media/image7.png"/><Relationship Id="rId32" Type="http://schemas.openxmlformats.org/officeDocument/2006/relationships/customXml" Target="../ink/ink57.xml"/><Relationship Id="rId37" Type="http://schemas.openxmlformats.org/officeDocument/2006/relationships/image" Target="../media/image20.png"/><Relationship Id="rId53" Type="http://schemas.openxmlformats.org/officeDocument/2006/relationships/image" Target="../media/image50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63.png"/><Relationship Id="rId102" Type="http://schemas.openxmlformats.org/officeDocument/2006/relationships/customXml" Target="../ink/ink92.xml"/><Relationship Id="rId123" Type="http://schemas.openxmlformats.org/officeDocument/2006/relationships/image" Target="../media/image85.png"/><Relationship Id="rId128" Type="http://schemas.openxmlformats.org/officeDocument/2006/relationships/customXml" Target="../ink/ink105.xml"/><Relationship Id="rId144" Type="http://schemas.openxmlformats.org/officeDocument/2006/relationships/customXml" Target="../ink/ink113.xml"/><Relationship Id="rId149" Type="http://schemas.openxmlformats.org/officeDocument/2006/relationships/image" Target="../media/image98.png"/><Relationship Id="rId5" Type="http://schemas.openxmlformats.org/officeDocument/2006/relationships/image" Target="../media/image43.png"/><Relationship Id="rId90" Type="http://schemas.openxmlformats.org/officeDocument/2006/relationships/customXml" Target="../ink/ink86.xml"/><Relationship Id="rId95" Type="http://schemas.openxmlformats.org/officeDocument/2006/relationships/image" Target="../media/image71.png"/><Relationship Id="rId22" Type="http://schemas.openxmlformats.org/officeDocument/2006/relationships/customXml" Target="../ink/ink52.xml"/><Relationship Id="rId27" Type="http://schemas.openxmlformats.org/officeDocument/2006/relationships/image" Target="../media/image15.png"/><Relationship Id="rId43" Type="http://schemas.openxmlformats.org/officeDocument/2006/relationships/image" Target="../media/image45.png"/><Relationship Id="rId48" Type="http://schemas.openxmlformats.org/officeDocument/2006/relationships/customXml" Target="../ink/ink65.xml"/><Relationship Id="rId64" Type="http://schemas.openxmlformats.org/officeDocument/2006/relationships/customXml" Target="../ink/ink73.xml"/><Relationship Id="rId69" Type="http://schemas.openxmlformats.org/officeDocument/2006/relationships/image" Target="../media/image58.png"/><Relationship Id="rId113" Type="http://schemas.openxmlformats.org/officeDocument/2006/relationships/image" Target="../media/image80.png"/><Relationship Id="rId118" Type="http://schemas.openxmlformats.org/officeDocument/2006/relationships/customXml" Target="../ink/ink100.xml"/><Relationship Id="rId134" Type="http://schemas.openxmlformats.org/officeDocument/2006/relationships/customXml" Target="../ink/ink108.xml"/><Relationship Id="rId139" Type="http://schemas.openxmlformats.org/officeDocument/2006/relationships/image" Target="../media/image93.png"/><Relationship Id="rId80" Type="http://schemas.openxmlformats.org/officeDocument/2006/relationships/customXml" Target="../ink/ink81.xml"/><Relationship Id="rId85" Type="http://schemas.openxmlformats.org/officeDocument/2006/relationships/image" Target="../media/image66.png"/><Relationship Id="rId150" Type="http://schemas.openxmlformats.org/officeDocument/2006/relationships/customXml" Target="../ink/ink116.xml"/><Relationship Id="rId155" Type="http://schemas.openxmlformats.org/officeDocument/2006/relationships/image" Target="../media/image101.png"/><Relationship Id="rId12" Type="http://schemas.openxmlformats.org/officeDocument/2006/relationships/customXml" Target="../ink/ink47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60.xml"/><Relationship Id="rId46" Type="http://schemas.openxmlformats.org/officeDocument/2006/relationships/customXml" Target="../ink/ink64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103" Type="http://schemas.openxmlformats.org/officeDocument/2006/relationships/image" Target="../media/image75.png"/><Relationship Id="rId108" Type="http://schemas.openxmlformats.org/officeDocument/2006/relationships/customXml" Target="../ink/ink95.xml"/><Relationship Id="rId116" Type="http://schemas.openxmlformats.org/officeDocument/2006/relationships/customXml" Target="../ink/ink99.xml"/><Relationship Id="rId124" Type="http://schemas.openxmlformats.org/officeDocument/2006/relationships/customXml" Target="../ink/ink103.xml"/><Relationship Id="rId129" Type="http://schemas.openxmlformats.org/officeDocument/2006/relationships/image" Target="../media/image88.png"/><Relationship Id="rId137" Type="http://schemas.openxmlformats.org/officeDocument/2006/relationships/image" Target="../media/image92.png"/><Relationship Id="rId20" Type="http://schemas.openxmlformats.org/officeDocument/2006/relationships/customXml" Target="../ink/ink51.xml"/><Relationship Id="rId41" Type="http://schemas.openxmlformats.org/officeDocument/2006/relationships/image" Target="../media/image44.png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88" Type="http://schemas.openxmlformats.org/officeDocument/2006/relationships/customXml" Target="../ink/ink85.xml"/><Relationship Id="rId91" Type="http://schemas.openxmlformats.org/officeDocument/2006/relationships/image" Target="../media/image69.png"/><Relationship Id="rId96" Type="http://schemas.openxmlformats.org/officeDocument/2006/relationships/customXml" Target="../ink/ink89.xml"/><Relationship Id="rId111" Type="http://schemas.openxmlformats.org/officeDocument/2006/relationships/image" Target="../media/image79.png"/><Relationship Id="rId132" Type="http://schemas.openxmlformats.org/officeDocument/2006/relationships/customXml" Target="../ink/ink107.xml"/><Relationship Id="rId140" Type="http://schemas.openxmlformats.org/officeDocument/2006/relationships/customXml" Target="../ink/ink111.xml"/><Relationship Id="rId145" Type="http://schemas.openxmlformats.org/officeDocument/2006/relationships/image" Target="../media/image96.png"/><Relationship Id="rId15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55.xml"/><Relationship Id="rId36" Type="http://schemas.openxmlformats.org/officeDocument/2006/relationships/customXml" Target="../ink/ink59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6" Type="http://schemas.openxmlformats.org/officeDocument/2006/relationships/customXml" Target="../ink/ink94.xml"/><Relationship Id="rId114" Type="http://schemas.openxmlformats.org/officeDocument/2006/relationships/customXml" Target="../ink/ink98.xml"/><Relationship Id="rId119" Type="http://schemas.openxmlformats.org/officeDocument/2006/relationships/image" Target="../media/image83.png"/><Relationship Id="rId127" Type="http://schemas.openxmlformats.org/officeDocument/2006/relationships/image" Target="../media/image87.png"/><Relationship Id="rId10" Type="http://schemas.openxmlformats.org/officeDocument/2006/relationships/customXml" Target="../ink/ink46.xml"/><Relationship Id="rId31" Type="http://schemas.openxmlformats.org/officeDocument/2006/relationships/image" Target="../media/image17.png"/><Relationship Id="rId44" Type="http://schemas.openxmlformats.org/officeDocument/2006/relationships/customXml" Target="../ink/ink63.xml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80.xml"/><Relationship Id="rId81" Type="http://schemas.openxmlformats.org/officeDocument/2006/relationships/image" Target="../media/image64.png"/><Relationship Id="rId86" Type="http://schemas.openxmlformats.org/officeDocument/2006/relationships/customXml" Target="../ink/ink84.xml"/><Relationship Id="rId94" Type="http://schemas.openxmlformats.org/officeDocument/2006/relationships/customXml" Target="../ink/ink88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122" Type="http://schemas.openxmlformats.org/officeDocument/2006/relationships/customXml" Target="../ink/ink102.xml"/><Relationship Id="rId130" Type="http://schemas.openxmlformats.org/officeDocument/2006/relationships/customXml" Target="../ink/ink106.xml"/><Relationship Id="rId135" Type="http://schemas.openxmlformats.org/officeDocument/2006/relationships/image" Target="../media/image91.png"/><Relationship Id="rId143" Type="http://schemas.openxmlformats.org/officeDocument/2006/relationships/image" Target="../media/image95.png"/><Relationship Id="rId148" Type="http://schemas.openxmlformats.org/officeDocument/2006/relationships/customXml" Target="../ink/ink115.xml"/><Relationship Id="rId151" Type="http://schemas.openxmlformats.org/officeDocument/2006/relationships/image" Target="../media/image99.png"/><Relationship Id="rId4" Type="http://schemas.openxmlformats.org/officeDocument/2006/relationships/customXml" Target="../ink/ink43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50.xml"/><Relationship Id="rId39" Type="http://schemas.openxmlformats.org/officeDocument/2006/relationships/image" Target="../media/image21.png"/><Relationship Id="rId109" Type="http://schemas.openxmlformats.org/officeDocument/2006/relationships/image" Target="../media/image78.png"/><Relationship Id="rId34" Type="http://schemas.openxmlformats.org/officeDocument/2006/relationships/customXml" Target="../ink/ink58.xml"/><Relationship Id="rId50" Type="http://schemas.openxmlformats.org/officeDocument/2006/relationships/customXml" Target="../ink/ink66.xml"/><Relationship Id="rId55" Type="http://schemas.openxmlformats.org/officeDocument/2006/relationships/image" Target="../media/image51.png"/><Relationship Id="rId76" Type="http://schemas.openxmlformats.org/officeDocument/2006/relationships/customXml" Target="../ink/ink79.xml"/><Relationship Id="rId97" Type="http://schemas.openxmlformats.org/officeDocument/2006/relationships/image" Target="../media/image72.png"/><Relationship Id="rId104" Type="http://schemas.openxmlformats.org/officeDocument/2006/relationships/customXml" Target="../ink/ink93.xml"/><Relationship Id="rId120" Type="http://schemas.openxmlformats.org/officeDocument/2006/relationships/customXml" Target="../ink/ink101.xml"/><Relationship Id="rId125" Type="http://schemas.openxmlformats.org/officeDocument/2006/relationships/image" Target="../media/image86.png"/><Relationship Id="rId141" Type="http://schemas.openxmlformats.org/officeDocument/2006/relationships/image" Target="../media/image94.png"/><Relationship Id="rId146" Type="http://schemas.openxmlformats.org/officeDocument/2006/relationships/customXml" Target="../ink/ink114.xml"/><Relationship Id="rId7" Type="http://schemas.openxmlformats.org/officeDocument/2006/relationships/image" Target="../media/image4.png"/><Relationship Id="rId71" Type="http://schemas.openxmlformats.org/officeDocument/2006/relationships/image" Target="../media/image59.png"/><Relationship Id="rId92" Type="http://schemas.openxmlformats.org/officeDocument/2006/relationships/customXml" Target="../ink/ink87.xml"/><Relationship Id="rId2" Type="http://schemas.openxmlformats.org/officeDocument/2006/relationships/customXml" Target="../ink/ink42.xml"/><Relationship Id="rId29" Type="http://schemas.openxmlformats.org/officeDocument/2006/relationships/image" Target="../media/image16.png"/><Relationship Id="rId24" Type="http://schemas.openxmlformats.org/officeDocument/2006/relationships/customXml" Target="../ink/ink53.xml"/><Relationship Id="rId40" Type="http://schemas.openxmlformats.org/officeDocument/2006/relationships/customXml" Target="../ink/ink61.xml"/><Relationship Id="rId45" Type="http://schemas.openxmlformats.org/officeDocument/2006/relationships/image" Target="../media/image46.png"/><Relationship Id="rId66" Type="http://schemas.openxmlformats.org/officeDocument/2006/relationships/customXml" Target="../ink/ink74.xml"/><Relationship Id="rId87" Type="http://schemas.openxmlformats.org/officeDocument/2006/relationships/image" Target="../media/image67.png"/><Relationship Id="rId110" Type="http://schemas.openxmlformats.org/officeDocument/2006/relationships/customXml" Target="../ink/ink96.xml"/><Relationship Id="rId115" Type="http://schemas.openxmlformats.org/officeDocument/2006/relationships/image" Target="../media/image81.png"/><Relationship Id="rId131" Type="http://schemas.openxmlformats.org/officeDocument/2006/relationships/image" Target="../media/image89.png"/><Relationship Id="rId136" Type="http://schemas.openxmlformats.org/officeDocument/2006/relationships/customXml" Target="../ink/ink109.xml"/><Relationship Id="rId61" Type="http://schemas.openxmlformats.org/officeDocument/2006/relationships/image" Target="../media/image54.png"/><Relationship Id="rId82" Type="http://schemas.openxmlformats.org/officeDocument/2006/relationships/customXml" Target="../ink/ink82.xml"/><Relationship Id="rId152" Type="http://schemas.openxmlformats.org/officeDocument/2006/relationships/customXml" Target="../ink/ink117.xml"/><Relationship Id="rId19" Type="http://schemas.openxmlformats.org/officeDocument/2006/relationships/image" Target="../media/image11.png"/><Relationship Id="rId14" Type="http://schemas.openxmlformats.org/officeDocument/2006/relationships/customXml" Target="../ink/ink48.xml"/><Relationship Id="rId30" Type="http://schemas.openxmlformats.org/officeDocument/2006/relationships/customXml" Target="../ink/ink56.xml"/><Relationship Id="rId35" Type="http://schemas.openxmlformats.org/officeDocument/2006/relationships/image" Target="../media/image19.png"/><Relationship Id="rId56" Type="http://schemas.openxmlformats.org/officeDocument/2006/relationships/customXml" Target="../ink/ink69.xml"/><Relationship Id="rId77" Type="http://schemas.openxmlformats.org/officeDocument/2006/relationships/image" Target="../media/image62.png"/><Relationship Id="rId100" Type="http://schemas.openxmlformats.org/officeDocument/2006/relationships/customXml" Target="../ink/ink91.xml"/><Relationship Id="rId105" Type="http://schemas.openxmlformats.org/officeDocument/2006/relationships/image" Target="../media/image76.png"/><Relationship Id="rId126" Type="http://schemas.openxmlformats.org/officeDocument/2006/relationships/customXml" Target="../ink/ink104.xml"/><Relationship Id="rId147" Type="http://schemas.openxmlformats.org/officeDocument/2006/relationships/image" Target="../media/image97.png"/><Relationship Id="rId8" Type="http://schemas.openxmlformats.org/officeDocument/2006/relationships/customXml" Target="../ink/ink45.xml"/><Relationship Id="rId51" Type="http://schemas.openxmlformats.org/officeDocument/2006/relationships/image" Target="../media/image49.png"/><Relationship Id="rId72" Type="http://schemas.openxmlformats.org/officeDocument/2006/relationships/customXml" Target="../ink/ink77.xml"/><Relationship Id="rId93" Type="http://schemas.openxmlformats.org/officeDocument/2006/relationships/image" Target="../media/image70.png"/><Relationship Id="rId98" Type="http://schemas.openxmlformats.org/officeDocument/2006/relationships/customXml" Target="../ink/ink90.xml"/><Relationship Id="rId121" Type="http://schemas.openxmlformats.org/officeDocument/2006/relationships/image" Target="../media/image84.png"/><Relationship Id="rId142" Type="http://schemas.openxmlformats.org/officeDocument/2006/relationships/customXml" Target="../ink/ink112.xml"/><Relationship Id="rId3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1.xml"/><Relationship Id="rId117" Type="http://schemas.openxmlformats.org/officeDocument/2006/relationships/image" Target="../media/image100.png"/><Relationship Id="rId21" Type="http://schemas.openxmlformats.org/officeDocument/2006/relationships/image" Target="../media/image12.png"/><Relationship Id="rId42" Type="http://schemas.openxmlformats.org/officeDocument/2006/relationships/customXml" Target="../ink/ink139.xml"/><Relationship Id="rId47" Type="http://schemas.openxmlformats.org/officeDocument/2006/relationships/image" Target="../media/image51.png"/><Relationship Id="rId63" Type="http://schemas.openxmlformats.org/officeDocument/2006/relationships/image" Target="../media/image59.png"/><Relationship Id="rId68" Type="http://schemas.openxmlformats.org/officeDocument/2006/relationships/customXml" Target="../ink/ink152.xml"/><Relationship Id="rId84" Type="http://schemas.openxmlformats.org/officeDocument/2006/relationships/customXml" Target="../ink/ink160.xml"/><Relationship Id="rId89" Type="http://schemas.openxmlformats.org/officeDocument/2006/relationships/image" Target="../media/image72.png"/><Relationship Id="rId112" Type="http://schemas.openxmlformats.org/officeDocument/2006/relationships/customXml" Target="../ink/ink174.xml"/><Relationship Id="rId16" Type="http://schemas.openxmlformats.org/officeDocument/2006/relationships/customXml" Target="../ink/ink126.xml"/><Relationship Id="rId107" Type="http://schemas.openxmlformats.org/officeDocument/2006/relationships/image" Target="../media/image81.png"/><Relationship Id="rId11" Type="http://schemas.openxmlformats.org/officeDocument/2006/relationships/image" Target="../media/image7.png"/><Relationship Id="rId32" Type="http://schemas.openxmlformats.org/officeDocument/2006/relationships/customXml" Target="../ink/ink134.xml"/><Relationship Id="rId37" Type="http://schemas.openxmlformats.org/officeDocument/2006/relationships/image" Target="../media/image20.png"/><Relationship Id="rId53" Type="http://schemas.openxmlformats.org/officeDocument/2006/relationships/image" Target="../media/image54.png"/><Relationship Id="rId58" Type="http://schemas.openxmlformats.org/officeDocument/2006/relationships/customXml" Target="../ink/ink147.xml"/><Relationship Id="rId74" Type="http://schemas.openxmlformats.org/officeDocument/2006/relationships/customXml" Target="../ink/ink155.xml"/><Relationship Id="rId79" Type="http://schemas.openxmlformats.org/officeDocument/2006/relationships/image" Target="../media/image67.png"/><Relationship Id="rId102" Type="http://schemas.openxmlformats.org/officeDocument/2006/relationships/customXml" Target="../ink/ink169.xml"/><Relationship Id="rId123" Type="http://schemas.openxmlformats.org/officeDocument/2006/relationships/image" Target="../media/image105.png"/><Relationship Id="rId5" Type="http://schemas.openxmlformats.org/officeDocument/2006/relationships/image" Target="../media/image103.png"/><Relationship Id="rId61" Type="http://schemas.openxmlformats.org/officeDocument/2006/relationships/image" Target="../media/image58.png"/><Relationship Id="rId82" Type="http://schemas.openxmlformats.org/officeDocument/2006/relationships/customXml" Target="../ink/ink159.xml"/><Relationship Id="rId90" Type="http://schemas.openxmlformats.org/officeDocument/2006/relationships/customXml" Target="../ink/ink163.xml"/><Relationship Id="rId95" Type="http://schemas.openxmlformats.org/officeDocument/2006/relationships/image" Target="../media/image75.png"/><Relationship Id="rId19" Type="http://schemas.openxmlformats.org/officeDocument/2006/relationships/image" Target="../media/image11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15.png"/><Relationship Id="rId30" Type="http://schemas.openxmlformats.org/officeDocument/2006/relationships/customXml" Target="../ink/ink133.xml"/><Relationship Id="rId35" Type="http://schemas.openxmlformats.org/officeDocument/2006/relationships/image" Target="../media/image19.png"/><Relationship Id="rId43" Type="http://schemas.openxmlformats.org/officeDocument/2006/relationships/image" Target="../media/image49.png"/><Relationship Id="rId48" Type="http://schemas.openxmlformats.org/officeDocument/2006/relationships/customXml" Target="../ink/ink142.xml"/><Relationship Id="rId56" Type="http://schemas.openxmlformats.org/officeDocument/2006/relationships/customXml" Target="../ink/ink146.xml"/><Relationship Id="rId64" Type="http://schemas.openxmlformats.org/officeDocument/2006/relationships/customXml" Target="../ink/ink150.xml"/><Relationship Id="rId69" Type="http://schemas.openxmlformats.org/officeDocument/2006/relationships/image" Target="../media/image62.png"/><Relationship Id="rId77" Type="http://schemas.openxmlformats.org/officeDocument/2006/relationships/image" Target="../media/image66.png"/><Relationship Id="rId100" Type="http://schemas.openxmlformats.org/officeDocument/2006/relationships/customXml" Target="../ink/ink168.xml"/><Relationship Id="rId105" Type="http://schemas.openxmlformats.org/officeDocument/2006/relationships/image" Target="../media/image80.png"/><Relationship Id="rId113" Type="http://schemas.openxmlformats.org/officeDocument/2006/relationships/image" Target="../media/image98.png"/><Relationship Id="rId118" Type="http://schemas.openxmlformats.org/officeDocument/2006/relationships/customXml" Target="../ink/ink177.xml"/><Relationship Id="rId8" Type="http://schemas.openxmlformats.org/officeDocument/2006/relationships/customXml" Target="../ink/ink122.xml"/><Relationship Id="rId51" Type="http://schemas.openxmlformats.org/officeDocument/2006/relationships/image" Target="../media/image53.png"/><Relationship Id="rId72" Type="http://schemas.openxmlformats.org/officeDocument/2006/relationships/customXml" Target="../ink/ink154.xml"/><Relationship Id="rId80" Type="http://schemas.openxmlformats.org/officeDocument/2006/relationships/customXml" Target="../ink/ink158.xml"/><Relationship Id="rId85" Type="http://schemas.openxmlformats.org/officeDocument/2006/relationships/image" Target="../media/image70.png"/><Relationship Id="rId93" Type="http://schemas.openxmlformats.org/officeDocument/2006/relationships/image" Target="../media/image74.png"/><Relationship Id="rId98" Type="http://schemas.openxmlformats.org/officeDocument/2006/relationships/customXml" Target="../ink/ink167.xml"/><Relationship Id="rId121" Type="http://schemas.openxmlformats.org/officeDocument/2006/relationships/image" Target="../media/image104.png"/><Relationship Id="rId3" Type="http://schemas.openxmlformats.org/officeDocument/2006/relationships/image" Target="../media/image102.png"/><Relationship Id="rId12" Type="http://schemas.openxmlformats.org/officeDocument/2006/relationships/customXml" Target="../ink/ink124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37.xml"/><Relationship Id="rId46" Type="http://schemas.openxmlformats.org/officeDocument/2006/relationships/customXml" Target="../ink/ink141.xml"/><Relationship Id="rId59" Type="http://schemas.openxmlformats.org/officeDocument/2006/relationships/image" Target="../media/image57.png"/><Relationship Id="rId67" Type="http://schemas.openxmlformats.org/officeDocument/2006/relationships/image" Target="../media/image61.png"/><Relationship Id="rId103" Type="http://schemas.openxmlformats.org/officeDocument/2006/relationships/image" Target="../media/image79.png"/><Relationship Id="rId108" Type="http://schemas.openxmlformats.org/officeDocument/2006/relationships/customXml" Target="../ink/ink172.xml"/><Relationship Id="rId116" Type="http://schemas.openxmlformats.org/officeDocument/2006/relationships/customXml" Target="../ink/ink176.xml"/><Relationship Id="rId124" Type="http://schemas.openxmlformats.org/officeDocument/2006/relationships/customXml" Target="../ink/ink180.xml"/><Relationship Id="rId20" Type="http://schemas.openxmlformats.org/officeDocument/2006/relationships/customXml" Target="../ink/ink128.xml"/><Relationship Id="rId41" Type="http://schemas.openxmlformats.org/officeDocument/2006/relationships/image" Target="../media/image44.png"/><Relationship Id="rId54" Type="http://schemas.openxmlformats.org/officeDocument/2006/relationships/customXml" Target="../ink/ink145.xml"/><Relationship Id="rId62" Type="http://schemas.openxmlformats.org/officeDocument/2006/relationships/customXml" Target="../ink/ink149.xml"/><Relationship Id="rId70" Type="http://schemas.openxmlformats.org/officeDocument/2006/relationships/customXml" Target="../ink/ink153.xml"/><Relationship Id="rId75" Type="http://schemas.openxmlformats.org/officeDocument/2006/relationships/image" Target="../media/image65.png"/><Relationship Id="rId83" Type="http://schemas.openxmlformats.org/officeDocument/2006/relationships/image" Target="../media/image69.png"/><Relationship Id="rId88" Type="http://schemas.openxmlformats.org/officeDocument/2006/relationships/customXml" Target="../ink/ink162.xml"/><Relationship Id="rId91" Type="http://schemas.openxmlformats.org/officeDocument/2006/relationships/image" Target="../media/image73.png"/><Relationship Id="rId96" Type="http://schemas.openxmlformats.org/officeDocument/2006/relationships/customXml" Target="../ink/ink166.xml"/><Relationship Id="rId111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1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32.xml"/><Relationship Id="rId36" Type="http://schemas.openxmlformats.org/officeDocument/2006/relationships/customXml" Target="../ink/ink136.xml"/><Relationship Id="rId49" Type="http://schemas.openxmlformats.org/officeDocument/2006/relationships/image" Target="../media/image52.png"/><Relationship Id="rId57" Type="http://schemas.openxmlformats.org/officeDocument/2006/relationships/image" Target="../media/image56.png"/><Relationship Id="rId106" Type="http://schemas.openxmlformats.org/officeDocument/2006/relationships/customXml" Target="../ink/ink171.xml"/><Relationship Id="rId114" Type="http://schemas.openxmlformats.org/officeDocument/2006/relationships/customXml" Target="../ink/ink175.xml"/><Relationship Id="rId119" Type="http://schemas.openxmlformats.org/officeDocument/2006/relationships/image" Target="../media/image101.png"/><Relationship Id="rId10" Type="http://schemas.openxmlformats.org/officeDocument/2006/relationships/customXml" Target="../ink/ink123.xml"/><Relationship Id="rId31" Type="http://schemas.openxmlformats.org/officeDocument/2006/relationships/image" Target="../media/image17.png"/><Relationship Id="rId44" Type="http://schemas.openxmlformats.org/officeDocument/2006/relationships/customXml" Target="../ink/ink140.xml"/><Relationship Id="rId52" Type="http://schemas.openxmlformats.org/officeDocument/2006/relationships/customXml" Target="../ink/ink144.xml"/><Relationship Id="rId60" Type="http://schemas.openxmlformats.org/officeDocument/2006/relationships/customXml" Target="../ink/ink148.xml"/><Relationship Id="rId65" Type="http://schemas.openxmlformats.org/officeDocument/2006/relationships/image" Target="../media/image60.png"/><Relationship Id="rId73" Type="http://schemas.openxmlformats.org/officeDocument/2006/relationships/image" Target="../media/image64.png"/><Relationship Id="rId78" Type="http://schemas.openxmlformats.org/officeDocument/2006/relationships/customXml" Target="../ink/ink157.xml"/><Relationship Id="rId81" Type="http://schemas.openxmlformats.org/officeDocument/2006/relationships/image" Target="../media/image68.png"/><Relationship Id="rId86" Type="http://schemas.openxmlformats.org/officeDocument/2006/relationships/customXml" Target="../ink/ink161.xml"/><Relationship Id="rId94" Type="http://schemas.openxmlformats.org/officeDocument/2006/relationships/customXml" Target="../ink/ink165.xml"/><Relationship Id="rId99" Type="http://schemas.openxmlformats.org/officeDocument/2006/relationships/image" Target="../media/image77.png"/><Relationship Id="rId101" Type="http://schemas.openxmlformats.org/officeDocument/2006/relationships/image" Target="../media/image78.png"/><Relationship Id="rId122" Type="http://schemas.openxmlformats.org/officeDocument/2006/relationships/customXml" Target="../ink/ink179.xml"/><Relationship Id="rId4" Type="http://schemas.openxmlformats.org/officeDocument/2006/relationships/customXml" Target="../ink/ink120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27.xml"/><Relationship Id="rId39" Type="http://schemas.openxmlformats.org/officeDocument/2006/relationships/image" Target="../media/image21.png"/><Relationship Id="rId109" Type="http://schemas.openxmlformats.org/officeDocument/2006/relationships/image" Target="../media/image82.png"/><Relationship Id="rId34" Type="http://schemas.openxmlformats.org/officeDocument/2006/relationships/customXml" Target="../ink/ink135.xml"/><Relationship Id="rId50" Type="http://schemas.openxmlformats.org/officeDocument/2006/relationships/customXml" Target="../ink/ink143.xml"/><Relationship Id="rId55" Type="http://schemas.openxmlformats.org/officeDocument/2006/relationships/image" Target="../media/image55.png"/><Relationship Id="rId76" Type="http://schemas.openxmlformats.org/officeDocument/2006/relationships/customXml" Target="../ink/ink156.xml"/><Relationship Id="rId97" Type="http://schemas.openxmlformats.org/officeDocument/2006/relationships/image" Target="../media/image76.png"/><Relationship Id="rId104" Type="http://schemas.openxmlformats.org/officeDocument/2006/relationships/customXml" Target="../ink/ink170.xml"/><Relationship Id="rId120" Type="http://schemas.openxmlformats.org/officeDocument/2006/relationships/customXml" Target="../ink/ink178.xml"/><Relationship Id="rId125" Type="http://schemas.openxmlformats.org/officeDocument/2006/relationships/image" Target="../media/image106.png"/><Relationship Id="rId7" Type="http://schemas.openxmlformats.org/officeDocument/2006/relationships/image" Target="../media/image4.png"/><Relationship Id="rId71" Type="http://schemas.openxmlformats.org/officeDocument/2006/relationships/image" Target="../media/image63.png"/><Relationship Id="rId92" Type="http://schemas.openxmlformats.org/officeDocument/2006/relationships/customXml" Target="../ink/ink164.xml"/><Relationship Id="rId2" Type="http://schemas.openxmlformats.org/officeDocument/2006/relationships/customXml" Target="../ink/ink119.xml"/><Relationship Id="rId29" Type="http://schemas.openxmlformats.org/officeDocument/2006/relationships/image" Target="../media/image16.png"/><Relationship Id="rId24" Type="http://schemas.openxmlformats.org/officeDocument/2006/relationships/customXml" Target="../ink/ink130.xml"/><Relationship Id="rId40" Type="http://schemas.openxmlformats.org/officeDocument/2006/relationships/customXml" Target="../ink/ink138.xml"/><Relationship Id="rId45" Type="http://schemas.openxmlformats.org/officeDocument/2006/relationships/image" Target="../media/image50.png"/><Relationship Id="rId66" Type="http://schemas.openxmlformats.org/officeDocument/2006/relationships/customXml" Target="../ink/ink151.xml"/><Relationship Id="rId87" Type="http://schemas.openxmlformats.org/officeDocument/2006/relationships/image" Target="../media/image71.png"/><Relationship Id="rId110" Type="http://schemas.openxmlformats.org/officeDocument/2006/relationships/customXml" Target="../ink/ink173.xml"/><Relationship Id="rId115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3.xml"/><Relationship Id="rId117" Type="http://schemas.openxmlformats.org/officeDocument/2006/relationships/image" Target="../media/image84.png"/><Relationship Id="rId21" Type="http://schemas.openxmlformats.org/officeDocument/2006/relationships/image" Target="../media/image14.png"/><Relationship Id="rId42" Type="http://schemas.openxmlformats.org/officeDocument/2006/relationships/customXml" Target="../ink/ink201.xml"/><Relationship Id="rId47" Type="http://schemas.openxmlformats.org/officeDocument/2006/relationships/image" Target="../media/image49.png"/><Relationship Id="rId63" Type="http://schemas.openxmlformats.org/officeDocument/2006/relationships/image" Target="../media/image57.png"/><Relationship Id="rId68" Type="http://schemas.openxmlformats.org/officeDocument/2006/relationships/customXml" Target="../ink/ink214.xml"/><Relationship Id="rId84" Type="http://schemas.openxmlformats.org/officeDocument/2006/relationships/customXml" Target="../ink/ink222.xml"/><Relationship Id="rId89" Type="http://schemas.openxmlformats.org/officeDocument/2006/relationships/image" Target="../media/image70.png"/><Relationship Id="rId112" Type="http://schemas.openxmlformats.org/officeDocument/2006/relationships/customXml" Target="../ink/ink236.xml"/><Relationship Id="rId133" Type="http://schemas.openxmlformats.org/officeDocument/2006/relationships/image" Target="../media/image92.png"/><Relationship Id="rId138" Type="http://schemas.openxmlformats.org/officeDocument/2006/relationships/customXml" Target="../ink/ink249.xml"/><Relationship Id="rId154" Type="http://schemas.openxmlformats.org/officeDocument/2006/relationships/customXml" Target="../ink/ink257.xml"/><Relationship Id="rId16" Type="http://schemas.openxmlformats.org/officeDocument/2006/relationships/customXml" Target="../ink/ink188.xml"/><Relationship Id="rId107" Type="http://schemas.openxmlformats.org/officeDocument/2006/relationships/image" Target="../media/image79.png"/><Relationship Id="rId11" Type="http://schemas.openxmlformats.org/officeDocument/2006/relationships/image" Target="../media/image9.png"/><Relationship Id="rId32" Type="http://schemas.openxmlformats.org/officeDocument/2006/relationships/customXml" Target="../ink/ink196.xml"/><Relationship Id="rId37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customXml" Target="../ink/ink209.xml"/><Relationship Id="rId74" Type="http://schemas.openxmlformats.org/officeDocument/2006/relationships/customXml" Target="../ink/ink217.xml"/><Relationship Id="rId79" Type="http://schemas.openxmlformats.org/officeDocument/2006/relationships/image" Target="../media/image65.png"/><Relationship Id="rId102" Type="http://schemas.openxmlformats.org/officeDocument/2006/relationships/customXml" Target="../ink/ink231.xml"/><Relationship Id="rId123" Type="http://schemas.openxmlformats.org/officeDocument/2006/relationships/image" Target="../media/image87.png"/><Relationship Id="rId128" Type="http://schemas.openxmlformats.org/officeDocument/2006/relationships/customXml" Target="../ink/ink244.xml"/><Relationship Id="rId144" Type="http://schemas.openxmlformats.org/officeDocument/2006/relationships/customXml" Target="../ink/ink252.xml"/><Relationship Id="rId149" Type="http://schemas.openxmlformats.org/officeDocument/2006/relationships/image" Target="../media/image100.png"/><Relationship Id="rId5" Type="http://schemas.openxmlformats.org/officeDocument/2006/relationships/image" Target="../media/image6.png"/><Relationship Id="rId90" Type="http://schemas.openxmlformats.org/officeDocument/2006/relationships/customXml" Target="../ink/ink225.xml"/><Relationship Id="rId95" Type="http://schemas.openxmlformats.org/officeDocument/2006/relationships/image" Target="../media/image73.png"/><Relationship Id="rId22" Type="http://schemas.openxmlformats.org/officeDocument/2006/relationships/customXml" Target="../ink/ink191.xml"/><Relationship Id="rId27" Type="http://schemas.openxmlformats.org/officeDocument/2006/relationships/image" Target="../media/image17.png"/><Relationship Id="rId43" Type="http://schemas.openxmlformats.org/officeDocument/2006/relationships/image" Target="../media/image47.png"/><Relationship Id="rId48" Type="http://schemas.openxmlformats.org/officeDocument/2006/relationships/customXml" Target="../ink/ink204.xml"/><Relationship Id="rId64" Type="http://schemas.openxmlformats.org/officeDocument/2006/relationships/customXml" Target="../ink/ink212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18" Type="http://schemas.openxmlformats.org/officeDocument/2006/relationships/customXml" Target="../ink/ink239.xml"/><Relationship Id="rId134" Type="http://schemas.openxmlformats.org/officeDocument/2006/relationships/customXml" Target="../ink/ink247.xml"/><Relationship Id="rId139" Type="http://schemas.openxmlformats.org/officeDocument/2006/relationships/image" Target="../media/image95.png"/><Relationship Id="rId80" Type="http://schemas.openxmlformats.org/officeDocument/2006/relationships/customXml" Target="../ink/ink220.xml"/><Relationship Id="rId85" Type="http://schemas.openxmlformats.org/officeDocument/2006/relationships/image" Target="../media/image68.png"/><Relationship Id="rId150" Type="http://schemas.openxmlformats.org/officeDocument/2006/relationships/customXml" Target="../ink/ink255.xml"/><Relationship Id="rId155" Type="http://schemas.openxmlformats.org/officeDocument/2006/relationships/image" Target="../media/image108.png"/><Relationship Id="rId12" Type="http://schemas.openxmlformats.org/officeDocument/2006/relationships/customXml" Target="../ink/ink18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38" Type="http://schemas.openxmlformats.org/officeDocument/2006/relationships/customXml" Target="../ink/ink199.xml"/><Relationship Id="rId46" Type="http://schemas.openxmlformats.org/officeDocument/2006/relationships/customXml" Target="../ink/ink203.xml"/><Relationship Id="rId59" Type="http://schemas.openxmlformats.org/officeDocument/2006/relationships/image" Target="../media/image55.png"/><Relationship Id="rId67" Type="http://schemas.openxmlformats.org/officeDocument/2006/relationships/image" Target="../media/image59.png"/><Relationship Id="rId103" Type="http://schemas.openxmlformats.org/officeDocument/2006/relationships/image" Target="../media/image77.png"/><Relationship Id="rId108" Type="http://schemas.openxmlformats.org/officeDocument/2006/relationships/customXml" Target="../ink/ink234.xml"/><Relationship Id="rId116" Type="http://schemas.openxmlformats.org/officeDocument/2006/relationships/customXml" Target="../ink/ink238.xml"/><Relationship Id="rId124" Type="http://schemas.openxmlformats.org/officeDocument/2006/relationships/customXml" Target="../ink/ink242.xml"/><Relationship Id="rId129" Type="http://schemas.openxmlformats.org/officeDocument/2006/relationships/image" Target="../media/image90.png"/><Relationship Id="rId137" Type="http://schemas.openxmlformats.org/officeDocument/2006/relationships/image" Target="../media/image94.png"/><Relationship Id="rId20" Type="http://schemas.openxmlformats.org/officeDocument/2006/relationships/customXml" Target="../ink/ink190.xml"/><Relationship Id="rId41" Type="http://schemas.openxmlformats.org/officeDocument/2006/relationships/image" Target="../media/image46.png"/><Relationship Id="rId54" Type="http://schemas.openxmlformats.org/officeDocument/2006/relationships/customXml" Target="../ink/ink207.xml"/><Relationship Id="rId62" Type="http://schemas.openxmlformats.org/officeDocument/2006/relationships/customXml" Target="../ink/ink211.xml"/><Relationship Id="rId70" Type="http://schemas.openxmlformats.org/officeDocument/2006/relationships/customXml" Target="../ink/ink215.xml"/><Relationship Id="rId75" Type="http://schemas.openxmlformats.org/officeDocument/2006/relationships/image" Target="../media/image63.png"/><Relationship Id="rId83" Type="http://schemas.openxmlformats.org/officeDocument/2006/relationships/image" Target="../media/image67.png"/><Relationship Id="rId88" Type="http://schemas.openxmlformats.org/officeDocument/2006/relationships/customXml" Target="../ink/ink224.xml"/><Relationship Id="rId91" Type="http://schemas.openxmlformats.org/officeDocument/2006/relationships/image" Target="../media/image71.png"/><Relationship Id="rId96" Type="http://schemas.openxmlformats.org/officeDocument/2006/relationships/customXml" Target="../ink/ink228.xml"/><Relationship Id="rId111" Type="http://schemas.openxmlformats.org/officeDocument/2006/relationships/image" Target="../media/image81.png"/><Relationship Id="rId132" Type="http://schemas.openxmlformats.org/officeDocument/2006/relationships/customXml" Target="../ink/ink246.xml"/><Relationship Id="rId140" Type="http://schemas.openxmlformats.org/officeDocument/2006/relationships/customXml" Target="../ink/ink250.xml"/><Relationship Id="rId145" Type="http://schemas.openxmlformats.org/officeDocument/2006/relationships/image" Target="../media/image98.png"/><Relationship Id="rId153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3.xml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94.xml"/><Relationship Id="rId36" Type="http://schemas.openxmlformats.org/officeDocument/2006/relationships/customXml" Target="../ink/ink198.xml"/><Relationship Id="rId49" Type="http://schemas.openxmlformats.org/officeDocument/2006/relationships/image" Target="../media/image50.png"/><Relationship Id="rId57" Type="http://schemas.openxmlformats.org/officeDocument/2006/relationships/image" Target="../media/image54.png"/><Relationship Id="rId106" Type="http://schemas.openxmlformats.org/officeDocument/2006/relationships/customXml" Target="../ink/ink233.xml"/><Relationship Id="rId114" Type="http://schemas.openxmlformats.org/officeDocument/2006/relationships/customXml" Target="../ink/ink237.xml"/><Relationship Id="rId119" Type="http://schemas.openxmlformats.org/officeDocument/2006/relationships/image" Target="../media/image85.png"/><Relationship Id="rId127" Type="http://schemas.openxmlformats.org/officeDocument/2006/relationships/image" Target="../media/image89.png"/><Relationship Id="rId10" Type="http://schemas.openxmlformats.org/officeDocument/2006/relationships/customXml" Target="../ink/ink185.xml"/><Relationship Id="rId31" Type="http://schemas.openxmlformats.org/officeDocument/2006/relationships/image" Target="../media/image19.png"/><Relationship Id="rId44" Type="http://schemas.openxmlformats.org/officeDocument/2006/relationships/customXml" Target="../ink/ink202.xml"/><Relationship Id="rId52" Type="http://schemas.openxmlformats.org/officeDocument/2006/relationships/customXml" Target="../ink/ink206.xml"/><Relationship Id="rId60" Type="http://schemas.openxmlformats.org/officeDocument/2006/relationships/customXml" Target="../ink/ink210.xml"/><Relationship Id="rId65" Type="http://schemas.openxmlformats.org/officeDocument/2006/relationships/image" Target="../media/image58.png"/><Relationship Id="rId73" Type="http://schemas.openxmlformats.org/officeDocument/2006/relationships/image" Target="../media/image62.png"/><Relationship Id="rId78" Type="http://schemas.openxmlformats.org/officeDocument/2006/relationships/customXml" Target="../ink/ink219.xml"/><Relationship Id="rId81" Type="http://schemas.openxmlformats.org/officeDocument/2006/relationships/image" Target="../media/image66.png"/><Relationship Id="rId86" Type="http://schemas.openxmlformats.org/officeDocument/2006/relationships/customXml" Target="../ink/ink223.xml"/><Relationship Id="rId94" Type="http://schemas.openxmlformats.org/officeDocument/2006/relationships/customXml" Target="../ink/ink227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241.xml"/><Relationship Id="rId130" Type="http://schemas.openxmlformats.org/officeDocument/2006/relationships/customXml" Target="../ink/ink245.xml"/><Relationship Id="rId135" Type="http://schemas.openxmlformats.org/officeDocument/2006/relationships/image" Target="../media/image93.png"/><Relationship Id="rId143" Type="http://schemas.openxmlformats.org/officeDocument/2006/relationships/image" Target="../media/image97.png"/><Relationship Id="rId148" Type="http://schemas.openxmlformats.org/officeDocument/2006/relationships/customXml" Target="../ink/ink254.xml"/><Relationship Id="rId151" Type="http://schemas.openxmlformats.org/officeDocument/2006/relationships/image" Target="../media/image101.png"/><Relationship Id="rId4" Type="http://schemas.openxmlformats.org/officeDocument/2006/relationships/customXml" Target="../ink/ink182.xml"/><Relationship Id="rId9" Type="http://schemas.openxmlformats.org/officeDocument/2006/relationships/image" Target="../media/image8.png"/><Relationship Id="rId13" Type="http://schemas.openxmlformats.org/officeDocument/2006/relationships/image" Target="../media/image10.png"/><Relationship Id="rId18" Type="http://schemas.openxmlformats.org/officeDocument/2006/relationships/customXml" Target="../ink/ink189.xml"/><Relationship Id="rId39" Type="http://schemas.openxmlformats.org/officeDocument/2006/relationships/image" Target="../media/image45.png"/><Relationship Id="rId109" Type="http://schemas.openxmlformats.org/officeDocument/2006/relationships/image" Target="../media/image80.png"/><Relationship Id="rId34" Type="http://schemas.openxmlformats.org/officeDocument/2006/relationships/customXml" Target="../ink/ink197.xml"/><Relationship Id="rId50" Type="http://schemas.openxmlformats.org/officeDocument/2006/relationships/customXml" Target="../ink/ink205.xml"/><Relationship Id="rId55" Type="http://schemas.openxmlformats.org/officeDocument/2006/relationships/image" Target="../media/image53.png"/><Relationship Id="rId76" Type="http://schemas.openxmlformats.org/officeDocument/2006/relationships/customXml" Target="../ink/ink218.xml"/><Relationship Id="rId97" Type="http://schemas.openxmlformats.org/officeDocument/2006/relationships/image" Target="../media/image74.png"/><Relationship Id="rId104" Type="http://schemas.openxmlformats.org/officeDocument/2006/relationships/customXml" Target="../ink/ink232.xml"/><Relationship Id="rId120" Type="http://schemas.openxmlformats.org/officeDocument/2006/relationships/customXml" Target="../ink/ink240.xml"/><Relationship Id="rId125" Type="http://schemas.openxmlformats.org/officeDocument/2006/relationships/image" Target="../media/image88.png"/><Relationship Id="rId141" Type="http://schemas.openxmlformats.org/officeDocument/2006/relationships/image" Target="../media/image96.png"/><Relationship Id="rId146" Type="http://schemas.openxmlformats.org/officeDocument/2006/relationships/customXml" Target="../ink/ink253.xml"/><Relationship Id="rId7" Type="http://schemas.openxmlformats.org/officeDocument/2006/relationships/image" Target="../media/image7.png"/><Relationship Id="rId71" Type="http://schemas.openxmlformats.org/officeDocument/2006/relationships/image" Target="../media/image61.png"/><Relationship Id="rId92" Type="http://schemas.openxmlformats.org/officeDocument/2006/relationships/customXml" Target="../ink/ink226.xml"/><Relationship Id="rId2" Type="http://schemas.openxmlformats.org/officeDocument/2006/relationships/customXml" Target="../ink/ink181.xml"/><Relationship Id="rId29" Type="http://schemas.openxmlformats.org/officeDocument/2006/relationships/image" Target="../media/image18.png"/><Relationship Id="rId24" Type="http://schemas.openxmlformats.org/officeDocument/2006/relationships/customXml" Target="../ink/ink192.xml"/><Relationship Id="rId40" Type="http://schemas.openxmlformats.org/officeDocument/2006/relationships/customXml" Target="../ink/ink200.xml"/><Relationship Id="rId45" Type="http://schemas.openxmlformats.org/officeDocument/2006/relationships/image" Target="../media/image48.png"/><Relationship Id="rId66" Type="http://schemas.openxmlformats.org/officeDocument/2006/relationships/customXml" Target="../ink/ink213.xml"/><Relationship Id="rId87" Type="http://schemas.openxmlformats.org/officeDocument/2006/relationships/image" Target="../media/image69.png"/><Relationship Id="rId110" Type="http://schemas.openxmlformats.org/officeDocument/2006/relationships/customXml" Target="../ink/ink235.xml"/><Relationship Id="rId115" Type="http://schemas.openxmlformats.org/officeDocument/2006/relationships/image" Target="../media/image83.png"/><Relationship Id="rId131" Type="http://schemas.openxmlformats.org/officeDocument/2006/relationships/image" Target="../media/image91.png"/><Relationship Id="rId136" Type="http://schemas.openxmlformats.org/officeDocument/2006/relationships/customXml" Target="../ink/ink248.xml"/><Relationship Id="rId61" Type="http://schemas.openxmlformats.org/officeDocument/2006/relationships/image" Target="../media/image56.png"/><Relationship Id="rId82" Type="http://schemas.openxmlformats.org/officeDocument/2006/relationships/customXml" Target="../ink/ink221.xml"/><Relationship Id="rId152" Type="http://schemas.openxmlformats.org/officeDocument/2006/relationships/customXml" Target="../ink/ink256.xml"/><Relationship Id="rId19" Type="http://schemas.openxmlformats.org/officeDocument/2006/relationships/image" Target="../media/image13.png"/><Relationship Id="rId14" Type="http://schemas.openxmlformats.org/officeDocument/2006/relationships/customXml" Target="../ink/ink187.xml"/><Relationship Id="rId30" Type="http://schemas.openxmlformats.org/officeDocument/2006/relationships/customXml" Target="../ink/ink195.xml"/><Relationship Id="rId35" Type="http://schemas.openxmlformats.org/officeDocument/2006/relationships/image" Target="../media/image21.png"/><Relationship Id="rId56" Type="http://schemas.openxmlformats.org/officeDocument/2006/relationships/customXml" Target="../ink/ink208.xml"/><Relationship Id="rId77" Type="http://schemas.openxmlformats.org/officeDocument/2006/relationships/image" Target="../media/image64.png"/><Relationship Id="rId100" Type="http://schemas.openxmlformats.org/officeDocument/2006/relationships/customXml" Target="../ink/ink230.xml"/><Relationship Id="rId105" Type="http://schemas.openxmlformats.org/officeDocument/2006/relationships/image" Target="../media/image78.png"/><Relationship Id="rId126" Type="http://schemas.openxmlformats.org/officeDocument/2006/relationships/customXml" Target="../ink/ink243.xml"/><Relationship Id="rId147" Type="http://schemas.openxmlformats.org/officeDocument/2006/relationships/image" Target="../media/image99.png"/><Relationship Id="rId8" Type="http://schemas.openxmlformats.org/officeDocument/2006/relationships/customXml" Target="../ink/ink184.xml"/><Relationship Id="rId51" Type="http://schemas.openxmlformats.org/officeDocument/2006/relationships/image" Target="../media/image51.png"/><Relationship Id="rId72" Type="http://schemas.openxmlformats.org/officeDocument/2006/relationships/customXml" Target="../ink/ink216.xml"/><Relationship Id="rId93" Type="http://schemas.openxmlformats.org/officeDocument/2006/relationships/image" Target="../media/image72.png"/><Relationship Id="rId98" Type="http://schemas.openxmlformats.org/officeDocument/2006/relationships/customXml" Target="../ink/ink229.xml"/><Relationship Id="rId121" Type="http://schemas.openxmlformats.org/officeDocument/2006/relationships/image" Target="../media/image86.png"/><Relationship Id="rId142" Type="http://schemas.openxmlformats.org/officeDocument/2006/relationships/customXml" Target="../ink/ink25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70.xml"/><Relationship Id="rId117" Type="http://schemas.openxmlformats.org/officeDocument/2006/relationships/image" Target="../media/image83.png"/><Relationship Id="rId21" Type="http://schemas.openxmlformats.org/officeDocument/2006/relationships/image" Target="../media/image13.png"/><Relationship Id="rId42" Type="http://schemas.openxmlformats.org/officeDocument/2006/relationships/customXml" Target="../ink/ink278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291.xml"/><Relationship Id="rId84" Type="http://schemas.openxmlformats.org/officeDocument/2006/relationships/customXml" Target="../ink/ink299.xml"/><Relationship Id="rId89" Type="http://schemas.openxmlformats.org/officeDocument/2006/relationships/image" Target="../media/image69.png"/><Relationship Id="rId112" Type="http://schemas.openxmlformats.org/officeDocument/2006/relationships/customXml" Target="../ink/ink313.xml"/><Relationship Id="rId133" Type="http://schemas.openxmlformats.org/officeDocument/2006/relationships/image" Target="../media/image91.png"/><Relationship Id="rId138" Type="http://schemas.openxmlformats.org/officeDocument/2006/relationships/customXml" Target="../ink/ink326.xml"/><Relationship Id="rId154" Type="http://schemas.openxmlformats.org/officeDocument/2006/relationships/customXml" Target="../ink/ink334.xml"/><Relationship Id="rId16" Type="http://schemas.openxmlformats.org/officeDocument/2006/relationships/customXml" Target="../ink/ink265.xml"/><Relationship Id="rId107" Type="http://schemas.openxmlformats.org/officeDocument/2006/relationships/image" Target="../media/image78.png"/><Relationship Id="rId11" Type="http://schemas.openxmlformats.org/officeDocument/2006/relationships/image" Target="../media/image8.png"/><Relationship Id="rId32" Type="http://schemas.openxmlformats.org/officeDocument/2006/relationships/customXml" Target="../ink/ink273.xml"/><Relationship Id="rId37" Type="http://schemas.openxmlformats.org/officeDocument/2006/relationships/image" Target="../media/image21.png"/><Relationship Id="rId53" Type="http://schemas.openxmlformats.org/officeDocument/2006/relationships/image" Target="../media/image51.png"/><Relationship Id="rId58" Type="http://schemas.openxmlformats.org/officeDocument/2006/relationships/customXml" Target="../ink/ink286.xml"/><Relationship Id="rId74" Type="http://schemas.openxmlformats.org/officeDocument/2006/relationships/customXml" Target="../ink/ink294.xml"/><Relationship Id="rId79" Type="http://schemas.openxmlformats.org/officeDocument/2006/relationships/image" Target="../media/image64.png"/><Relationship Id="rId102" Type="http://schemas.openxmlformats.org/officeDocument/2006/relationships/customXml" Target="../ink/ink308.xml"/><Relationship Id="rId123" Type="http://schemas.openxmlformats.org/officeDocument/2006/relationships/image" Target="../media/image86.png"/><Relationship Id="rId128" Type="http://schemas.openxmlformats.org/officeDocument/2006/relationships/customXml" Target="../ink/ink321.xml"/><Relationship Id="rId144" Type="http://schemas.openxmlformats.org/officeDocument/2006/relationships/customXml" Target="../ink/ink329.xml"/><Relationship Id="rId149" Type="http://schemas.openxmlformats.org/officeDocument/2006/relationships/image" Target="../media/image99.png"/><Relationship Id="rId5" Type="http://schemas.openxmlformats.org/officeDocument/2006/relationships/image" Target="../media/image4.png"/><Relationship Id="rId90" Type="http://schemas.openxmlformats.org/officeDocument/2006/relationships/customXml" Target="../ink/ink302.xml"/><Relationship Id="rId95" Type="http://schemas.openxmlformats.org/officeDocument/2006/relationships/image" Target="../media/image72.png"/><Relationship Id="rId22" Type="http://schemas.openxmlformats.org/officeDocument/2006/relationships/customXml" Target="../ink/ink268.xml"/><Relationship Id="rId27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customXml" Target="../ink/ink281.xml"/><Relationship Id="rId64" Type="http://schemas.openxmlformats.org/officeDocument/2006/relationships/customXml" Target="../ink/ink289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18" Type="http://schemas.openxmlformats.org/officeDocument/2006/relationships/customXml" Target="../ink/ink316.xml"/><Relationship Id="rId134" Type="http://schemas.openxmlformats.org/officeDocument/2006/relationships/customXml" Target="../ink/ink324.xml"/><Relationship Id="rId139" Type="http://schemas.openxmlformats.org/officeDocument/2006/relationships/image" Target="../media/image94.png"/><Relationship Id="rId80" Type="http://schemas.openxmlformats.org/officeDocument/2006/relationships/customXml" Target="../ink/ink297.xml"/><Relationship Id="rId85" Type="http://schemas.openxmlformats.org/officeDocument/2006/relationships/image" Target="../media/image67.png"/><Relationship Id="rId150" Type="http://schemas.openxmlformats.org/officeDocument/2006/relationships/customXml" Target="../ink/ink332.xml"/><Relationship Id="rId155" Type="http://schemas.openxmlformats.org/officeDocument/2006/relationships/image" Target="../media/image110.png"/><Relationship Id="rId12" Type="http://schemas.openxmlformats.org/officeDocument/2006/relationships/customXml" Target="../ink/ink26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276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311.xml"/><Relationship Id="rId124" Type="http://schemas.openxmlformats.org/officeDocument/2006/relationships/customXml" Target="../ink/ink319.xml"/><Relationship Id="rId129" Type="http://schemas.openxmlformats.org/officeDocument/2006/relationships/image" Target="../media/image89.png"/><Relationship Id="rId20" Type="http://schemas.openxmlformats.org/officeDocument/2006/relationships/customXml" Target="../ink/ink267.xml"/><Relationship Id="rId41" Type="http://schemas.openxmlformats.org/officeDocument/2006/relationships/image" Target="../media/image45.png"/><Relationship Id="rId54" Type="http://schemas.openxmlformats.org/officeDocument/2006/relationships/customXml" Target="../ink/ink284.xml"/><Relationship Id="rId62" Type="http://schemas.openxmlformats.org/officeDocument/2006/relationships/customXml" Target="../ink/ink288.xml"/><Relationship Id="rId70" Type="http://schemas.openxmlformats.org/officeDocument/2006/relationships/customXml" Target="../ink/ink292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88" Type="http://schemas.openxmlformats.org/officeDocument/2006/relationships/customXml" Target="../ink/ink301.xml"/><Relationship Id="rId91" Type="http://schemas.openxmlformats.org/officeDocument/2006/relationships/image" Target="../media/image70.png"/><Relationship Id="rId96" Type="http://schemas.openxmlformats.org/officeDocument/2006/relationships/customXml" Target="../ink/ink305.xml"/><Relationship Id="rId111" Type="http://schemas.openxmlformats.org/officeDocument/2006/relationships/image" Target="../media/image80.png"/><Relationship Id="rId132" Type="http://schemas.openxmlformats.org/officeDocument/2006/relationships/customXml" Target="../ink/ink323.xml"/><Relationship Id="rId140" Type="http://schemas.openxmlformats.org/officeDocument/2006/relationships/customXml" Target="../ink/ink327.xml"/><Relationship Id="rId145" Type="http://schemas.openxmlformats.org/officeDocument/2006/relationships/image" Target="../media/image97.png"/><Relationship Id="rId153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0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271.xml"/><Relationship Id="rId36" Type="http://schemas.openxmlformats.org/officeDocument/2006/relationships/customXml" Target="../ink/ink275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6" Type="http://schemas.openxmlformats.org/officeDocument/2006/relationships/customXml" Target="../ink/ink310.xml"/><Relationship Id="rId114" Type="http://schemas.openxmlformats.org/officeDocument/2006/relationships/customXml" Target="../ink/ink314.xml"/><Relationship Id="rId119" Type="http://schemas.openxmlformats.org/officeDocument/2006/relationships/image" Target="../media/image84.png"/><Relationship Id="rId127" Type="http://schemas.openxmlformats.org/officeDocument/2006/relationships/image" Target="../media/image88.png"/><Relationship Id="rId10" Type="http://schemas.openxmlformats.org/officeDocument/2006/relationships/customXml" Target="../ink/ink262.xml"/><Relationship Id="rId31" Type="http://schemas.openxmlformats.org/officeDocument/2006/relationships/image" Target="../media/image18.png"/><Relationship Id="rId44" Type="http://schemas.openxmlformats.org/officeDocument/2006/relationships/customXml" Target="../ink/ink279.xml"/><Relationship Id="rId52" Type="http://schemas.openxmlformats.org/officeDocument/2006/relationships/customXml" Target="../ink/ink283.xml"/><Relationship Id="rId60" Type="http://schemas.openxmlformats.org/officeDocument/2006/relationships/customXml" Target="../ink/ink287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296.xml"/><Relationship Id="rId81" Type="http://schemas.openxmlformats.org/officeDocument/2006/relationships/image" Target="../media/image65.png"/><Relationship Id="rId86" Type="http://schemas.openxmlformats.org/officeDocument/2006/relationships/customXml" Target="../ink/ink300.xml"/><Relationship Id="rId94" Type="http://schemas.openxmlformats.org/officeDocument/2006/relationships/customXml" Target="../ink/ink304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318.xml"/><Relationship Id="rId130" Type="http://schemas.openxmlformats.org/officeDocument/2006/relationships/customXml" Target="../ink/ink322.xml"/><Relationship Id="rId135" Type="http://schemas.openxmlformats.org/officeDocument/2006/relationships/image" Target="../media/image92.png"/><Relationship Id="rId143" Type="http://schemas.openxmlformats.org/officeDocument/2006/relationships/image" Target="../media/image96.png"/><Relationship Id="rId148" Type="http://schemas.openxmlformats.org/officeDocument/2006/relationships/customXml" Target="../ink/ink331.xml"/><Relationship Id="rId151" Type="http://schemas.openxmlformats.org/officeDocument/2006/relationships/image" Target="../media/image100.png"/><Relationship Id="rId156" Type="http://schemas.openxmlformats.org/officeDocument/2006/relationships/customXml" Target="../ink/ink335.xml"/><Relationship Id="rId4" Type="http://schemas.openxmlformats.org/officeDocument/2006/relationships/customXml" Target="../ink/ink259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266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274.xml"/><Relationship Id="rId50" Type="http://schemas.openxmlformats.org/officeDocument/2006/relationships/customXml" Target="../ink/ink282.xml"/><Relationship Id="rId55" Type="http://schemas.openxmlformats.org/officeDocument/2006/relationships/image" Target="../media/image52.png"/><Relationship Id="rId76" Type="http://schemas.openxmlformats.org/officeDocument/2006/relationships/customXml" Target="../ink/ink295.xml"/><Relationship Id="rId97" Type="http://schemas.openxmlformats.org/officeDocument/2006/relationships/image" Target="../media/image73.png"/><Relationship Id="rId104" Type="http://schemas.openxmlformats.org/officeDocument/2006/relationships/customXml" Target="../ink/ink309.xml"/><Relationship Id="rId120" Type="http://schemas.openxmlformats.org/officeDocument/2006/relationships/customXml" Target="../ink/ink317.xml"/><Relationship Id="rId125" Type="http://schemas.openxmlformats.org/officeDocument/2006/relationships/image" Target="../media/image87.png"/><Relationship Id="rId141" Type="http://schemas.openxmlformats.org/officeDocument/2006/relationships/image" Target="../media/image95.png"/><Relationship Id="rId146" Type="http://schemas.openxmlformats.org/officeDocument/2006/relationships/customXml" Target="../ink/ink330.xml"/><Relationship Id="rId7" Type="http://schemas.openxmlformats.org/officeDocument/2006/relationships/image" Target="../media/image6.png"/><Relationship Id="rId71" Type="http://schemas.openxmlformats.org/officeDocument/2006/relationships/image" Target="../media/image60.png"/><Relationship Id="rId92" Type="http://schemas.openxmlformats.org/officeDocument/2006/relationships/customXml" Target="../ink/ink303.xml"/><Relationship Id="rId2" Type="http://schemas.openxmlformats.org/officeDocument/2006/relationships/customXml" Target="../ink/ink258.xml"/><Relationship Id="rId29" Type="http://schemas.openxmlformats.org/officeDocument/2006/relationships/image" Target="../media/image17.png"/><Relationship Id="rId24" Type="http://schemas.openxmlformats.org/officeDocument/2006/relationships/customXml" Target="../ink/ink269.xml"/><Relationship Id="rId40" Type="http://schemas.openxmlformats.org/officeDocument/2006/relationships/customXml" Target="../ink/ink277.xml"/><Relationship Id="rId45" Type="http://schemas.openxmlformats.org/officeDocument/2006/relationships/image" Target="../media/image47.png"/><Relationship Id="rId66" Type="http://schemas.openxmlformats.org/officeDocument/2006/relationships/customXml" Target="../ink/ink290.xml"/><Relationship Id="rId87" Type="http://schemas.openxmlformats.org/officeDocument/2006/relationships/image" Target="../media/image68.png"/><Relationship Id="rId110" Type="http://schemas.openxmlformats.org/officeDocument/2006/relationships/customXml" Target="../ink/ink312.xml"/><Relationship Id="rId115" Type="http://schemas.openxmlformats.org/officeDocument/2006/relationships/image" Target="../media/image82.png"/><Relationship Id="rId131" Type="http://schemas.openxmlformats.org/officeDocument/2006/relationships/image" Target="../media/image90.png"/><Relationship Id="rId136" Type="http://schemas.openxmlformats.org/officeDocument/2006/relationships/customXml" Target="../ink/ink325.xml"/><Relationship Id="rId157" Type="http://schemas.openxmlformats.org/officeDocument/2006/relationships/image" Target="../media/image111.png"/><Relationship Id="rId61" Type="http://schemas.openxmlformats.org/officeDocument/2006/relationships/image" Target="../media/image55.png"/><Relationship Id="rId82" Type="http://schemas.openxmlformats.org/officeDocument/2006/relationships/customXml" Target="../ink/ink298.xml"/><Relationship Id="rId152" Type="http://schemas.openxmlformats.org/officeDocument/2006/relationships/customXml" Target="../ink/ink333.xml"/><Relationship Id="rId19" Type="http://schemas.openxmlformats.org/officeDocument/2006/relationships/image" Target="../media/image12.png"/><Relationship Id="rId14" Type="http://schemas.openxmlformats.org/officeDocument/2006/relationships/customXml" Target="../ink/ink264.xml"/><Relationship Id="rId30" Type="http://schemas.openxmlformats.org/officeDocument/2006/relationships/customXml" Target="../ink/ink272.xml"/><Relationship Id="rId35" Type="http://schemas.openxmlformats.org/officeDocument/2006/relationships/image" Target="../media/image20.png"/><Relationship Id="rId56" Type="http://schemas.openxmlformats.org/officeDocument/2006/relationships/customXml" Target="../ink/ink285.xml"/><Relationship Id="rId77" Type="http://schemas.openxmlformats.org/officeDocument/2006/relationships/image" Target="../media/image63.png"/><Relationship Id="rId100" Type="http://schemas.openxmlformats.org/officeDocument/2006/relationships/customXml" Target="../ink/ink307.xml"/><Relationship Id="rId105" Type="http://schemas.openxmlformats.org/officeDocument/2006/relationships/image" Target="../media/image77.png"/><Relationship Id="rId126" Type="http://schemas.openxmlformats.org/officeDocument/2006/relationships/customXml" Target="../ink/ink320.xml"/><Relationship Id="rId147" Type="http://schemas.openxmlformats.org/officeDocument/2006/relationships/image" Target="../media/image98.png"/><Relationship Id="rId8" Type="http://schemas.openxmlformats.org/officeDocument/2006/relationships/customXml" Target="../ink/ink261.xml"/><Relationship Id="rId51" Type="http://schemas.openxmlformats.org/officeDocument/2006/relationships/image" Target="../media/image50.png"/><Relationship Id="rId72" Type="http://schemas.openxmlformats.org/officeDocument/2006/relationships/customXml" Target="../ink/ink293.xml"/><Relationship Id="rId93" Type="http://schemas.openxmlformats.org/officeDocument/2006/relationships/image" Target="../media/image71.png"/><Relationship Id="rId98" Type="http://schemas.openxmlformats.org/officeDocument/2006/relationships/customXml" Target="../ink/ink306.xml"/><Relationship Id="rId121" Type="http://schemas.openxmlformats.org/officeDocument/2006/relationships/image" Target="../media/image85.png"/><Relationship Id="rId142" Type="http://schemas.openxmlformats.org/officeDocument/2006/relationships/customXml" Target="../ink/ink328.xml"/><Relationship Id="rId3" Type="http://schemas.openxmlformats.org/officeDocument/2006/relationships/image" Target="../media/image109.png"/><Relationship Id="rId25" Type="http://schemas.openxmlformats.org/officeDocument/2006/relationships/image" Target="../media/image15.png"/><Relationship Id="rId46" Type="http://schemas.openxmlformats.org/officeDocument/2006/relationships/customXml" Target="../ink/ink280.xml"/><Relationship Id="rId67" Type="http://schemas.openxmlformats.org/officeDocument/2006/relationships/image" Target="../media/image58.png"/><Relationship Id="rId116" Type="http://schemas.openxmlformats.org/officeDocument/2006/relationships/customXml" Target="../ink/ink315.xml"/><Relationship Id="rId137" Type="http://schemas.openxmlformats.org/officeDocument/2006/relationships/image" Target="../media/image9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8.xml"/><Relationship Id="rId117" Type="http://schemas.openxmlformats.org/officeDocument/2006/relationships/image" Target="../media/image83.png"/><Relationship Id="rId21" Type="http://schemas.openxmlformats.org/officeDocument/2006/relationships/image" Target="../media/image13.png"/><Relationship Id="rId42" Type="http://schemas.openxmlformats.org/officeDocument/2006/relationships/customXml" Target="../ink/ink356.xml"/><Relationship Id="rId47" Type="http://schemas.openxmlformats.org/officeDocument/2006/relationships/image" Target="../media/image48.png"/><Relationship Id="rId63" Type="http://schemas.openxmlformats.org/officeDocument/2006/relationships/image" Target="../media/image56.png"/><Relationship Id="rId68" Type="http://schemas.openxmlformats.org/officeDocument/2006/relationships/customXml" Target="../ink/ink369.xml"/><Relationship Id="rId84" Type="http://schemas.openxmlformats.org/officeDocument/2006/relationships/customXml" Target="../ink/ink377.xml"/><Relationship Id="rId89" Type="http://schemas.openxmlformats.org/officeDocument/2006/relationships/image" Target="../media/image69.png"/><Relationship Id="rId112" Type="http://schemas.openxmlformats.org/officeDocument/2006/relationships/customXml" Target="../ink/ink391.xml"/><Relationship Id="rId133" Type="http://schemas.openxmlformats.org/officeDocument/2006/relationships/image" Target="../media/image91.png"/><Relationship Id="rId138" Type="http://schemas.openxmlformats.org/officeDocument/2006/relationships/customXml" Target="../ink/ink404.xml"/><Relationship Id="rId154" Type="http://schemas.openxmlformats.org/officeDocument/2006/relationships/customXml" Target="../ink/ink412.xml"/><Relationship Id="rId16" Type="http://schemas.openxmlformats.org/officeDocument/2006/relationships/customXml" Target="../ink/ink343.xml"/><Relationship Id="rId107" Type="http://schemas.openxmlformats.org/officeDocument/2006/relationships/image" Target="../media/image78.png"/><Relationship Id="rId11" Type="http://schemas.openxmlformats.org/officeDocument/2006/relationships/image" Target="../media/image8.png"/><Relationship Id="rId32" Type="http://schemas.openxmlformats.org/officeDocument/2006/relationships/customXml" Target="../ink/ink351.xml"/><Relationship Id="rId37" Type="http://schemas.openxmlformats.org/officeDocument/2006/relationships/image" Target="../media/image21.png"/><Relationship Id="rId53" Type="http://schemas.openxmlformats.org/officeDocument/2006/relationships/image" Target="../media/image51.png"/><Relationship Id="rId58" Type="http://schemas.openxmlformats.org/officeDocument/2006/relationships/customXml" Target="../ink/ink364.xml"/><Relationship Id="rId74" Type="http://schemas.openxmlformats.org/officeDocument/2006/relationships/customXml" Target="../ink/ink372.xml"/><Relationship Id="rId79" Type="http://schemas.openxmlformats.org/officeDocument/2006/relationships/image" Target="../media/image64.png"/><Relationship Id="rId102" Type="http://schemas.openxmlformats.org/officeDocument/2006/relationships/customXml" Target="../ink/ink386.xml"/><Relationship Id="rId123" Type="http://schemas.openxmlformats.org/officeDocument/2006/relationships/image" Target="../media/image86.png"/><Relationship Id="rId128" Type="http://schemas.openxmlformats.org/officeDocument/2006/relationships/customXml" Target="../ink/ink399.xml"/><Relationship Id="rId144" Type="http://schemas.openxmlformats.org/officeDocument/2006/relationships/customXml" Target="../ink/ink407.xml"/><Relationship Id="rId149" Type="http://schemas.openxmlformats.org/officeDocument/2006/relationships/image" Target="../media/image99.png"/><Relationship Id="rId5" Type="http://schemas.openxmlformats.org/officeDocument/2006/relationships/image" Target="../media/image4.png"/><Relationship Id="rId90" Type="http://schemas.openxmlformats.org/officeDocument/2006/relationships/customXml" Target="../ink/ink380.xml"/><Relationship Id="rId95" Type="http://schemas.openxmlformats.org/officeDocument/2006/relationships/image" Target="../media/image72.png"/><Relationship Id="rId22" Type="http://schemas.openxmlformats.org/officeDocument/2006/relationships/customXml" Target="../ink/ink346.xml"/><Relationship Id="rId27" Type="http://schemas.openxmlformats.org/officeDocument/2006/relationships/image" Target="../media/image16.png"/><Relationship Id="rId43" Type="http://schemas.openxmlformats.org/officeDocument/2006/relationships/image" Target="../media/image46.png"/><Relationship Id="rId48" Type="http://schemas.openxmlformats.org/officeDocument/2006/relationships/customXml" Target="../ink/ink359.xml"/><Relationship Id="rId64" Type="http://schemas.openxmlformats.org/officeDocument/2006/relationships/customXml" Target="../ink/ink367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18" Type="http://schemas.openxmlformats.org/officeDocument/2006/relationships/customXml" Target="../ink/ink394.xml"/><Relationship Id="rId134" Type="http://schemas.openxmlformats.org/officeDocument/2006/relationships/customXml" Target="../ink/ink402.xml"/><Relationship Id="rId139" Type="http://schemas.openxmlformats.org/officeDocument/2006/relationships/image" Target="../media/image94.png"/><Relationship Id="rId80" Type="http://schemas.openxmlformats.org/officeDocument/2006/relationships/customXml" Target="../ink/ink375.xml"/><Relationship Id="rId85" Type="http://schemas.openxmlformats.org/officeDocument/2006/relationships/image" Target="../media/image67.png"/><Relationship Id="rId150" Type="http://schemas.openxmlformats.org/officeDocument/2006/relationships/customXml" Target="../ink/ink410.xml"/><Relationship Id="rId155" Type="http://schemas.openxmlformats.org/officeDocument/2006/relationships/image" Target="../media/image112.png"/><Relationship Id="rId12" Type="http://schemas.openxmlformats.org/officeDocument/2006/relationships/customXml" Target="../ink/ink341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354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389.xml"/><Relationship Id="rId124" Type="http://schemas.openxmlformats.org/officeDocument/2006/relationships/customXml" Target="../ink/ink397.xml"/><Relationship Id="rId129" Type="http://schemas.openxmlformats.org/officeDocument/2006/relationships/image" Target="../media/image89.png"/><Relationship Id="rId20" Type="http://schemas.openxmlformats.org/officeDocument/2006/relationships/customXml" Target="../ink/ink345.xml"/><Relationship Id="rId41" Type="http://schemas.openxmlformats.org/officeDocument/2006/relationships/image" Target="../media/image45.png"/><Relationship Id="rId54" Type="http://schemas.openxmlformats.org/officeDocument/2006/relationships/customXml" Target="../ink/ink362.xml"/><Relationship Id="rId62" Type="http://schemas.openxmlformats.org/officeDocument/2006/relationships/customXml" Target="../ink/ink366.xml"/><Relationship Id="rId70" Type="http://schemas.openxmlformats.org/officeDocument/2006/relationships/customXml" Target="../ink/ink370.xml"/><Relationship Id="rId75" Type="http://schemas.openxmlformats.org/officeDocument/2006/relationships/image" Target="../media/image62.png"/><Relationship Id="rId83" Type="http://schemas.openxmlformats.org/officeDocument/2006/relationships/image" Target="../media/image66.png"/><Relationship Id="rId88" Type="http://schemas.openxmlformats.org/officeDocument/2006/relationships/customXml" Target="../ink/ink379.xml"/><Relationship Id="rId91" Type="http://schemas.openxmlformats.org/officeDocument/2006/relationships/image" Target="../media/image70.png"/><Relationship Id="rId96" Type="http://schemas.openxmlformats.org/officeDocument/2006/relationships/customXml" Target="../ink/ink383.xml"/><Relationship Id="rId111" Type="http://schemas.openxmlformats.org/officeDocument/2006/relationships/image" Target="../media/image80.png"/><Relationship Id="rId132" Type="http://schemas.openxmlformats.org/officeDocument/2006/relationships/customXml" Target="../ink/ink401.xml"/><Relationship Id="rId140" Type="http://schemas.openxmlformats.org/officeDocument/2006/relationships/customXml" Target="../ink/ink405.xml"/><Relationship Id="rId145" Type="http://schemas.openxmlformats.org/officeDocument/2006/relationships/image" Target="../media/image97.png"/><Relationship Id="rId153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349.xml"/><Relationship Id="rId36" Type="http://schemas.openxmlformats.org/officeDocument/2006/relationships/customXml" Target="../ink/ink353.xml"/><Relationship Id="rId49" Type="http://schemas.openxmlformats.org/officeDocument/2006/relationships/image" Target="../media/image49.png"/><Relationship Id="rId57" Type="http://schemas.openxmlformats.org/officeDocument/2006/relationships/image" Target="../media/image53.png"/><Relationship Id="rId106" Type="http://schemas.openxmlformats.org/officeDocument/2006/relationships/customXml" Target="../ink/ink388.xml"/><Relationship Id="rId114" Type="http://schemas.openxmlformats.org/officeDocument/2006/relationships/customXml" Target="../ink/ink392.xml"/><Relationship Id="rId119" Type="http://schemas.openxmlformats.org/officeDocument/2006/relationships/image" Target="../media/image84.png"/><Relationship Id="rId127" Type="http://schemas.openxmlformats.org/officeDocument/2006/relationships/image" Target="../media/image88.png"/><Relationship Id="rId10" Type="http://schemas.openxmlformats.org/officeDocument/2006/relationships/customXml" Target="../ink/ink340.xml"/><Relationship Id="rId31" Type="http://schemas.openxmlformats.org/officeDocument/2006/relationships/image" Target="../media/image18.png"/><Relationship Id="rId44" Type="http://schemas.openxmlformats.org/officeDocument/2006/relationships/customXml" Target="../ink/ink357.xml"/><Relationship Id="rId52" Type="http://schemas.openxmlformats.org/officeDocument/2006/relationships/customXml" Target="../ink/ink361.xml"/><Relationship Id="rId60" Type="http://schemas.openxmlformats.org/officeDocument/2006/relationships/customXml" Target="../ink/ink365.xml"/><Relationship Id="rId65" Type="http://schemas.openxmlformats.org/officeDocument/2006/relationships/image" Target="../media/image57.png"/><Relationship Id="rId73" Type="http://schemas.openxmlformats.org/officeDocument/2006/relationships/image" Target="../media/image61.png"/><Relationship Id="rId78" Type="http://schemas.openxmlformats.org/officeDocument/2006/relationships/customXml" Target="../ink/ink374.xml"/><Relationship Id="rId81" Type="http://schemas.openxmlformats.org/officeDocument/2006/relationships/image" Target="../media/image65.png"/><Relationship Id="rId86" Type="http://schemas.openxmlformats.org/officeDocument/2006/relationships/customXml" Target="../ink/ink378.xml"/><Relationship Id="rId94" Type="http://schemas.openxmlformats.org/officeDocument/2006/relationships/customXml" Target="../ink/ink382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396.xml"/><Relationship Id="rId130" Type="http://schemas.openxmlformats.org/officeDocument/2006/relationships/customXml" Target="../ink/ink400.xml"/><Relationship Id="rId135" Type="http://schemas.openxmlformats.org/officeDocument/2006/relationships/image" Target="../media/image92.png"/><Relationship Id="rId143" Type="http://schemas.openxmlformats.org/officeDocument/2006/relationships/image" Target="../media/image96.png"/><Relationship Id="rId148" Type="http://schemas.openxmlformats.org/officeDocument/2006/relationships/customXml" Target="../ink/ink409.xml"/><Relationship Id="rId151" Type="http://schemas.openxmlformats.org/officeDocument/2006/relationships/image" Target="../media/image100.png"/><Relationship Id="rId156" Type="http://schemas.openxmlformats.org/officeDocument/2006/relationships/customXml" Target="../ink/ink413.xml"/><Relationship Id="rId4" Type="http://schemas.openxmlformats.org/officeDocument/2006/relationships/customXml" Target="../ink/ink337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344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352.xml"/><Relationship Id="rId50" Type="http://schemas.openxmlformats.org/officeDocument/2006/relationships/customXml" Target="../ink/ink360.xml"/><Relationship Id="rId55" Type="http://schemas.openxmlformats.org/officeDocument/2006/relationships/image" Target="../media/image52.png"/><Relationship Id="rId76" Type="http://schemas.openxmlformats.org/officeDocument/2006/relationships/customXml" Target="../ink/ink373.xml"/><Relationship Id="rId97" Type="http://schemas.openxmlformats.org/officeDocument/2006/relationships/image" Target="../media/image73.png"/><Relationship Id="rId104" Type="http://schemas.openxmlformats.org/officeDocument/2006/relationships/customXml" Target="../ink/ink387.xml"/><Relationship Id="rId120" Type="http://schemas.openxmlformats.org/officeDocument/2006/relationships/customXml" Target="../ink/ink395.xml"/><Relationship Id="rId125" Type="http://schemas.openxmlformats.org/officeDocument/2006/relationships/image" Target="../media/image87.png"/><Relationship Id="rId141" Type="http://schemas.openxmlformats.org/officeDocument/2006/relationships/image" Target="../media/image95.png"/><Relationship Id="rId146" Type="http://schemas.openxmlformats.org/officeDocument/2006/relationships/customXml" Target="../ink/ink408.xml"/><Relationship Id="rId7" Type="http://schemas.openxmlformats.org/officeDocument/2006/relationships/image" Target="../media/image6.png"/><Relationship Id="rId71" Type="http://schemas.openxmlformats.org/officeDocument/2006/relationships/image" Target="../media/image60.png"/><Relationship Id="rId92" Type="http://schemas.openxmlformats.org/officeDocument/2006/relationships/customXml" Target="../ink/ink381.xml"/><Relationship Id="rId2" Type="http://schemas.openxmlformats.org/officeDocument/2006/relationships/customXml" Target="../ink/ink336.xml"/><Relationship Id="rId29" Type="http://schemas.openxmlformats.org/officeDocument/2006/relationships/image" Target="../media/image17.png"/><Relationship Id="rId24" Type="http://schemas.openxmlformats.org/officeDocument/2006/relationships/customXml" Target="../ink/ink347.xml"/><Relationship Id="rId40" Type="http://schemas.openxmlformats.org/officeDocument/2006/relationships/customXml" Target="../ink/ink355.xml"/><Relationship Id="rId45" Type="http://schemas.openxmlformats.org/officeDocument/2006/relationships/image" Target="../media/image47.png"/><Relationship Id="rId66" Type="http://schemas.openxmlformats.org/officeDocument/2006/relationships/customXml" Target="../ink/ink368.xml"/><Relationship Id="rId87" Type="http://schemas.openxmlformats.org/officeDocument/2006/relationships/image" Target="../media/image68.png"/><Relationship Id="rId110" Type="http://schemas.openxmlformats.org/officeDocument/2006/relationships/customXml" Target="../ink/ink390.xml"/><Relationship Id="rId115" Type="http://schemas.openxmlformats.org/officeDocument/2006/relationships/image" Target="../media/image82.png"/><Relationship Id="rId131" Type="http://schemas.openxmlformats.org/officeDocument/2006/relationships/image" Target="../media/image90.png"/><Relationship Id="rId136" Type="http://schemas.openxmlformats.org/officeDocument/2006/relationships/customXml" Target="../ink/ink403.xml"/><Relationship Id="rId157" Type="http://schemas.openxmlformats.org/officeDocument/2006/relationships/image" Target="../media/image113.png"/><Relationship Id="rId61" Type="http://schemas.openxmlformats.org/officeDocument/2006/relationships/image" Target="../media/image55.png"/><Relationship Id="rId82" Type="http://schemas.openxmlformats.org/officeDocument/2006/relationships/customXml" Target="../ink/ink376.xml"/><Relationship Id="rId152" Type="http://schemas.openxmlformats.org/officeDocument/2006/relationships/customXml" Target="../ink/ink411.xml"/><Relationship Id="rId19" Type="http://schemas.openxmlformats.org/officeDocument/2006/relationships/image" Target="../media/image12.png"/><Relationship Id="rId14" Type="http://schemas.openxmlformats.org/officeDocument/2006/relationships/customXml" Target="../ink/ink342.xml"/><Relationship Id="rId30" Type="http://schemas.openxmlformats.org/officeDocument/2006/relationships/customXml" Target="../ink/ink350.xml"/><Relationship Id="rId35" Type="http://schemas.openxmlformats.org/officeDocument/2006/relationships/image" Target="../media/image20.png"/><Relationship Id="rId56" Type="http://schemas.openxmlformats.org/officeDocument/2006/relationships/customXml" Target="../ink/ink363.xml"/><Relationship Id="rId77" Type="http://schemas.openxmlformats.org/officeDocument/2006/relationships/image" Target="../media/image63.png"/><Relationship Id="rId100" Type="http://schemas.openxmlformats.org/officeDocument/2006/relationships/customXml" Target="../ink/ink385.xml"/><Relationship Id="rId105" Type="http://schemas.openxmlformats.org/officeDocument/2006/relationships/image" Target="../media/image77.png"/><Relationship Id="rId126" Type="http://schemas.openxmlformats.org/officeDocument/2006/relationships/customXml" Target="../ink/ink398.xml"/><Relationship Id="rId147" Type="http://schemas.openxmlformats.org/officeDocument/2006/relationships/image" Target="../media/image98.png"/><Relationship Id="rId8" Type="http://schemas.openxmlformats.org/officeDocument/2006/relationships/customXml" Target="../ink/ink339.xml"/><Relationship Id="rId51" Type="http://schemas.openxmlformats.org/officeDocument/2006/relationships/image" Target="../media/image50.png"/><Relationship Id="rId72" Type="http://schemas.openxmlformats.org/officeDocument/2006/relationships/customXml" Target="../ink/ink371.xml"/><Relationship Id="rId93" Type="http://schemas.openxmlformats.org/officeDocument/2006/relationships/image" Target="../media/image71.png"/><Relationship Id="rId98" Type="http://schemas.openxmlformats.org/officeDocument/2006/relationships/customXml" Target="../ink/ink384.xml"/><Relationship Id="rId121" Type="http://schemas.openxmlformats.org/officeDocument/2006/relationships/image" Target="../media/image85.png"/><Relationship Id="rId142" Type="http://schemas.openxmlformats.org/officeDocument/2006/relationships/customXml" Target="../ink/ink406.xml"/><Relationship Id="rId3" Type="http://schemas.openxmlformats.org/officeDocument/2006/relationships/image" Target="../media/image109.png"/><Relationship Id="rId25" Type="http://schemas.openxmlformats.org/officeDocument/2006/relationships/image" Target="../media/image15.png"/><Relationship Id="rId46" Type="http://schemas.openxmlformats.org/officeDocument/2006/relationships/customXml" Target="../ink/ink358.xml"/><Relationship Id="rId67" Type="http://schemas.openxmlformats.org/officeDocument/2006/relationships/image" Target="../media/image58.png"/><Relationship Id="rId116" Type="http://schemas.openxmlformats.org/officeDocument/2006/relationships/customXml" Target="../ink/ink393.xml"/><Relationship Id="rId137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.png"/><Relationship Id="rId21" Type="http://schemas.openxmlformats.org/officeDocument/2006/relationships/image" Target="../media/image13.png"/><Relationship Id="rId42" Type="http://schemas.openxmlformats.org/officeDocument/2006/relationships/customXml" Target="../ink/ink434.xml"/><Relationship Id="rId63" Type="http://schemas.openxmlformats.org/officeDocument/2006/relationships/image" Target="../media/image56.png"/><Relationship Id="rId84" Type="http://schemas.openxmlformats.org/officeDocument/2006/relationships/customXml" Target="../ink/ink455.xml"/><Relationship Id="rId138" Type="http://schemas.openxmlformats.org/officeDocument/2006/relationships/customXml" Target="../ink/ink482.xml"/><Relationship Id="rId159" Type="http://schemas.openxmlformats.org/officeDocument/2006/relationships/customXml" Target="../ink/ink492.xml"/><Relationship Id="rId170" Type="http://schemas.openxmlformats.org/officeDocument/2006/relationships/image" Target="../media/image122.png"/><Relationship Id="rId191" Type="http://schemas.openxmlformats.org/officeDocument/2006/relationships/customXml" Target="../ink/ink508.xml"/><Relationship Id="rId205" Type="http://schemas.openxmlformats.org/officeDocument/2006/relationships/customXml" Target="../ink/ink515.xml"/><Relationship Id="rId226" Type="http://schemas.openxmlformats.org/officeDocument/2006/relationships/customXml" Target="../ink/ink526.xml"/><Relationship Id="rId107" Type="http://schemas.openxmlformats.org/officeDocument/2006/relationships/image" Target="../media/image78.png"/><Relationship Id="rId11" Type="http://schemas.openxmlformats.org/officeDocument/2006/relationships/image" Target="../media/image8.png"/><Relationship Id="rId32" Type="http://schemas.openxmlformats.org/officeDocument/2006/relationships/customXml" Target="../ink/ink429.xml"/><Relationship Id="rId53" Type="http://schemas.openxmlformats.org/officeDocument/2006/relationships/image" Target="../media/image51.png"/><Relationship Id="rId74" Type="http://schemas.openxmlformats.org/officeDocument/2006/relationships/customXml" Target="../ink/ink450.xml"/><Relationship Id="rId128" Type="http://schemas.openxmlformats.org/officeDocument/2006/relationships/customXml" Target="../ink/ink477.xml"/><Relationship Id="rId149" Type="http://schemas.openxmlformats.org/officeDocument/2006/relationships/image" Target="../media/image99.png"/><Relationship Id="rId5" Type="http://schemas.openxmlformats.org/officeDocument/2006/relationships/image" Target="../media/image4.png"/><Relationship Id="rId95" Type="http://schemas.openxmlformats.org/officeDocument/2006/relationships/image" Target="../media/image72.png"/><Relationship Id="rId160" Type="http://schemas.openxmlformats.org/officeDocument/2006/relationships/image" Target="../media/image117.png"/><Relationship Id="rId181" Type="http://schemas.openxmlformats.org/officeDocument/2006/relationships/customXml" Target="../ink/ink503.xml"/><Relationship Id="rId216" Type="http://schemas.openxmlformats.org/officeDocument/2006/relationships/image" Target="../media/image145.png"/><Relationship Id="rId237" Type="http://schemas.openxmlformats.org/officeDocument/2006/relationships/image" Target="../media/image155.png"/><Relationship Id="rId22" Type="http://schemas.openxmlformats.org/officeDocument/2006/relationships/customXml" Target="../ink/ink424.xml"/><Relationship Id="rId43" Type="http://schemas.openxmlformats.org/officeDocument/2006/relationships/image" Target="../media/image46.png"/><Relationship Id="rId64" Type="http://schemas.openxmlformats.org/officeDocument/2006/relationships/customXml" Target="../ink/ink445.xml"/><Relationship Id="rId118" Type="http://schemas.openxmlformats.org/officeDocument/2006/relationships/customXml" Target="../ink/ink472.xml"/><Relationship Id="rId139" Type="http://schemas.openxmlformats.org/officeDocument/2006/relationships/image" Target="../media/image94.png"/><Relationship Id="rId80" Type="http://schemas.openxmlformats.org/officeDocument/2006/relationships/customXml" Target="../ink/ink453.xml"/><Relationship Id="rId85" Type="http://schemas.openxmlformats.org/officeDocument/2006/relationships/image" Target="../media/image67.png"/><Relationship Id="rId150" Type="http://schemas.openxmlformats.org/officeDocument/2006/relationships/customXml" Target="../ink/ink488.xml"/><Relationship Id="rId155" Type="http://schemas.openxmlformats.org/officeDocument/2006/relationships/customXml" Target="../ink/ink490.xml"/><Relationship Id="rId171" Type="http://schemas.openxmlformats.org/officeDocument/2006/relationships/customXml" Target="../ink/ink498.xml"/><Relationship Id="rId176" Type="http://schemas.openxmlformats.org/officeDocument/2006/relationships/image" Target="../media/image125.png"/><Relationship Id="rId192" Type="http://schemas.openxmlformats.org/officeDocument/2006/relationships/image" Target="../media/image133.png"/><Relationship Id="rId197" Type="http://schemas.openxmlformats.org/officeDocument/2006/relationships/customXml" Target="../ink/ink511.xml"/><Relationship Id="rId206" Type="http://schemas.openxmlformats.org/officeDocument/2006/relationships/image" Target="../media/image140.png"/><Relationship Id="rId227" Type="http://schemas.openxmlformats.org/officeDocument/2006/relationships/image" Target="../media/image150.png"/><Relationship Id="rId201" Type="http://schemas.openxmlformats.org/officeDocument/2006/relationships/customXml" Target="../ink/ink513.xml"/><Relationship Id="rId222" Type="http://schemas.openxmlformats.org/officeDocument/2006/relationships/image" Target="../media/image148.png"/><Relationship Id="rId12" Type="http://schemas.openxmlformats.org/officeDocument/2006/relationships/customXml" Target="../ink/ink419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432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08" Type="http://schemas.openxmlformats.org/officeDocument/2006/relationships/customXml" Target="../ink/ink467.xml"/><Relationship Id="rId124" Type="http://schemas.openxmlformats.org/officeDocument/2006/relationships/customXml" Target="../ink/ink475.xml"/><Relationship Id="rId129" Type="http://schemas.openxmlformats.org/officeDocument/2006/relationships/image" Target="../media/image89.png"/><Relationship Id="rId54" Type="http://schemas.openxmlformats.org/officeDocument/2006/relationships/customXml" Target="../ink/ink440.xml"/><Relationship Id="rId70" Type="http://schemas.openxmlformats.org/officeDocument/2006/relationships/customXml" Target="../ink/ink448.xml"/><Relationship Id="rId75" Type="http://schemas.openxmlformats.org/officeDocument/2006/relationships/image" Target="../media/image62.png"/><Relationship Id="rId91" Type="http://schemas.openxmlformats.org/officeDocument/2006/relationships/image" Target="../media/image70.png"/><Relationship Id="rId96" Type="http://schemas.openxmlformats.org/officeDocument/2006/relationships/customXml" Target="../ink/ink461.xml"/><Relationship Id="rId140" Type="http://schemas.openxmlformats.org/officeDocument/2006/relationships/customXml" Target="../ink/ink483.xml"/><Relationship Id="rId145" Type="http://schemas.openxmlformats.org/officeDocument/2006/relationships/image" Target="../media/image97.png"/><Relationship Id="rId161" Type="http://schemas.openxmlformats.org/officeDocument/2006/relationships/customXml" Target="../ink/ink493.xml"/><Relationship Id="rId166" Type="http://schemas.openxmlformats.org/officeDocument/2006/relationships/image" Target="../media/image120.png"/><Relationship Id="rId182" Type="http://schemas.openxmlformats.org/officeDocument/2006/relationships/image" Target="../media/image128.png"/><Relationship Id="rId187" Type="http://schemas.openxmlformats.org/officeDocument/2006/relationships/customXml" Target="../ink/ink506.xml"/><Relationship Id="rId217" Type="http://schemas.openxmlformats.org/officeDocument/2006/relationships/customXml" Target="../ink/ink5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212" Type="http://schemas.openxmlformats.org/officeDocument/2006/relationships/image" Target="../media/image143.png"/><Relationship Id="rId233" Type="http://schemas.openxmlformats.org/officeDocument/2006/relationships/image" Target="../media/image153.png"/><Relationship Id="rId23" Type="http://schemas.openxmlformats.org/officeDocument/2006/relationships/image" Target="../media/image14.png"/><Relationship Id="rId28" Type="http://schemas.openxmlformats.org/officeDocument/2006/relationships/customXml" Target="../ink/ink427.xml"/><Relationship Id="rId49" Type="http://schemas.openxmlformats.org/officeDocument/2006/relationships/image" Target="../media/image49.png"/><Relationship Id="rId114" Type="http://schemas.openxmlformats.org/officeDocument/2006/relationships/customXml" Target="../ink/ink470.xml"/><Relationship Id="rId119" Type="http://schemas.openxmlformats.org/officeDocument/2006/relationships/image" Target="../media/image84.png"/><Relationship Id="rId44" Type="http://schemas.openxmlformats.org/officeDocument/2006/relationships/customXml" Target="../ink/ink435.xml"/><Relationship Id="rId60" Type="http://schemas.openxmlformats.org/officeDocument/2006/relationships/customXml" Target="../ink/ink443.xml"/><Relationship Id="rId65" Type="http://schemas.openxmlformats.org/officeDocument/2006/relationships/image" Target="../media/image57.png"/><Relationship Id="rId81" Type="http://schemas.openxmlformats.org/officeDocument/2006/relationships/image" Target="../media/image65.png"/><Relationship Id="rId86" Type="http://schemas.openxmlformats.org/officeDocument/2006/relationships/customXml" Target="../ink/ink456.xml"/><Relationship Id="rId130" Type="http://schemas.openxmlformats.org/officeDocument/2006/relationships/customXml" Target="../ink/ink478.xml"/><Relationship Id="rId135" Type="http://schemas.openxmlformats.org/officeDocument/2006/relationships/image" Target="../media/image92.png"/><Relationship Id="rId151" Type="http://schemas.openxmlformats.org/officeDocument/2006/relationships/image" Target="../media/image100.png"/><Relationship Id="rId156" Type="http://schemas.openxmlformats.org/officeDocument/2006/relationships/image" Target="../media/image115.png"/><Relationship Id="rId177" Type="http://schemas.openxmlformats.org/officeDocument/2006/relationships/customXml" Target="../ink/ink501.xml"/><Relationship Id="rId198" Type="http://schemas.openxmlformats.org/officeDocument/2006/relationships/image" Target="../media/image136.png"/><Relationship Id="rId172" Type="http://schemas.openxmlformats.org/officeDocument/2006/relationships/image" Target="../media/image123.png"/><Relationship Id="rId193" Type="http://schemas.openxmlformats.org/officeDocument/2006/relationships/customXml" Target="../ink/ink509.xml"/><Relationship Id="rId202" Type="http://schemas.openxmlformats.org/officeDocument/2006/relationships/image" Target="../media/image138.png"/><Relationship Id="rId207" Type="http://schemas.openxmlformats.org/officeDocument/2006/relationships/customXml" Target="../ink/ink516.xml"/><Relationship Id="rId223" Type="http://schemas.openxmlformats.org/officeDocument/2006/relationships/customXml" Target="../ink/ink524.xml"/><Relationship Id="rId228" Type="http://schemas.openxmlformats.org/officeDocument/2006/relationships/customXml" Target="../ink/ink527.xml"/><Relationship Id="rId13" Type="http://schemas.openxmlformats.org/officeDocument/2006/relationships/image" Target="../media/image9.png"/><Relationship Id="rId18" Type="http://schemas.openxmlformats.org/officeDocument/2006/relationships/customXml" Target="../ink/ink422.xml"/><Relationship Id="rId39" Type="http://schemas.openxmlformats.org/officeDocument/2006/relationships/image" Target="../media/image44.png"/><Relationship Id="rId109" Type="http://schemas.openxmlformats.org/officeDocument/2006/relationships/image" Target="../media/image79.png"/><Relationship Id="rId34" Type="http://schemas.openxmlformats.org/officeDocument/2006/relationships/customXml" Target="../ink/ink430.xml"/><Relationship Id="rId50" Type="http://schemas.openxmlformats.org/officeDocument/2006/relationships/customXml" Target="../ink/ink438.xml"/><Relationship Id="rId55" Type="http://schemas.openxmlformats.org/officeDocument/2006/relationships/image" Target="../media/image52.png"/><Relationship Id="rId76" Type="http://schemas.openxmlformats.org/officeDocument/2006/relationships/customXml" Target="../ink/ink451.xml"/><Relationship Id="rId97" Type="http://schemas.openxmlformats.org/officeDocument/2006/relationships/image" Target="../media/image73.png"/><Relationship Id="rId104" Type="http://schemas.openxmlformats.org/officeDocument/2006/relationships/customXml" Target="../ink/ink465.xml"/><Relationship Id="rId120" Type="http://schemas.openxmlformats.org/officeDocument/2006/relationships/customXml" Target="../ink/ink473.xml"/><Relationship Id="rId125" Type="http://schemas.openxmlformats.org/officeDocument/2006/relationships/image" Target="../media/image87.png"/><Relationship Id="rId141" Type="http://schemas.openxmlformats.org/officeDocument/2006/relationships/image" Target="../media/image95.png"/><Relationship Id="rId146" Type="http://schemas.openxmlformats.org/officeDocument/2006/relationships/customXml" Target="../ink/ink486.xml"/><Relationship Id="rId167" Type="http://schemas.openxmlformats.org/officeDocument/2006/relationships/customXml" Target="../ink/ink496.xml"/><Relationship Id="rId188" Type="http://schemas.openxmlformats.org/officeDocument/2006/relationships/image" Target="../media/image131.png"/><Relationship Id="rId7" Type="http://schemas.openxmlformats.org/officeDocument/2006/relationships/image" Target="../media/image6.png"/><Relationship Id="rId71" Type="http://schemas.openxmlformats.org/officeDocument/2006/relationships/image" Target="../media/image60.png"/><Relationship Id="rId92" Type="http://schemas.openxmlformats.org/officeDocument/2006/relationships/customXml" Target="../ink/ink459.xml"/><Relationship Id="rId162" Type="http://schemas.openxmlformats.org/officeDocument/2006/relationships/image" Target="../media/image118.png"/><Relationship Id="rId183" Type="http://schemas.openxmlformats.org/officeDocument/2006/relationships/customXml" Target="../ink/ink504.xml"/><Relationship Id="rId213" Type="http://schemas.openxmlformats.org/officeDocument/2006/relationships/customXml" Target="../ink/ink519.xml"/><Relationship Id="rId218" Type="http://schemas.openxmlformats.org/officeDocument/2006/relationships/image" Target="../media/image146.png"/><Relationship Id="rId234" Type="http://schemas.openxmlformats.org/officeDocument/2006/relationships/customXml" Target="../ink/ink530.xml"/><Relationship Id="rId2" Type="http://schemas.openxmlformats.org/officeDocument/2006/relationships/customXml" Target="../ink/ink414.xml"/><Relationship Id="rId29" Type="http://schemas.openxmlformats.org/officeDocument/2006/relationships/image" Target="../media/image17.png"/><Relationship Id="rId24" Type="http://schemas.openxmlformats.org/officeDocument/2006/relationships/customXml" Target="../ink/ink425.xml"/><Relationship Id="rId40" Type="http://schemas.openxmlformats.org/officeDocument/2006/relationships/customXml" Target="../ink/ink433.xml"/><Relationship Id="rId45" Type="http://schemas.openxmlformats.org/officeDocument/2006/relationships/image" Target="../media/image47.png"/><Relationship Id="rId66" Type="http://schemas.openxmlformats.org/officeDocument/2006/relationships/customXml" Target="../ink/ink446.xml"/><Relationship Id="rId87" Type="http://schemas.openxmlformats.org/officeDocument/2006/relationships/image" Target="../media/image68.png"/><Relationship Id="rId110" Type="http://schemas.openxmlformats.org/officeDocument/2006/relationships/customXml" Target="../ink/ink468.xml"/><Relationship Id="rId115" Type="http://schemas.openxmlformats.org/officeDocument/2006/relationships/image" Target="../media/image82.png"/><Relationship Id="rId131" Type="http://schemas.openxmlformats.org/officeDocument/2006/relationships/image" Target="../media/image90.png"/><Relationship Id="rId136" Type="http://schemas.openxmlformats.org/officeDocument/2006/relationships/customXml" Target="../ink/ink481.xml"/><Relationship Id="rId157" Type="http://schemas.openxmlformats.org/officeDocument/2006/relationships/customXml" Target="../ink/ink491.xml"/><Relationship Id="rId178" Type="http://schemas.openxmlformats.org/officeDocument/2006/relationships/image" Target="../media/image126.png"/><Relationship Id="rId61" Type="http://schemas.openxmlformats.org/officeDocument/2006/relationships/image" Target="../media/image55.png"/><Relationship Id="rId82" Type="http://schemas.openxmlformats.org/officeDocument/2006/relationships/customXml" Target="../ink/ink454.xml"/><Relationship Id="rId152" Type="http://schemas.openxmlformats.org/officeDocument/2006/relationships/customXml" Target="../ink/ink489.xml"/><Relationship Id="rId173" Type="http://schemas.openxmlformats.org/officeDocument/2006/relationships/customXml" Target="../ink/ink499.xml"/><Relationship Id="rId194" Type="http://schemas.openxmlformats.org/officeDocument/2006/relationships/image" Target="../media/image134.png"/><Relationship Id="rId199" Type="http://schemas.openxmlformats.org/officeDocument/2006/relationships/customXml" Target="../ink/ink512.xml"/><Relationship Id="rId203" Type="http://schemas.openxmlformats.org/officeDocument/2006/relationships/customXml" Target="../ink/ink514.xml"/><Relationship Id="rId208" Type="http://schemas.openxmlformats.org/officeDocument/2006/relationships/image" Target="../media/image141.png"/><Relationship Id="rId229" Type="http://schemas.openxmlformats.org/officeDocument/2006/relationships/image" Target="../media/image151.png"/><Relationship Id="rId19" Type="http://schemas.openxmlformats.org/officeDocument/2006/relationships/image" Target="../media/image12.png"/><Relationship Id="rId224" Type="http://schemas.openxmlformats.org/officeDocument/2006/relationships/image" Target="../media/image149.png"/><Relationship Id="rId14" Type="http://schemas.openxmlformats.org/officeDocument/2006/relationships/customXml" Target="../ink/ink420.xml"/><Relationship Id="rId30" Type="http://schemas.openxmlformats.org/officeDocument/2006/relationships/customXml" Target="../ink/ink428.xml"/><Relationship Id="rId35" Type="http://schemas.openxmlformats.org/officeDocument/2006/relationships/image" Target="../media/image20.png"/><Relationship Id="rId56" Type="http://schemas.openxmlformats.org/officeDocument/2006/relationships/customXml" Target="../ink/ink441.xml"/><Relationship Id="rId77" Type="http://schemas.openxmlformats.org/officeDocument/2006/relationships/image" Target="../media/image63.png"/><Relationship Id="rId100" Type="http://schemas.openxmlformats.org/officeDocument/2006/relationships/customXml" Target="../ink/ink463.xml"/><Relationship Id="rId105" Type="http://schemas.openxmlformats.org/officeDocument/2006/relationships/image" Target="../media/image77.png"/><Relationship Id="rId126" Type="http://schemas.openxmlformats.org/officeDocument/2006/relationships/customXml" Target="../ink/ink476.xml"/><Relationship Id="rId147" Type="http://schemas.openxmlformats.org/officeDocument/2006/relationships/image" Target="../media/image98.png"/><Relationship Id="rId168" Type="http://schemas.openxmlformats.org/officeDocument/2006/relationships/image" Target="../media/image121.png"/><Relationship Id="rId8" Type="http://schemas.openxmlformats.org/officeDocument/2006/relationships/customXml" Target="../ink/ink417.xml"/><Relationship Id="rId51" Type="http://schemas.openxmlformats.org/officeDocument/2006/relationships/image" Target="../media/image50.png"/><Relationship Id="rId72" Type="http://schemas.openxmlformats.org/officeDocument/2006/relationships/customXml" Target="../ink/ink449.xml"/><Relationship Id="rId93" Type="http://schemas.openxmlformats.org/officeDocument/2006/relationships/image" Target="../media/image71.png"/><Relationship Id="rId98" Type="http://schemas.openxmlformats.org/officeDocument/2006/relationships/customXml" Target="../ink/ink462.xml"/><Relationship Id="rId121" Type="http://schemas.openxmlformats.org/officeDocument/2006/relationships/image" Target="../media/image85.png"/><Relationship Id="rId142" Type="http://schemas.openxmlformats.org/officeDocument/2006/relationships/customXml" Target="../ink/ink484.xml"/><Relationship Id="rId163" Type="http://schemas.openxmlformats.org/officeDocument/2006/relationships/customXml" Target="../ink/ink494.xml"/><Relationship Id="rId184" Type="http://schemas.openxmlformats.org/officeDocument/2006/relationships/image" Target="../media/image129.png"/><Relationship Id="rId189" Type="http://schemas.openxmlformats.org/officeDocument/2006/relationships/customXml" Target="../ink/ink507.xml"/><Relationship Id="rId219" Type="http://schemas.openxmlformats.org/officeDocument/2006/relationships/customXml" Target="../ink/ink522.xml"/><Relationship Id="rId3" Type="http://schemas.openxmlformats.org/officeDocument/2006/relationships/image" Target="../media/image109.png"/><Relationship Id="rId214" Type="http://schemas.openxmlformats.org/officeDocument/2006/relationships/image" Target="../media/image144.png"/><Relationship Id="rId230" Type="http://schemas.openxmlformats.org/officeDocument/2006/relationships/customXml" Target="../ink/ink528.xml"/><Relationship Id="rId235" Type="http://schemas.openxmlformats.org/officeDocument/2006/relationships/image" Target="../media/image154.png"/><Relationship Id="rId25" Type="http://schemas.openxmlformats.org/officeDocument/2006/relationships/image" Target="../media/image15.png"/><Relationship Id="rId46" Type="http://schemas.openxmlformats.org/officeDocument/2006/relationships/customXml" Target="../ink/ink436.xml"/><Relationship Id="rId67" Type="http://schemas.openxmlformats.org/officeDocument/2006/relationships/image" Target="../media/image58.png"/><Relationship Id="rId116" Type="http://schemas.openxmlformats.org/officeDocument/2006/relationships/customXml" Target="../ink/ink471.xml"/><Relationship Id="rId137" Type="http://schemas.openxmlformats.org/officeDocument/2006/relationships/image" Target="../media/image93.png"/><Relationship Id="rId158" Type="http://schemas.openxmlformats.org/officeDocument/2006/relationships/image" Target="../media/image116.png"/><Relationship Id="rId20" Type="http://schemas.openxmlformats.org/officeDocument/2006/relationships/customXml" Target="../ink/ink423.xml"/><Relationship Id="rId41" Type="http://schemas.openxmlformats.org/officeDocument/2006/relationships/image" Target="../media/image45.png"/><Relationship Id="rId62" Type="http://schemas.openxmlformats.org/officeDocument/2006/relationships/customXml" Target="../ink/ink444.xml"/><Relationship Id="rId83" Type="http://schemas.openxmlformats.org/officeDocument/2006/relationships/image" Target="../media/image66.png"/><Relationship Id="rId88" Type="http://schemas.openxmlformats.org/officeDocument/2006/relationships/customXml" Target="../ink/ink457.xml"/><Relationship Id="rId111" Type="http://schemas.openxmlformats.org/officeDocument/2006/relationships/image" Target="../media/image80.png"/><Relationship Id="rId132" Type="http://schemas.openxmlformats.org/officeDocument/2006/relationships/customXml" Target="../ink/ink479.xml"/><Relationship Id="rId153" Type="http://schemas.openxmlformats.org/officeDocument/2006/relationships/image" Target="../media/image101.png"/><Relationship Id="rId174" Type="http://schemas.openxmlformats.org/officeDocument/2006/relationships/image" Target="../media/image124.png"/><Relationship Id="rId179" Type="http://schemas.openxmlformats.org/officeDocument/2006/relationships/customXml" Target="../ink/ink502.xml"/><Relationship Id="rId195" Type="http://schemas.openxmlformats.org/officeDocument/2006/relationships/customXml" Target="../ink/ink510.xml"/><Relationship Id="rId209" Type="http://schemas.openxmlformats.org/officeDocument/2006/relationships/customXml" Target="../ink/ink517.xml"/><Relationship Id="rId190" Type="http://schemas.openxmlformats.org/officeDocument/2006/relationships/image" Target="../media/image132.png"/><Relationship Id="rId204" Type="http://schemas.openxmlformats.org/officeDocument/2006/relationships/image" Target="../media/image139.png"/><Relationship Id="rId220" Type="http://schemas.openxmlformats.org/officeDocument/2006/relationships/image" Target="../media/image147.png"/><Relationship Id="rId225" Type="http://schemas.openxmlformats.org/officeDocument/2006/relationships/customXml" Target="../ink/ink525.xml"/><Relationship Id="rId15" Type="http://schemas.openxmlformats.org/officeDocument/2006/relationships/image" Target="../media/image10.png"/><Relationship Id="rId36" Type="http://schemas.openxmlformats.org/officeDocument/2006/relationships/customXml" Target="../ink/ink431.xml"/><Relationship Id="rId57" Type="http://schemas.openxmlformats.org/officeDocument/2006/relationships/image" Target="../media/image53.png"/><Relationship Id="rId106" Type="http://schemas.openxmlformats.org/officeDocument/2006/relationships/customXml" Target="../ink/ink466.xml"/><Relationship Id="rId127" Type="http://schemas.openxmlformats.org/officeDocument/2006/relationships/image" Target="../media/image88.png"/><Relationship Id="rId10" Type="http://schemas.openxmlformats.org/officeDocument/2006/relationships/customXml" Target="../ink/ink418.xml"/><Relationship Id="rId31" Type="http://schemas.openxmlformats.org/officeDocument/2006/relationships/image" Target="../media/image18.png"/><Relationship Id="rId52" Type="http://schemas.openxmlformats.org/officeDocument/2006/relationships/customXml" Target="../ink/ink439.xml"/><Relationship Id="rId73" Type="http://schemas.openxmlformats.org/officeDocument/2006/relationships/image" Target="../media/image61.png"/><Relationship Id="rId78" Type="http://schemas.openxmlformats.org/officeDocument/2006/relationships/customXml" Target="../ink/ink452.xml"/><Relationship Id="rId94" Type="http://schemas.openxmlformats.org/officeDocument/2006/relationships/customXml" Target="../ink/ink460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474.xml"/><Relationship Id="rId143" Type="http://schemas.openxmlformats.org/officeDocument/2006/relationships/image" Target="../media/image96.png"/><Relationship Id="rId148" Type="http://schemas.openxmlformats.org/officeDocument/2006/relationships/customXml" Target="../ink/ink487.xml"/><Relationship Id="rId164" Type="http://schemas.openxmlformats.org/officeDocument/2006/relationships/image" Target="../media/image119.png"/><Relationship Id="rId169" Type="http://schemas.openxmlformats.org/officeDocument/2006/relationships/customXml" Target="../ink/ink497.xml"/><Relationship Id="rId185" Type="http://schemas.openxmlformats.org/officeDocument/2006/relationships/customXml" Target="../ink/ink505.xml"/><Relationship Id="rId4" Type="http://schemas.openxmlformats.org/officeDocument/2006/relationships/customXml" Target="../ink/ink415.xml"/><Relationship Id="rId9" Type="http://schemas.openxmlformats.org/officeDocument/2006/relationships/image" Target="../media/image7.png"/><Relationship Id="rId180" Type="http://schemas.openxmlformats.org/officeDocument/2006/relationships/image" Target="../media/image127.png"/><Relationship Id="rId210" Type="http://schemas.openxmlformats.org/officeDocument/2006/relationships/image" Target="../media/image142.png"/><Relationship Id="rId215" Type="http://schemas.openxmlformats.org/officeDocument/2006/relationships/customXml" Target="../ink/ink520.xml"/><Relationship Id="rId236" Type="http://schemas.openxmlformats.org/officeDocument/2006/relationships/customXml" Target="../ink/ink531.xml"/><Relationship Id="rId26" Type="http://schemas.openxmlformats.org/officeDocument/2006/relationships/customXml" Target="../ink/ink426.xml"/><Relationship Id="rId231" Type="http://schemas.openxmlformats.org/officeDocument/2006/relationships/image" Target="../media/image152.png"/><Relationship Id="rId47" Type="http://schemas.openxmlformats.org/officeDocument/2006/relationships/image" Target="../media/image48.png"/><Relationship Id="rId68" Type="http://schemas.openxmlformats.org/officeDocument/2006/relationships/customXml" Target="../ink/ink447.xml"/><Relationship Id="rId89" Type="http://schemas.openxmlformats.org/officeDocument/2006/relationships/image" Target="../media/image69.png"/><Relationship Id="rId112" Type="http://schemas.openxmlformats.org/officeDocument/2006/relationships/customXml" Target="../ink/ink469.xml"/><Relationship Id="rId133" Type="http://schemas.openxmlformats.org/officeDocument/2006/relationships/image" Target="../media/image91.png"/><Relationship Id="rId154" Type="http://schemas.openxmlformats.org/officeDocument/2006/relationships/image" Target="../media/image114.png"/><Relationship Id="rId175" Type="http://schemas.openxmlformats.org/officeDocument/2006/relationships/customXml" Target="../ink/ink500.xml"/><Relationship Id="rId196" Type="http://schemas.openxmlformats.org/officeDocument/2006/relationships/image" Target="../media/image135.png"/><Relationship Id="rId200" Type="http://schemas.openxmlformats.org/officeDocument/2006/relationships/image" Target="../media/image137.png"/><Relationship Id="rId16" Type="http://schemas.openxmlformats.org/officeDocument/2006/relationships/customXml" Target="../ink/ink421.xml"/><Relationship Id="rId221" Type="http://schemas.openxmlformats.org/officeDocument/2006/relationships/customXml" Target="../ink/ink523.xml"/><Relationship Id="rId37" Type="http://schemas.openxmlformats.org/officeDocument/2006/relationships/image" Target="../media/image21.png"/><Relationship Id="rId58" Type="http://schemas.openxmlformats.org/officeDocument/2006/relationships/customXml" Target="../ink/ink442.xml"/><Relationship Id="rId79" Type="http://schemas.openxmlformats.org/officeDocument/2006/relationships/image" Target="../media/image64.png"/><Relationship Id="rId102" Type="http://schemas.openxmlformats.org/officeDocument/2006/relationships/customXml" Target="../ink/ink464.xml"/><Relationship Id="rId123" Type="http://schemas.openxmlformats.org/officeDocument/2006/relationships/image" Target="../media/image86.png"/><Relationship Id="rId144" Type="http://schemas.openxmlformats.org/officeDocument/2006/relationships/customXml" Target="../ink/ink485.xml"/><Relationship Id="rId90" Type="http://schemas.openxmlformats.org/officeDocument/2006/relationships/customXml" Target="../ink/ink458.xml"/><Relationship Id="rId165" Type="http://schemas.openxmlformats.org/officeDocument/2006/relationships/customXml" Target="../ink/ink495.xml"/><Relationship Id="rId186" Type="http://schemas.openxmlformats.org/officeDocument/2006/relationships/image" Target="../media/image130.png"/><Relationship Id="rId211" Type="http://schemas.openxmlformats.org/officeDocument/2006/relationships/customXml" Target="../ink/ink518.xml"/><Relationship Id="rId232" Type="http://schemas.openxmlformats.org/officeDocument/2006/relationships/customXml" Target="../ink/ink529.xml"/><Relationship Id="rId27" Type="http://schemas.openxmlformats.org/officeDocument/2006/relationships/image" Target="../media/image16.png"/><Relationship Id="rId48" Type="http://schemas.openxmlformats.org/officeDocument/2006/relationships/customXml" Target="../ink/ink437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34" Type="http://schemas.openxmlformats.org/officeDocument/2006/relationships/customXml" Target="../ink/ink480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.png"/><Relationship Id="rId299" Type="http://schemas.openxmlformats.org/officeDocument/2006/relationships/image" Target="../media/image151.png"/><Relationship Id="rId303" Type="http://schemas.openxmlformats.org/officeDocument/2006/relationships/customXml" Target="../ink/ink721.xml"/><Relationship Id="rId21" Type="http://schemas.openxmlformats.org/officeDocument/2006/relationships/image" Target="../media/image13.png"/><Relationship Id="rId42" Type="http://schemas.openxmlformats.org/officeDocument/2006/relationships/customXml" Target="../ink/ink552.xml"/><Relationship Id="rId63" Type="http://schemas.openxmlformats.org/officeDocument/2006/relationships/image" Target="../media/image56.png"/><Relationship Id="rId84" Type="http://schemas.openxmlformats.org/officeDocument/2006/relationships/customXml" Target="../ink/ink573.xml"/><Relationship Id="rId138" Type="http://schemas.openxmlformats.org/officeDocument/2006/relationships/customXml" Target="../ink/ink600.xml"/><Relationship Id="rId159" Type="http://schemas.openxmlformats.org/officeDocument/2006/relationships/customXml" Target="../ink/ink610.xml"/><Relationship Id="rId324" Type="http://schemas.openxmlformats.org/officeDocument/2006/relationships/image" Target="../media/image166.png"/><Relationship Id="rId170" Type="http://schemas.openxmlformats.org/officeDocument/2006/relationships/customXml" Target="../ink/ink621.xml"/><Relationship Id="rId191" Type="http://schemas.openxmlformats.org/officeDocument/2006/relationships/customXml" Target="../ink/ink642.xml"/><Relationship Id="rId205" Type="http://schemas.openxmlformats.org/officeDocument/2006/relationships/customXml" Target="../ink/ink656.xml"/><Relationship Id="rId226" Type="http://schemas.openxmlformats.org/officeDocument/2006/relationships/customXml" Target="../ink/ink677.xml"/><Relationship Id="rId247" Type="http://schemas.openxmlformats.org/officeDocument/2006/relationships/customXml" Target="../ink/ink692.xml"/><Relationship Id="rId107" Type="http://schemas.openxmlformats.org/officeDocument/2006/relationships/image" Target="../media/image78.png"/><Relationship Id="rId268" Type="http://schemas.openxmlformats.org/officeDocument/2006/relationships/image" Target="../media/image135.png"/><Relationship Id="rId289" Type="http://schemas.openxmlformats.org/officeDocument/2006/relationships/customXml" Target="../ink/ink713.xml"/><Relationship Id="rId11" Type="http://schemas.openxmlformats.org/officeDocument/2006/relationships/image" Target="../media/image8.png"/><Relationship Id="rId32" Type="http://schemas.openxmlformats.org/officeDocument/2006/relationships/customXml" Target="../ink/ink547.xml"/><Relationship Id="rId53" Type="http://schemas.openxmlformats.org/officeDocument/2006/relationships/image" Target="../media/image51.png"/><Relationship Id="rId74" Type="http://schemas.openxmlformats.org/officeDocument/2006/relationships/customXml" Target="../ink/ink568.xml"/><Relationship Id="rId128" Type="http://schemas.openxmlformats.org/officeDocument/2006/relationships/customXml" Target="../ink/ink595.xml"/><Relationship Id="rId149" Type="http://schemas.openxmlformats.org/officeDocument/2006/relationships/image" Target="../media/image99.png"/><Relationship Id="rId314" Type="http://schemas.openxmlformats.org/officeDocument/2006/relationships/image" Target="../media/image161.png"/><Relationship Id="rId5" Type="http://schemas.openxmlformats.org/officeDocument/2006/relationships/image" Target="../media/image4.png"/><Relationship Id="rId95" Type="http://schemas.openxmlformats.org/officeDocument/2006/relationships/image" Target="../media/image72.png"/><Relationship Id="rId160" Type="http://schemas.openxmlformats.org/officeDocument/2006/relationships/customXml" Target="../ink/ink611.xml"/><Relationship Id="rId181" Type="http://schemas.openxmlformats.org/officeDocument/2006/relationships/customXml" Target="../ink/ink632.xml"/><Relationship Id="rId216" Type="http://schemas.openxmlformats.org/officeDocument/2006/relationships/customXml" Target="../ink/ink667.xml"/><Relationship Id="rId237" Type="http://schemas.openxmlformats.org/officeDocument/2006/relationships/customXml" Target="../ink/ink687.xml"/><Relationship Id="rId258" Type="http://schemas.openxmlformats.org/officeDocument/2006/relationships/image" Target="../media/image127.png"/><Relationship Id="rId279" Type="http://schemas.openxmlformats.org/officeDocument/2006/relationships/customXml" Target="../ink/ink708.xml"/><Relationship Id="rId22" Type="http://schemas.openxmlformats.org/officeDocument/2006/relationships/customXml" Target="../ink/ink542.xml"/><Relationship Id="rId43" Type="http://schemas.openxmlformats.org/officeDocument/2006/relationships/image" Target="../media/image46.png"/><Relationship Id="rId64" Type="http://schemas.openxmlformats.org/officeDocument/2006/relationships/customXml" Target="../ink/ink563.xml"/><Relationship Id="rId118" Type="http://schemas.openxmlformats.org/officeDocument/2006/relationships/customXml" Target="../ink/ink590.xml"/><Relationship Id="rId139" Type="http://schemas.openxmlformats.org/officeDocument/2006/relationships/image" Target="../media/image94.png"/><Relationship Id="rId290" Type="http://schemas.openxmlformats.org/officeDocument/2006/relationships/image" Target="../media/image147.png"/><Relationship Id="rId304" Type="http://schemas.openxmlformats.org/officeDocument/2006/relationships/customXml" Target="../ink/ink722.xml"/><Relationship Id="rId325" Type="http://schemas.openxmlformats.org/officeDocument/2006/relationships/customXml" Target="../ink/ink734.xml"/><Relationship Id="rId85" Type="http://schemas.openxmlformats.org/officeDocument/2006/relationships/image" Target="../media/image67.png"/><Relationship Id="rId150" Type="http://schemas.openxmlformats.org/officeDocument/2006/relationships/customXml" Target="../ink/ink606.xml"/><Relationship Id="rId171" Type="http://schemas.openxmlformats.org/officeDocument/2006/relationships/customXml" Target="../ink/ink622.xml"/><Relationship Id="rId192" Type="http://schemas.openxmlformats.org/officeDocument/2006/relationships/customXml" Target="../ink/ink643.xml"/><Relationship Id="rId206" Type="http://schemas.openxmlformats.org/officeDocument/2006/relationships/customXml" Target="../ink/ink657.xml"/><Relationship Id="rId227" Type="http://schemas.openxmlformats.org/officeDocument/2006/relationships/customXml" Target="../ink/ink678.xml"/><Relationship Id="rId248" Type="http://schemas.openxmlformats.org/officeDocument/2006/relationships/image" Target="../media/image122.png"/><Relationship Id="rId269" Type="http://schemas.openxmlformats.org/officeDocument/2006/relationships/customXml" Target="../ink/ink703.xml"/><Relationship Id="rId12" Type="http://schemas.openxmlformats.org/officeDocument/2006/relationships/customXml" Target="../ink/ink537.xml"/><Relationship Id="rId33" Type="http://schemas.openxmlformats.org/officeDocument/2006/relationships/image" Target="../media/image19.png"/><Relationship Id="rId108" Type="http://schemas.openxmlformats.org/officeDocument/2006/relationships/customXml" Target="../ink/ink585.xml"/><Relationship Id="rId129" Type="http://schemas.openxmlformats.org/officeDocument/2006/relationships/image" Target="../media/image89.png"/><Relationship Id="rId280" Type="http://schemas.openxmlformats.org/officeDocument/2006/relationships/image" Target="../media/image141.png"/><Relationship Id="rId315" Type="http://schemas.openxmlformats.org/officeDocument/2006/relationships/customXml" Target="../ink/ink729.xml"/><Relationship Id="rId54" Type="http://schemas.openxmlformats.org/officeDocument/2006/relationships/customXml" Target="../ink/ink558.xml"/><Relationship Id="rId75" Type="http://schemas.openxmlformats.org/officeDocument/2006/relationships/image" Target="../media/image62.png"/><Relationship Id="rId96" Type="http://schemas.openxmlformats.org/officeDocument/2006/relationships/customXml" Target="../ink/ink579.xml"/><Relationship Id="rId140" Type="http://schemas.openxmlformats.org/officeDocument/2006/relationships/customXml" Target="../ink/ink601.xml"/><Relationship Id="rId161" Type="http://schemas.openxmlformats.org/officeDocument/2006/relationships/customXml" Target="../ink/ink612.xml"/><Relationship Id="rId182" Type="http://schemas.openxmlformats.org/officeDocument/2006/relationships/customXml" Target="../ink/ink633.xml"/><Relationship Id="rId217" Type="http://schemas.openxmlformats.org/officeDocument/2006/relationships/customXml" Target="../ink/ink668.xml"/><Relationship Id="rId6" Type="http://schemas.openxmlformats.org/officeDocument/2006/relationships/customXml" Target="../ink/ink534.xml"/><Relationship Id="rId238" Type="http://schemas.openxmlformats.org/officeDocument/2006/relationships/image" Target="../media/image116.png"/><Relationship Id="rId259" Type="http://schemas.openxmlformats.org/officeDocument/2006/relationships/customXml" Target="../ink/ink698.xml"/><Relationship Id="rId23" Type="http://schemas.openxmlformats.org/officeDocument/2006/relationships/image" Target="../media/image14.png"/><Relationship Id="rId119" Type="http://schemas.openxmlformats.org/officeDocument/2006/relationships/image" Target="../media/image84.png"/><Relationship Id="rId270" Type="http://schemas.openxmlformats.org/officeDocument/2006/relationships/image" Target="../media/image136.png"/><Relationship Id="rId291" Type="http://schemas.openxmlformats.org/officeDocument/2006/relationships/customXml" Target="../ink/ink714.xml"/><Relationship Id="rId305" Type="http://schemas.openxmlformats.org/officeDocument/2006/relationships/customXml" Target="../ink/ink723.xml"/><Relationship Id="rId326" Type="http://schemas.openxmlformats.org/officeDocument/2006/relationships/image" Target="../media/image167.png"/><Relationship Id="rId44" Type="http://schemas.openxmlformats.org/officeDocument/2006/relationships/customXml" Target="../ink/ink553.xml"/><Relationship Id="rId65" Type="http://schemas.openxmlformats.org/officeDocument/2006/relationships/image" Target="../media/image57.png"/><Relationship Id="rId86" Type="http://schemas.openxmlformats.org/officeDocument/2006/relationships/customXml" Target="../ink/ink574.xml"/><Relationship Id="rId130" Type="http://schemas.openxmlformats.org/officeDocument/2006/relationships/customXml" Target="../ink/ink596.xml"/><Relationship Id="rId151" Type="http://schemas.openxmlformats.org/officeDocument/2006/relationships/image" Target="../media/image100.png"/><Relationship Id="rId172" Type="http://schemas.openxmlformats.org/officeDocument/2006/relationships/customXml" Target="../ink/ink623.xml"/><Relationship Id="rId193" Type="http://schemas.openxmlformats.org/officeDocument/2006/relationships/customXml" Target="../ink/ink644.xml"/><Relationship Id="rId207" Type="http://schemas.openxmlformats.org/officeDocument/2006/relationships/customXml" Target="../ink/ink658.xml"/><Relationship Id="rId228" Type="http://schemas.openxmlformats.org/officeDocument/2006/relationships/customXml" Target="../ink/ink679.xml"/><Relationship Id="rId249" Type="http://schemas.openxmlformats.org/officeDocument/2006/relationships/customXml" Target="../ink/ink693.xml"/><Relationship Id="rId13" Type="http://schemas.openxmlformats.org/officeDocument/2006/relationships/image" Target="../media/image9.png"/><Relationship Id="rId109" Type="http://schemas.openxmlformats.org/officeDocument/2006/relationships/image" Target="../media/image79.png"/><Relationship Id="rId260" Type="http://schemas.openxmlformats.org/officeDocument/2006/relationships/image" Target="../media/image128.png"/><Relationship Id="rId281" Type="http://schemas.openxmlformats.org/officeDocument/2006/relationships/customXml" Target="../ink/ink709.xml"/><Relationship Id="rId316" Type="http://schemas.openxmlformats.org/officeDocument/2006/relationships/image" Target="../media/image162.png"/><Relationship Id="rId34" Type="http://schemas.openxmlformats.org/officeDocument/2006/relationships/customXml" Target="../ink/ink548.xml"/><Relationship Id="rId55" Type="http://schemas.openxmlformats.org/officeDocument/2006/relationships/image" Target="../media/image52.png"/><Relationship Id="rId76" Type="http://schemas.openxmlformats.org/officeDocument/2006/relationships/customXml" Target="../ink/ink569.xml"/><Relationship Id="rId97" Type="http://schemas.openxmlformats.org/officeDocument/2006/relationships/image" Target="../media/image73.png"/><Relationship Id="rId120" Type="http://schemas.openxmlformats.org/officeDocument/2006/relationships/customXml" Target="../ink/ink591.xml"/><Relationship Id="rId141" Type="http://schemas.openxmlformats.org/officeDocument/2006/relationships/image" Target="../media/image95.png"/><Relationship Id="rId7" Type="http://schemas.openxmlformats.org/officeDocument/2006/relationships/image" Target="../media/image6.png"/><Relationship Id="rId162" Type="http://schemas.openxmlformats.org/officeDocument/2006/relationships/customXml" Target="../ink/ink613.xml"/><Relationship Id="rId183" Type="http://schemas.openxmlformats.org/officeDocument/2006/relationships/customXml" Target="../ink/ink634.xml"/><Relationship Id="rId218" Type="http://schemas.openxmlformats.org/officeDocument/2006/relationships/customXml" Target="../ink/ink669.xml"/><Relationship Id="rId239" Type="http://schemas.openxmlformats.org/officeDocument/2006/relationships/customXml" Target="../ink/ink688.xml"/><Relationship Id="rId250" Type="http://schemas.openxmlformats.org/officeDocument/2006/relationships/image" Target="../media/image123.png"/><Relationship Id="rId271" Type="http://schemas.openxmlformats.org/officeDocument/2006/relationships/customXml" Target="../ink/ink704.xml"/><Relationship Id="rId292" Type="http://schemas.openxmlformats.org/officeDocument/2006/relationships/image" Target="../media/image148.png"/><Relationship Id="rId306" Type="http://schemas.openxmlformats.org/officeDocument/2006/relationships/customXml" Target="../ink/ink724.xml"/><Relationship Id="rId24" Type="http://schemas.openxmlformats.org/officeDocument/2006/relationships/customXml" Target="../ink/ink543.xml"/><Relationship Id="rId45" Type="http://schemas.openxmlformats.org/officeDocument/2006/relationships/image" Target="../media/image47.png"/><Relationship Id="rId66" Type="http://schemas.openxmlformats.org/officeDocument/2006/relationships/customXml" Target="../ink/ink564.xml"/><Relationship Id="rId87" Type="http://schemas.openxmlformats.org/officeDocument/2006/relationships/image" Target="../media/image68.png"/><Relationship Id="rId110" Type="http://schemas.openxmlformats.org/officeDocument/2006/relationships/customXml" Target="../ink/ink586.xml"/><Relationship Id="rId131" Type="http://schemas.openxmlformats.org/officeDocument/2006/relationships/image" Target="../media/image90.png"/><Relationship Id="rId327" Type="http://schemas.openxmlformats.org/officeDocument/2006/relationships/customXml" Target="../ink/ink735.xml"/><Relationship Id="rId152" Type="http://schemas.openxmlformats.org/officeDocument/2006/relationships/customXml" Target="../ink/ink607.xml"/><Relationship Id="rId173" Type="http://schemas.openxmlformats.org/officeDocument/2006/relationships/customXml" Target="../ink/ink624.xml"/><Relationship Id="rId194" Type="http://schemas.openxmlformats.org/officeDocument/2006/relationships/customXml" Target="../ink/ink645.xml"/><Relationship Id="rId208" Type="http://schemas.openxmlformats.org/officeDocument/2006/relationships/customXml" Target="../ink/ink659.xml"/><Relationship Id="rId229" Type="http://schemas.openxmlformats.org/officeDocument/2006/relationships/customXml" Target="../ink/ink680.xml"/><Relationship Id="rId240" Type="http://schemas.openxmlformats.org/officeDocument/2006/relationships/image" Target="../media/image117.png"/><Relationship Id="rId261" Type="http://schemas.openxmlformats.org/officeDocument/2006/relationships/customXml" Target="../ink/ink699.xml"/><Relationship Id="rId14" Type="http://schemas.openxmlformats.org/officeDocument/2006/relationships/customXml" Target="../ink/ink538.xml"/><Relationship Id="rId35" Type="http://schemas.openxmlformats.org/officeDocument/2006/relationships/image" Target="../media/image20.png"/><Relationship Id="rId56" Type="http://schemas.openxmlformats.org/officeDocument/2006/relationships/customXml" Target="../ink/ink559.xml"/><Relationship Id="rId77" Type="http://schemas.openxmlformats.org/officeDocument/2006/relationships/image" Target="../media/image63.png"/><Relationship Id="rId100" Type="http://schemas.openxmlformats.org/officeDocument/2006/relationships/customXml" Target="../ink/ink581.xml"/><Relationship Id="rId282" Type="http://schemas.openxmlformats.org/officeDocument/2006/relationships/image" Target="../media/image142.png"/><Relationship Id="rId317" Type="http://schemas.openxmlformats.org/officeDocument/2006/relationships/customXml" Target="../ink/ink730.xml"/><Relationship Id="rId8" Type="http://schemas.openxmlformats.org/officeDocument/2006/relationships/customXml" Target="../ink/ink535.xml"/><Relationship Id="rId51" Type="http://schemas.openxmlformats.org/officeDocument/2006/relationships/image" Target="../media/image50.png"/><Relationship Id="rId72" Type="http://schemas.openxmlformats.org/officeDocument/2006/relationships/customXml" Target="../ink/ink567.xml"/><Relationship Id="rId93" Type="http://schemas.openxmlformats.org/officeDocument/2006/relationships/image" Target="../media/image71.png"/><Relationship Id="rId98" Type="http://schemas.openxmlformats.org/officeDocument/2006/relationships/customXml" Target="../ink/ink580.xml"/><Relationship Id="rId121" Type="http://schemas.openxmlformats.org/officeDocument/2006/relationships/image" Target="../media/image85.png"/><Relationship Id="rId142" Type="http://schemas.openxmlformats.org/officeDocument/2006/relationships/customXml" Target="../ink/ink602.xml"/><Relationship Id="rId163" Type="http://schemas.openxmlformats.org/officeDocument/2006/relationships/customXml" Target="../ink/ink614.xml"/><Relationship Id="rId184" Type="http://schemas.openxmlformats.org/officeDocument/2006/relationships/customXml" Target="../ink/ink635.xml"/><Relationship Id="rId189" Type="http://schemas.openxmlformats.org/officeDocument/2006/relationships/customXml" Target="../ink/ink640.xml"/><Relationship Id="rId219" Type="http://schemas.openxmlformats.org/officeDocument/2006/relationships/customXml" Target="../ink/ink670.xml"/><Relationship Id="rId3" Type="http://schemas.openxmlformats.org/officeDocument/2006/relationships/image" Target="../media/image109.png"/><Relationship Id="rId214" Type="http://schemas.openxmlformats.org/officeDocument/2006/relationships/customXml" Target="../ink/ink665.xml"/><Relationship Id="rId230" Type="http://schemas.openxmlformats.org/officeDocument/2006/relationships/customXml" Target="../ink/ink681.xml"/><Relationship Id="rId235" Type="http://schemas.openxmlformats.org/officeDocument/2006/relationships/customXml" Target="../ink/ink686.xml"/><Relationship Id="rId251" Type="http://schemas.openxmlformats.org/officeDocument/2006/relationships/customXml" Target="../ink/ink694.xml"/><Relationship Id="rId256" Type="http://schemas.openxmlformats.org/officeDocument/2006/relationships/image" Target="../media/image126.png"/><Relationship Id="rId277" Type="http://schemas.openxmlformats.org/officeDocument/2006/relationships/customXml" Target="../ink/ink707.xml"/><Relationship Id="rId298" Type="http://schemas.openxmlformats.org/officeDocument/2006/relationships/customXml" Target="../ink/ink718.xml"/><Relationship Id="rId25" Type="http://schemas.openxmlformats.org/officeDocument/2006/relationships/image" Target="../media/image15.png"/><Relationship Id="rId46" Type="http://schemas.openxmlformats.org/officeDocument/2006/relationships/customXml" Target="../ink/ink554.xml"/><Relationship Id="rId67" Type="http://schemas.openxmlformats.org/officeDocument/2006/relationships/image" Target="../media/image58.png"/><Relationship Id="rId116" Type="http://schemas.openxmlformats.org/officeDocument/2006/relationships/customXml" Target="../ink/ink589.xml"/><Relationship Id="rId137" Type="http://schemas.openxmlformats.org/officeDocument/2006/relationships/image" Target="../media/image93.png"/><Relationship Id="rId158" Type="http://schemas.openxmlformats.org/officeDocument/2006/relationships/image" Target="../media/image114.png"/><Relationship Id="rId272" Type="http://schemas.openxmlformats.org/officeDocument/2006/relationships/image" Target="../media/image137.png"/><Relationship Id="rId293" Type="http://schemas.openxmlformats.org/officeDocument/2006/relationships/customXml" Target="../ink/ink715.xml"/><Relationship Id="rId302" Type="http://schemas.openxmlformats.org/officeDocument/2006/relationships/customXml" Target="../ink/ink720.xml"/><Relationship Id="rId307" Type="http://schemas.openxmlformats.org/officeDocument/2006/relationships/customXml" Target="../ink/ink725.xml"/><Relationship Id="rId323" Type="http://schemas.openxmlformats.org/officeDocument/2006/relationships/customXml" Target="../ink/ink733.xml"/><Relationship Id="rId328" Type="http://schemas.openxmlformats.org/officeDocument/2006/relationships/image" Target="../media/image168.png"/><Relationship Id="rId20" Type="http://schemas.openxmlformats.org/officeDocument/2006/relationships/customXml" Target="../ink/ink541.xml"/><Relationship Id="rId41" Type="http://schemas.openxmlformats.org/officeDocument/2006/relationships/image" Target="../media/image45.png"/><Relationship Id="rId62" Type="http://schemas.openxmlformats.org/officeDocument/2006/relationships/customXml" Target="../ink/ink562.xml"/><Relationship Id="rId83" Type="http://schemas.openxmlformats.org/officeDocument/2006/relationships/image" Target="../media/image66.png"/><Relationship Id="rId88" Type="http://schemas.openxmlformats.org/officeDocument/2006/relationships/customXml" Target="../ink/ink575.xml"/><Relationship Id="rId111" Type="http://schemas.openxmlformats.org/officeDocument/2006/relationships/image" Target="../media/image80.png"/><Relationship Id="rId132" Type="http://schemas.openxmlformats.org/officeDocument/2006/relationships/customXml" Target="../ink/ink597.xml"/><Relationship Id="rId153" Type="http://schemas.openxmlformats.org/officeDocument/2006/relationships/image" Target="../media/image101.png"/><Relationship Id="rId174" Type="http://schemas.openxmlformats.org/officeDocument/2006/relationships/customXml" Target="../ink/ink625.xml"/><Relationship Id="rId179" Type="http://schemas.openxmlformats.org/officeDocument/2006/relationships/customXml" Target="../ink/ink630.xml"/><Relationship Id="rId195" Type="http://schemas.openxmlformats.org/officeDocument/2006/relationships/customXml" Target="../ink/ink646.xml"/><Relationship Id="rId209" Type="http://schemas.openxmlformats.org/officeDocument/2006/relationships/customXml" Target="../ink/ink660.xml"/><Relationship Id="rId190" Type="http://schemas.openxmlformats.org/officeDocument/2006/relationships/customXml" Target="../ink/ink641.xml"/><Relationship Id="rId204" Type="http://schemas.openxmlformats.org/officeDocument/2006/relationships/customXml" Target="../ink/ink655.xml"/><Relationship Id="rId220" Type="http://schemas.openxmlformats.org/officeDocument/2006/relationships/customXml" Target="../ink/ink671.xml"/><Relationship Id="rId225" Type="http://schemas.openxmlformats.org/officeDocument/2006/relationships/customXml" Target="../ink/ink676.xml"/><Relationship Id="rId241" Type="http://schemas.openxmlformats.org/officeDocument/2006/relationships/customXml" Target="../ink/ink689.xml"/><Relationship Id="rId246" Type="http://schemas.openxmlformats.org/officeDocument/2006/relationships/image" Target="../media/image121.png"/><Relationship Id="rId267" Type="http://schemas.openxmlformats.org/officeDocument/2006/relationships/customXml" Target="../ink/ink702.xml"/><Relationship Id="rId288" Type="http://schemas.openxmlformats.org/officeDocument/2006/relationships/image" Target="../media/image146.png"/><Relationship Id="rId15" Type="http://schemas.openxmlformats.org/officeDocument/2006/relationships/image" Target="../media/image10.png"/><Relationship Id="rId36" Type="http://schemas.openxmlformats.org/officeDocument/2006/relationships/customXml" Target="../ink/ink549.xml"/><Relationship Id="rId57" Type="http://schemas.openxmlformats.org/officeDocument/2006/relationships/image" Target="../media/image53.png"/><Relationship Id="rId106" Type="http://schemas.openxmlformats.org/officeDocument/2006/relationships/customXml" Target="../ink/ink584.xml"/><Relationship Id="rId127" Type="http://schemas.openxmlformats.org/officeDocument/2006/relationships/image" Target="../media/image88.png"/><Relationship Id="rId262" Type="http://schemas.openxmlformats.org/officeDocument/2006/relationships/image" Target="../media/image132.png"/><Relationship Id="rId283" Type="http://schemas.openxmlformats.org/officeDocument/2006/relationships/customXml" Target="../ink/ink710.xml"/><Relationship Id="rId313" Type="http://schemas.openxmlformats.org/officeDocument/2006/relationships/customXml" Target="../ink/ink728.xml"/><Relationship Id="rId318" Type="http://schemas.openxmlformats.org/officeDocument/2006/relationships/image" Target="../media/image163.png"/><Relationship Id="rId10" Type="http://schemas.openxmlformats.org/officeDocument/2006/relationships/customXml" Target="../ink/ink536.xml"/><Relationship Id="rId31" Type="http://schemas.openxmlformats.org/officeDocument/2006/relationships/image" Target="../media/image18.png"/><Relationship Id="rId52" Type="http://schemas.openxmlformats.org/officeDocument/2006/relationships/customXml" Target="../ink/ink557.xml"/><Relationship Id="rId73" Type="http://schemas.openxmlformats.org/officeDocument/2006/relationships/image" Target="../media/image61.png"/><Relationship Id="rId78" Type="http://schemas.openxmlformats.org/officeDocument/2006/relationships/customXml" Target="../ink/ink570.xml"/><Relationship Id="rId94" Type="http://schemas.openxmlformats.org/officeDocument/2006/relationships/customXml" Target="../ink/ink578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592.xml"/><Relationship Id="rId143" Type="http://schemas.openxmlformats.org/officeDocument/2006/relationships/image" Target="../media/image96.png"/><Relationship Id="rId148" Type="http://schemas.openxmlformats.org/officeDocument/2006/relationships/customXml" Target="../ink/ink605.xml"/><Relationship Id="rId164" Type="http://schemas.openxmlformats.org/officeDocument/2006/relationships/customXml" Target="../ink/ink615.xml"/><Relationship Id="rId169" Type="http://schemas.openxmlformats.org/officeDocument/2006/relationships/customXml" Target="../ink/ink620.xml"/><Relationship Id="rId185" Type="http://schemas.openxmlformats.org/officeDocument/2006/relationships/customXml" Target="../ink/ink636.xml"/><Relationship Id="rId4" Type="http://schemas.openxmlformats.org/officeDocument/2006/relationships/customXml" Target="../ink/ink533.xml"/><Relationship Id="rId9" Type="http://schemas.openxmlformats.org/officeDocument/2006/relationships/image" Target="../media/image7.png"/><Relationship Id="rId180" Type="http://schemas.openxmlformats.org/officeDocument/2006/relationships/customXml" Target="../ink/ink631.xml"/><Relationship Id="rId210" Type="http://schemas.openxmlformats.org/officeDocument/2006/relationships/customXml" Target="../ink/ink661.xml"/><Relationship Id="rId215" Type="http://schemas.openxmlformats.org/officeDocument/2006/relationships/customXml" Target="../ink/ink666.xml"/><Relationship Id="rId236" Type="http://schemas.openxmlformats.org/officeDocument/2006/relationships/image" Target="../media/image115.png"/><Relationship Id="rId257" Type="http://schemas.openxmlformats.org/officeDocument/2006/relationships/customXml" Target="../ink/ink697.xml"/><Relationship Id="rId278" Type="http://schemas.openxmlformats.org/officeDocument/2006/relationships/image" Target="../media/image140.png"/><Relationship Id="rId26" Type="http://schemas.openxmlformats.org/officeDocument/2006/relationships/customXml" Target="../ink/ink544.xml"/><Relationship Id="rId231" Type="http://schemas.openxmlformats.org/officeDocument/2006/relationships/customXml" Target="../ink/ink682.xml"/><Relationship Id="rId252" Type="http://schemas.openxmlformats.org/officeDocument/2006/relationships/image" Target="../media/image124.png"/><Relationship Id="rId273" Type="http://schemas.openxmlformats.org/officeDocument/2006/relationships/customXml" Target="../ink/ink705.xml"/><Relationship Id="rId294" Type="http://schemas.openxmlformats.org/officeDocument/2006/relationships/image" Target="../media/image149.png"/><Relationship Id="rId308" Type="http://schemas.openxmlformats.org/officeDocument/2006/relationships/image" Target="../media/image158.png"/><Relationship Id="rId329" Type="http://schemas.openxmlformats.org/officeDocument/2006/relationships/customXml" Target="../ink/ink736.xml"/><Relationship Id="rId47" Type="http://schemas.openxmlformats.org/officeDocument/2006/relationships/image" Target="../media/image48.png"/><Relationship Id="rId68" Type="http://schemas.openxmlformats.org/officeDocument/2006/relationships/customXml" Target="../ink/ink565.xml"/><Relationship Id="rId89" Type="http://schemas.openxmlformats.org/officeDocument/2006/relationships/image" Target="../media/image69.png"/><Relationship Id="rId112" Type="http://schemas.openxmlformats.org/officeDocument/2006/relationships/customXml" Target="../ink/ink587.xml"/><Relationship Id="rId133" Type="http://schemas.openxmlformats.org/officeDocument/2006/relationships/image" Target="../media/image91.png"/><Relationship Id="rId154" Type="http://schemas.openxmlformats.org/officeDocument/2006/relationships/customXml" Target="../ink/ink608.xml"/><Relationship Id="rId175" Type="http://schemas.openxmlformats.org/officeDocument/2006/relationships/customXml" Target="../ink/ink626.xml"/><Relationship Id="rId196" Type="http://schemas.openxmlformats.org/officeDocument/2006/relationships/customXml" Target="../ink/ink647.xml"/><Relationship Id="rId200" Type="http://schemas.openxmlformats.org/officeDocument/2006/relationships/customXml" Target="../ink/ink651.xml"/><Relationship Id="rId16" Type="http://schemas.openxmlformats.org/officeDocument/2006/relationships/customXml" Target="../ink/ink539.xml"/><Relationship Id="rId221" Type="http://schemas.openxmlformats.org/officeDocument/2006/relationships/customXml" Target="../ink/ink672.xml"/><Relationship Id="rId242" Type="http://schemas.openxmlformats.org/officeDocument/2006/relationships/image" Target="../media/image119.png"/><Relationship Id="rId263" Type="http://schemas.openxmlformats.org/officeDocument/2006/relationships/customXml" Target="../ink/ink700.xml"/><Relationship Id="rId284" Type="http://schemas.openxmlformats.org/officeDocument/2006/relationships/image" Target="../media/image144.png"/><Relationship Id="rId319" Type="http://schemas.openxmlformats.org/officeDocument/2006/relationships/customXml" Target="../ink/ink731.xml"/><Relationship Id="rId37" Type="http://schemas.openxmlformats.org/officeDocument/2006/relationships/image" Target="../media/image21.png"/><Relationship Id="rId58" Type="http://schemas.openxmlformats.org/officeDocument/2006/relationships/customXml" Target="../ink/ink560.xml"/><Relationship Id="rId79" Type="http://schemas.openxmlformats.org/officeDocument/2006/relationships/image" Target="../media/image64.png"/><Relationship Id="rId102" Type="http://schemas.openxmlformats.org/officeDocument/2006/relationships/customXml" Target="../ink/ink582.xml"/><Relationship Id="rId123" Type="http://schemas.openxmlformats.org/officeDocument/2006/relationships/image" Target="../media/image86.png"/><Relationship Id="rId144" Type="http://schemas.openxmlformats.org/officeDocument/2006/relationships/customXml" Target="../ink/ink603.xml"/><Relationship Id="rId330" Type="http://schemas.openxmlformats.org/officeDocument/2006/relationships/image" Target="../media/image169.png"/><Relationship Id="rId90" Type="http://schemas.openxmlformats.org/officeDocument/2006/relationships/customXml" Target="../ink/ink576.xml"/><Relationship Id="rId165" Type="http://schemas.openxmlformats.org/officeDocument/2006/relationships/customXml" Target="../ink/ink616.xml"/><Relationship Id="rId186" Type="http://schemas.openxmlformats.org/officeDocument/2006/relationships/customXml" Target="../ink/ink637.xml"/><Relationship Id="rId211" Type="http://schemas.openxmlformats.org/officeDocument/2006/relationships/customXml" Target="../ink/ink662.xml"/><Relationship Id="rId232" Type="http://schemas.openxmlformats.org/officeDocument/2006/relationships/customXml" Target="../ink/ink683.xml"/><Relationship Id="rId253" Type="http://schemas.openxmlformats.org/officeDocument/2006/relationships/customXml" Target="../ink/ink695.xml"/><Relationship Id="rId274" Type="http://schemas.openxmlformats.org/officeDocument/2006/relationships/image" Target="../media/image138.png"/><Relationship Id="rId295" Type="http://schemas.openxmlformats.org/officeDocument/2006/relationships/customXml" Target="../ink/ink716.xml"/><Relationship Id="rId309" Type="http://schemas.openxmlformats.org/officeDocument/2006/relationships/customXml" Target="../ink/ink726.xml"/><Relationship Id="rId27" Type="http://schemas.openxmlformats.org/officeDocument/2006/relationships/image" Target="../media/image16.png"/><Relationship Id="rId48" Type="http://schemas.openxmlformats.org/officeDocument/2006/relationships/customXml" Target="../ink/ink555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34" Type="http://schemas.openxmlformats.org/officeDocument/2006/relationships/customXml" Target="../ink/ink598.xml"/><Relationship Id="rId320" Type="http://schemas.openxmlformats.org/officeDocument/2006/relationships/image" Target="../media/image164.png"/><Relationship Id="rId80" Type="http://schemas.openxmlformats.org/officeDocument/2006/relationships/customXml" Target="../ink/ink571.xml"/><Relationship Id="rId155" Type="http://schemas.openxmlformats.org/officeDocument/2006/relationships/image" Target="../media/image156.png"/><Relationship Id="rId176" Type="http://schemas.openxmlformats.org/officeDocument/2006/relationships/customXml" Target="../ink/ink627.xml"/><Relationship Id="rId197" Type="http://schemas.openxmlformats.org/officeDocument/2006/relationships/customXml" Target="../ink/ink648.xml"/><Relationship Id="rId201" Type="http://schemas.openxmlformats.org/officeDocument/2006/relationships/customXml" Target="../ink/ink652.xml"/><Relationship Id="rId222" Type="http://schemas.openxmlformats.org/officeDocument/2006/relationships/customXml" Target="../ink/ink673.xml"/><Relationship Id="rId243" Type="http://schemas.openxmlformats.org/officeDocument/2006/relationships/customXml" Target="../ink/ink690.xml"/><Relationship Id="rId264" Type="http://schemas.openxmlformats.org/officeDocument/2006/relationships/image" Target="../media/image133.png"/><Relationship Id="rId285" Type="http://schemas.openxmlformats.org/officeDocument/2006/relationships/customXml" Target="../ink/ink711.xml"/><Relationship Id="rId17" Type="http://schemas.openxmlformats.org/officeDocument/2006/relationships/image" Target="../media/image11.png"/><Relationship Id="rId38" Type="http://schemas.openxmlformats.org/officeDocument/2006/relationships/customXml" Target="../ink/ink550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24" Type="http://schemas.openxmlformats.org/officeDocument/2006/relationships/customXml" Target="../ink/ink593.xml"/><Relationship Id="rId310" Type="http://schemas.openxmlformats.org/officeDocument/2006/relationships/image" Target="../media/image159.png"/><Relationship Id="rId70" Type="http://schemas.openxmlformats.org/officeDocument/2006/relationships/customXml" Target="../ink/ink566.xml"/><Relationship Id="rId91" Type="http://schemas.openxmlformats.org/officeDocument/2006/relationships/image" Target="../media/image70.png"/><Relationship Id="rId145" Type="http://schemas.openxmlformats.org/officeDocument/2006/relationships/image" Target="../media/image97.png"/><Relationship Id="rId166" Type="http://schemas.openxmlformats.org/officeDocument/2006/relationships/customXml" Target="../ink/ink617.xml"/><Relationship Id="rId187" Type="http://schemas.openxmlformats.org/officeDocument/2006/relationships/customXml" Target="../ink/ink638.xml"/><Relationship Id="rId331" Type="http://schemas.openxmlformats.org/officeDocument/2006/relationships/customXml" Target="../ink/ink73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63.xml"/><Relationship Id="rId233" Type="http://schemas.openxmlformats.org/officeDocument/2006/relationships/customXml" Target="../ink/ink684.xml"/><Relationship Id="rId254" Type="http://schemas.openxmlformats.org/officeDocument/2006/relationships/image" Target="../media/image125.png"/><Relationship Id="rId28" Type="http://schemas.openxmlformats.org/officeDocument/2006/relationships/customXml" Target="../ink/ink545.xml"/><Relationship Id="rId49" Type="http://schemas.openxmlformats.org/officeDocument/2006/relationships/image" Target="../media/image49.png"/><Relationship Id="rId114" Type="http://schemas.openxmlformats.org/officeDocument/2006/relationships/customXml" Target="../ink/ink588.xml"/><Relationship Id="rId275" Type="http://schemas.openxmlformats.org/officeDocument/2006/relationships/customXml" Target="../ink/ink706.xml"/><Relationship Id="rId296" Type="http://schemas.openxmlformats.org/officeDocument/2006/relationships/customXml" Target="../ink/ink717.xml"/><Relationship Id="rId300" Type="http://schemas.openxmlformats.org/officeDocument/2006/relationships/customXml" Target="../ink/ink719.xml"/><Relationship Id="rId60" Type="http://schemas.openxmlformats.org/officeDocument/2006/relationships/customXml" Target="../ink/ink561.xml"/><Relationship Id="rId81" Type="http://schemas.openxmlformats.org/officeDocument/2006/relationships/image" Target="../media/image65.png"/><Relationship Id="rId135" Type="http://schemas.openxmlformats.org/officeDocument/2006/relationships/image" Target="../media/image92.png"/><Relationship Id="rId156" Type="http://schemas.openxmlformats.org/officeDocument/2006/relationships/customXml" Target="../ink/ink609.xml"/><Relationship Id="rId177" Type="http://schemas.openxmlformats.org/officeDocument/2006/relationships/customXml" Target="../ink/ink628.xml"/><Relationship Id="rId198" Type="http://schemas.openxmlformats.org/officeDocument/2006/relationships/customXml" Target="../ink/ink649.xml"/><Relationship Id="rId321" Type="http://schemas.openxmlformats.org/officeDocument/2006/relationships/customXml" Target="../ink/ink732.xml"/><Relationship Id="rId202" Type="http://schemas.openxmlformats.org/officeDocument/2006/relationships/customXml" Target="../ink/ink653.xml"/><Relationship Id="rId223" Type="http://schemas.openxmlformats.org/officeDocument/2006/relationships/customXml" Target="../ink/ink674.xml"/><Relationship Id="rId244" Type="http://schemas.openxmlformats.org/officeDocument/2006/relationships/image" Target="../media/image120.png"/><Relationship Id="rId18" Type="http://schemas.openxmlformats.org/officeDocument/2006/relationships/customXml" Target="../ink/ink540.xml"/><Relationship Id="rId39" Type="http://schemas.openxmlformats.org/officeDocument/2006/relationships/image" Target="../media/image44.png"/><Relationship Id="rId265" Type="http://schemas.openxmlformats.org/officeDocument/2006/relationships/customXml" Target="../ink/ink701.xml"/><Relationship Id="rId286" Type="http://schemas.openxmlformats.org/officeDocument/2006/relationships/image" Target="../media/image145.png"/><Relationship Id="rId50" Type="http://schemas.openxmlformats.org/officeDocument/2006/relationships/customXml" Target="../ink/ink556.xml"/><Relationship Id="rId104" Type="http://schemas.openxmlformats.org/officeDocument/2006/relationships/customXml" Target="../ink/ink583.xml"/><Relationship Id="rId125" Type="http://schemas.openxmlformats.org/officeDocument/2006/relationships/image" Target="../media/image87.png"/><Relationship Id="rId146" Type="http://schemas.openxmlformats.org/officeDocument/2006/relationships/customXml" Target="../ink/ink604.xml"/><Relationship Id="rId167" Type="http://schemas.openxmlformats.org/officeDocument/2006/relationships/customXml" Target="../ink/ink618.xml"/><Relationship Id="rId188" Type="http://schemas.openxmlformats.org/officeDocument/2006/relationships/customXml" Target="../ink/ink639.xml"/><Relationship Id="rId311" Type="http://schemas.openxmlformats.org/officeDocument/2006/relationships/customXml" Target="../ink/ink727.xml"/><Relationship Id="rId332" Type="http://schemas.openxmlformats.org/officeDocument/2006/relationships/image" Target="../media/image170.png"/><Relationship Id="rId71" Type="http://schemas.openxmlformats.org/officeDocument/2006/relationships/image" Target="../media/image60.png"/><Relationship Id="rId92" Type="http://schemas.openxmlformats.org/officeDocument/2006/relationships/customXml" Target="../ink/ink577.xml"/><Relationship Id="rId213" Type="http://schemas.openxmlformats.org/officeDocument/2006/relationships/customXml" Target="../ink/ink664.xml"/><Relationship Id="rId234" Type="http://schemas.openxmlformats.org/officeDocument/2006/relationships/customXml" Target="../ink/ink685.xml"/><Relationship Id="rId2" Type="http://schemas.openxmlformats.org/officeDocument/2006/relationships/customXml" Target="../ink/ink532.xml"/><Relationship Id="rId29" Type="http://schemas.openxmlformats.org/officeDocument/2006/relationships/image" Target="../media/image17.png"/><Relationship Id="rId255" Type="http://schemas.openxmlformats.org/officeDocument/2006/relationships/customXml" Target="../ink/ink696.xml"/><Relationship Id="rId276" Type="http://schemas.openxmlformats.org/officeDocument/2006/relationships/image" Target="../media/image139.png"/><Relationship Id="rId297" Type="http://schemas.openxmlformats.org/officeDocument/2006/relationships/image" Target="../media/image150.png"/><Relationship Id="rId40" Type="http://schemas.openxmlformats.org/officeDocument/2006/relationships/customXml" Target="../ink/ink551.xml"/><Relationship Id="rId115" Type="http://schemas.openxmlformats.org/officeDocument/2006/relationships/image" Target="../media/image82.png"/><Relationship Id="rId136" Type="http://schemas.openxmlformats.org/officeDocument/2006/relationships/customXml" Target="../ink/ink599.xml"/><Relationship Id="rId157" Type="http://schemas.openxmlformats.org/officeDocument/2006/relationships/image" Target="../media/image157.png"/><Relationship Id="rId178" Type="http://schemas.openxmlformats.org/officeDocument/2006/relationships/customXml" Target="../ink/ink629.xml"/><Relationship Id="rId301" Type="http://schemas.openxmlformats.org/officeDocument/2006/relationships/image" Target="../media/image154.png"/><Relationship Id="rId322" Type="http://schemas.openxmlformats.org/officeDocument/2006/relationships/image" Target="../media/image165.png"/><Relationship Id="rId61" Type="http://schemas.openxmlformats.org/officeDocument/2006/relationships/image" Target="../media/image55.png"/><Relationship Id="rId82" Type="http://schemas.openxmlformats.org/officeDocument/2006/relationships/customXml" Target="../ink/ink572.xml"/><Relationship Id="rId199" Type="http://schemas.openxmlformats.org/officeDocument/2006/relationships/customXml" Target="../ink/ink650.xml"/><Relationship Id="rId203" Type="http://schemas.openxmlformats.org/officeDocument/2006/relationships/customXml" Target="../ink/ink654.xml"/><Relationship Id="rId19" Type="http://schemas.openxmlformats.org/officeDocument/2006/relationships/image" Target="../media/image12.png"/><Relationship Id="rId224" Type="http://schemas.openxmlformats.org/officeDocument/2006/relationships/customXml" Target="../ink/ink675.xml"/><Relationship Id="rId245" Type="http://schemas.openxmlformats.org/officeDocument/2006/relationships/customXml" Target="../ink/ink691.xml"/><Relationship Id="rId266" Type="http://schemas.openxmlformats.org/officeDocument/2006/relationships/image" Target="../media/image134.png"/><Relationship Id="rId287" Type="http://schemas.openxmlformats.org/officeDocument/2006/relationships/customXml" Target="../ink/ink712.xml"/><Relationship Id="rId30" Type="http://schemas.openxmlformats.org/officeDocument/2006/relationships/customXml" Target="../ink/ink546.xml"/><Relationship Id="rId105" Type="http://schemas.openxmlformats.org/officeDocument/2006/relationships/image" Target="../media/image77.png"/><Relationship Id="rId126" Type="http://schemas.openxmlformats.org/officeDocument/2006/relationships/customXml" Target="../ink/ink594.xml"/><Relationship Id="rId147" Type="http://schemas.openxmlformats.org/officeDocument/2006/relationships/image" Target="../media/image98.png"/><Relationship Id="rId168" Type="http://schemas.openxmlformats.org/officeDocument/2006/relationships/customXml" Target="../ink/ink619.xml"/><Relationship Id="rId312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.png"/><Relationship Id="rId299" Type="http://schemas.openxmlformats.org/officeDocument/2006/relationships/customXml" Target="../ink/ink956.xml"/><Relationship Id="rId21" Type="http://schemas.openxmlformats.org/officeDocument/2006/relationships/image" Target="../media/image13.png"/><Relationship Id="rId63" Type="http://schemas.openxmlformats.org/officeDocument/2006/relationships/image" Target="../media/image56.png"/><Relationship Id="rId159" Type="http://schemas.openxmlformats.org/officeDocument/2006/relationships/customXml" Target="../ink/ink816.xml"/><Relationship Id="rId324" Type="http://schemas.openxmlformats.org/officeDocument/2006/relationships/image" Target="../media/image121.png"/><Relationship Id="rId366" Type="http://schemas.openxmlformats.org/officeDocument/2006/relationships/image" Target="../media/image146.png"/><Relationship Id="rId170" Type="http://schemas.openxmlformats.org/officeDocument/2006/relationships/customXml" Target="../ink/ink827.xml"/><Relationship Id="rId226" Type="http://schemas.openxmlformats.org/officeDocument/2006/relationships/customXml" Target="../ink/ink883.xml"/><Relationship Id="rId268" Type="http://schemas.openxmlformats.org/officeDocument/2006/relationships/customXml" Target="../ink/ink925.xml"/><Relationship Id="rId32" Type="http://schemas.openxmlformats.org/officeDocument/2006/relationships/customXml" Target="../ink/ink753.xml"/><Relationship Id="rId74" Type="http://schemas.openxmlformats.org/officeDocument/2006/relationships/customXml" Target="../ink/ink774.xml"/><Relationship Id="rId128" Type="http://schemas.openxmlformats.org/officeDocument/2006/relationships/customXml" Target="../ink/ink801.xml"/><Relationship Id="rId335" Type="http://schemas.openxmlformats.org/officeDocument/2006/relationships/customXml" Target="../ink/ink981.xml"/><Relationship Id="rId377" Type="http://schemas.openxmlformats.org/officeDocument/2006/relationships/image" Target="../media/image151.png"/><Relationship Id="rId5" Type="http://schemas.openxmlformats.org/officeDocument/2006/relationships/image" Target="../media/image4.png"/><Relationship Id="rId95" Type="http://schemas.openxmlformats.org/officeDocument/2006/relationships/image" Target="../media/image72.png"/><Relationship Id="rId160" Type="http://schemas.openxmlformats.org/officeDocument/2006/relationships/customXml" Target="../ink/ink817.xml"/><Relationship Id="rId181" Type="http://schemas.openxmlformats.org/officeDocument/2006/relationships/customXml" Target="../ink/ink838.xml"/><Relationship Id="rId216" Type="http://schemas.openxmlformats.org/officeDocument/2006/relationships/customXml" Target="../ink/ink873.xml"/><Relationship Id="rId237" Type="http://schemas.openxmlformats.org/officeDocument/2006/relationships/customXml" Target="../ink/ink894.xml"/><Relationship Id="rId402" Type="http://schemas.openxmlformats.org/officeDocument/2006/relationships/image" Target="../media/image166.png"/><Relationship Id="rId258" Type="http://schemas.openxmlformats.org/officeDocument/2006/relationships/customXml" Target="../ink/ink915.xml"/><Relationship Id="rId279" Type="http://schemas.openxmlformats.org/officeDocument/2006/relationships/customXml" Target="../ink/ink936.xml"/><Relationship Id="rId22" Type="http://schemas.openxmlformats.org/officeDocument/2006/relationships/customXml" Target="../ink/ink748.xml"/><Relationship Id="rId43" Type="http://schemas.openxmlformats.org/officeDocument/2006/relationships/image" Target="../media/image46.png"/><Relationship Id="rId64" Type="http://schemas.openxmlformats.org/officeDocument/2006/relationships/customXml" Target="../ink/ink769.xml"/><Relationship Id="rId118" Type="http://schemas.openxmlformats.org/officeDocument/2006/relationships/customXml" Target="../ink/ink796.xml"/><Relationship Id="rId139" Type="http://schemas.openxmlformats.org/officeDocument/2006/relationships/image" Target="../media/image94.png"/><Relationship Id="rId290" Type="http://schemas.openxmlformats.org/officeDocument/2006/relationships/customXml" Target="../ink/ink947.xml"/><Relationship Id="rId304" Type="http://schemas.openxmlformats.org/officeDocument/2006/relationships/customXml" Target="../ink/ink961.xml"/><Relationship Id="rId325" Type="http://schemas.openxmlformats.org/officeDocument/2006/relationships/customXml" Target="../ink/ink976.xml"/><Relationship Id="rId346" Type="http://schemas.openxmlformats.org/officeDocument/2006/relationships/image" Target="../media/image135.png"/><Relationship Id="rId367" Type="http://schemas.openxmlformats.org/officeDocument/2006/relationships/customXml" Target="../ink/ink997.xml"/><Relationship Id="rId388" Type="http://schemas.openxmlformats.org/officeDocument/2006/relationships/image" Target="../media/image159.png"/><Relationship Id="rId85" Type="http://schemas.openxmlformats.org/officeDocument/2006/relationships/image" Target="../media/image67.png"/><Relationship Id="rId150" Type="http://schemas.openxmlformats.org/officeDocument/2006/relationships/customXml" Target="../ink/ink812.xml"/><Relationship Id="rId171" Type="http://schemas.openxmlformats.org/officeDocument/2006/relationships/customXml" Target="../ink/ink828.xml"/><Relationship Id="rId192" Type="http://schemas.openxmlformats.org/officeDocument/2006/relationships/customXml" Target="../ink/ink849.xml"/><Relationship Id="rId206" Type="http://schemas.openxmlformats.org/officeDocument/2006/relationships/customXml" Target="../ink/ink863.xml"/><Relationship Id="rId227" Type="http://schemas.openxmlformats.org/officeDocument/2006/relationships/customXml" Target="../ink/ink884.xml"/><Relationship Id="rId248" Type="http://schemas.openxmlformats.org/officeDocument/2006/relationships/customXml" Target="../ink/ink905.xml"/><Relationship Id="rId269" Type="http://schemas.openxmlformats.org/officeDocument/2006/relationships/customXml" Target="../ink/ink926.xml"/><Relationship Id="rId12" Type="http://schemas.openxmlformats.org/officeDocument/2006/relationships/customXml" Target="../ink/ink743.xml"/><Relationship Id="rId33" Type="http://schemas.openxmlformats.org/officeDocument/2006/relationships/image" Target="../media/image19.png"/><Relationship Id="rId108" Type="http://schemas.openxmlformats.org/officeDocument/2006/relationships/customXml" Target="../ink/ink791.xml"/><Relationship Id="rId129" Type="http://schemas.openxmlformats.org/officeDocument/2006/relationships/image" Target="../media/image89.png"/><Relationship Id="rId280" Type="http://schemas.openxmlformats.org/officeDocument/2006/relationships/customXml" Target="../ink/ink937.xml"/><Relationship Id="rId315" Type="http://schemas.openxmlformats.org/officeDocument/2006/relationships/customXml" Target="../ink/ink971.xml"/><Relationship Id="rId336" Type="http://schemas.openxmlformats.org/officeDocument/2006/relationships/image" Target="../media/image127.png"/><Relationship Id="rId357" Type="http://schemas.openxmlformats.org/officeDocument/2006/relationships/customXml" Target="../ink/ink992.xml"/><Relationship Id="rId54" Type="http://schemas.openxmlformats.org/officeDocument/2006/relationships/customXml" Target="../ink/ink764.xml"/><Relationship Id="rId75" Type="http://schemas.openxmlformats.org/officeDocument/2006/relationships/image" Target="../media/image62.png"/><Relationship Id="rId96" Type="http://schemas.openxmlformats.org/officeDocument/2006/relationships/customXml" Target="../ink/ink785.xml"/><Relationship Id="rId140" Type="http://schemas.openxmlformats.org/officeDocument/2006/relationships/customXml" Target="../ink/ink807.xml"/><Relationship Id="rId161" Type="http://schemas.openxmlformats.org/officeDocument/2006/relationships/customXml" Target="../ink/ink818.xml"/><Relationship Id="rId182" Type="http://schemas.openxmlformats.org/officeDocument/2006/relationships/customXml" Target="../ink/ink839.xml"/><Relationship Id="rId217" Type="http://schemas.openxmlformats.org/officeDocument/2006/relationships/customXml" Target="../ink/ink874.xml"/><Relationship Id="rId378" Type="http://schemas.openxmlformats.org/officeDocument/2006/relationships/customXml" Target="../ink/ink1003.xml"/><Relationship Id="rId399" Type="http://schemas.openxmlformats.org/officeDocument/2006/relationships/customXml" Target="../ink/ink1016.xml"/><Relationship Id="rId403" Type="http://schemas.openxmlformats.org/officeDocument/2006/relationships/customXml" Target="../ink/ink1018.xml"/><Relationship Id="rId6" Type="http://schemas.openxmlformats.org/officeDocument/2006/relationships/customXml" Target="../ink/ink740.xml"/><Relationship Id="rId238" Type="http://schemas.openxmlformats.org/officeDocument/2006/relationships/customXml" Target="../ink/ink895.xml"/><Relationship Id="rId259" Type="http://schemas.openxmlformats.org/officeDocument/2006/relationships/customXml" Target="../ink/ink916.xml"/><Relationship Id="rId23" Type="http://schemas.openxmlformats.org/officeDocument/2006/relationships/image" Target="../media/image14.png"/><Relationship Id="rId119" Type="http://schemas.openxmlformats.org/officeDocument/2006/relationships/image" Target="../media/image84.png"/><Relationship Id="rId270" Type="http://schemas.openxmlformats.org/officeDocument/2006/relationships/customXml" Target="../ink/ink927.xml"/><Relationship Id="rId291" Type="http://schemas.openxmlformats.org/officeDocument/2006/relationships/customXml" Target="../ink/ink948.xml"/><Relationship Id="rId305" Type="http://schemas.openxmlformats.org/officeDocument/2006/relationships/customXml" Target="../ink/ink962.xml"/><Relationship Id="rId326" Type="http://schemas.openxmlformats.org/officeDocument/2006/relationships/image" Target="../media/image122.png"/><Relationship Id="rId347" Type="http://schemas.openxmlformats.org/officeDocument/2006/relationships/customXml" Target="../ink/ink987.xml"/><Relationship Id="rId44" Type="http://schemas.openxmlformats.org/officeDocument/2006/relationships/customXml" Target="../ink/ink759.xml"/><Relationship Id="rId65" Type="http://schemas.openxmlformats.org/officeDocument/2006/relationships/image" Target="../media/image57.png"/><Relationship Id="rId86" Type="http://schemas.openxmlformats.org/officeDocument/2006/relationships/customXml" Target="../ink/ink780.xml"/><Relationship Id="rId130" Type="http://schemas.openxmlformats.org/officeDocument/2006/relationships/customXml" Target="../ink/ink802.xml"/><Relationship Id="rId151" Type="http://schemas.openxmlformats.org/officeDocument/2006/relationships/image" Target="../media/image100.png"/><Relationship Id="rId368" Type="http://schemas.openxmlformats.org/officeDocument/2006/relationships/image" Target="../media/image147.png"/><Relationship Id="rId389" Type="http://schemas.openxmlformats.org/officeDocument/2006/relationships/customXml" Target="../ink/ink1011.xml"/><Relationship Id="rId172" Type="http://schemas.openxmlformats.org/officeDocument/2006/relationships/customXml" Target="../ink/ink829.xml"/><Relationship Id="rId193" Type="http://schemas.openxmlformats.org/officeDocument/2006/relationships/customXml" Target="../ink/ink850.xml"/><Relationship Id="rId207" Type="http://schemas.openxmlformats.org/officeDocument/2006/relationships/customXml" Target="../ink/ink864.xml"/><Relationship Id="rId228" Type="http://schemas.openxmlformats.org/officeDocument/2006/relationships/customXml" Target="../ink/ink885.xml"/><Relationship Id="rId249" Type="http://schemas.openxmlformats.org/officeDocument/2006/relationships/customXml" Target="../ink/ink906.xml"/><Relationship Id="rId13" Type="http://schemas.openxmlformats.org/officeDocument/2006/relationships/image" Target="../media/image9.png"/><Relationship Id="rId109" Type="http://schemas.openxmlformats.org/officeDocument/2006/relationships/image" Target="../media/image79.png"/><Relationship Id="rId260" Type="http://schemas.openxmlformats.org/officeDocument/2006/relationships/customXml" Target="../ink/ink917.xml"/><Relationship Id="rId281" Type="http://schemas.openxmlformats.org/officeDocument/2006/relationships/customXml" Target="../ink/ink938.xml"/><Relationship Id="rId316" Type="http://schemas.openxmlformats.org/officeDocument/2006/relationships/image" Target="../media/image116.png"/><Relationship Id="rId337" Type="http://schemas.openxmlformats.org/officeDocument/2006/relationships/customXml" Target="../ink/ink982.xml"/><Relationship Id="rId34" Type="http://schemas.openxmlformats.org/officeDocument/2006/relationships/customXml" Target="../ink/ink754.xml"/><Relationship Id="rId55" Type="http://schemas.openxmlformats.org/officeDocument/2006/relationships/image" Target="../media/image52.png"/><Relationship Id="rId76" Type="http://schemas.openxmlformats.org/officeDocument/2006/relationships/customXml" Target="../ink/ink775.xml"/><Relationship Id="rId97" Type="http://schemas.openxmlformats.org/officeDocument/2006/relationships/image" Target="../media/image73.png"/><Relationship Id="rId120" Type="http://schemas.openxmlformats.org/officeDocument/2006/relationships/customXml" Target="../ink/ink797.xml"/><Relationship Id="rId141" Type="http://schemas.openxmlformats.org/officeDocument/2006/relationships/image" Target="../media/image95.png"/><Relationship Id="rId358" Type="http://schemas.openxmlformats.org/officeDocument/2006/relationships/image" Target="../media/image141.png"/><Relationship Id="rId379" Type="http://schemas.openxmlformats.org/officeDocument/2006/relationships/image" Target="../media/image154.png"/><Relationship Id="rId7" Type="http://schemas.openxmlformats.org/officeDocument/2006/relationships/image" Target="../media/image6.png"/><Relationship Id="rId162" Type="http://schemas.openxmlformats.org/officeDocument/2006/relationships/customXml" Target="../ink/ink819.xml"/><Relationship Id="rId183" Type="http://schemas.openxmlformats.org/officeDocument/2006/relationships/customXml" Target="../ink/ink840.xml"/><Relationship Id="rId218" Type="http://schemas.openxmlformats.org/officeDocument/2006/relationships/customXml" Target="../ink/ink875.xml"/><Relationship Id="rId239" Type="http://schemas.openxmlformats.org/officeDocument/2006/relationships/customXml" Target="../ink/ink896.xml"/><Relationship Id="rId390" Type="http://schemas.openxmlformats.org/officeDocument/2006/relationships/image" Target="../media/image160.png"/><Relationship Id="rId404" Type="http://schemas.openxmlformats.org/officeDocument/2006/relationships/image" Target="../media/image167.png"/><Relationship Id="rId250" Type="http://schemas.openxmlformats.org/officeDocument/2006/relationships/customXml" Target="../ink/ink907.xml"/><Relationship Id="rId271" Type="http://schemas.openxmlformats.org/officeDocument/2006/relationships/customXml" Target="../ink/ink928.xml"/><Relationship Id="rId292" Type="http://schemas.openxmlformats.org/officeDocument/2006/relationships/customXml" Target="../ink/ink949.xml"/><Relationship Id="rId306" Type="http://schemas.openxmlformats.org/officeDocument/2006/relationships/customXml" Target="../ink/ink963.xml"/><Relationship Id="rId24" Type="http://schemas.openxmlformats.org/officeDocument/2006/relationships/customXml" Target="../ink/ink749.xml"/><Relationship Id="rId45" Type="http://schemas.openxmlformats.org/officeDocument/2006/relationships/image" Target="../media/image47.png"/><Relationship Id="rId66" Type="http://schemas.openxmlformats.org/officeDocument/2006/relationships/customXml" Target="../ink/ink770.xml"/><Relationship Id="rId87" Type="http://schemas.openxmlformats.org/officeDocument/2006/relationships/image" Target="../media/image68.png"/><Relationship Id="rId110" Type="http://schemas.openxmlformats.org/officeDocument/2006/relationships/customXml" Target="../ink/ink792.xml"/><Relationship Id="rId131" Type="http://schemas.openxmlformats.org/officeDocument/2006/relationships/image" Target="../media/image90.png"/><Relationship Id="rId327" Type="http://schemas.openxmlformats.org/officeDocument/2006/relationships/customXml" Target="../ink/ink977.xml"/><Relationship Id="rId348" Type="http://schemas.openxmlformats.org/officeDocument/2006/relationships/image" Target="../media/image136.png"/><Relationship Id="rId369" Type="http://schemas.openxmlformats.org/officeDocument/2006/relationships/customXml" Target="../ink/ink998.xml"/><Relationship Id="rId152" Type="http://schemas.openxmlformats.org/officeDocument/2006/relationships/customXml" Target="../ink/ink813.xml"/><Relationship Id="rId173" Type="http://schemas.openxmlformats.org/officeDocument/2006/relationships/customXml" Target="../ink/ink830.xml"/><Relationship Id="rId194" Type="http://schemas.openxmlformats.org/officeDocument/2006/relationships/customXml" Target="../ink/ink851.xml"/><Relationship Id="rId208" Type="http://schemas.openxmlformats.org/officeDocument/2006/relationships/customXml" Target="../ink/ink865.xml"/><Relationship Id="rId229" Type="http://schemas.openxmlformats.org/officeDocument/2006/relationships/customXml" Target="../ink/ink886.xml"/><Relationship Id="rId380" Type="http://schemas.openxmlformats.org/officeDocument/2006/relationships/customXml" Target="../ink/ink1004.xml"/><Relationship Id="rId240" Type="http://schemas.openxmlformats.org/officeDocument/2006/relationships/customXml" Target="../ink/ink897.xml"/><Relationship Id="rId261" Type="http://schemas.openxmlformats.org/officeDocument/2006/relationships/customXml" Target="../ink/ink918.xml"/><Relationship Id="rId14" Type="http://schemas.openxmlformats.org/officeDocument/2006/relationships/customXml" Target="../ink/ink744.xml"/><Relationship Id="rId35" Type="http://schemas.openxmlformats.org/officeDocument/2006/relationships/image" Target="../media/image20.png"/><Relationship Id="rId56" Type="http://schemas.openxmlformats.org/officeDocument/2006/relationships/customXml" Target="../ink/ink765.xml"/><Relationship Id="rId77" Type="http://schemas.openxmlformats.org/officeDocument/2006/relationships/image" Target="../media/image63.png"/><Relationship Id="rId100" Type="http://schemas.openxmlformats.org/officeDocument/2006/relationships/customXml" Target="../ink/ink787.xml"/><Relationship Id="rId282" Type="http://schemas.openxmlformats.org/officeDocument/2006/relationships/customXml" Target="../ink/ink939.xml"/><Relationship Id="rId317" Type="http://schemas.openxmlformats.org/officeDocument/2006/relationships/customXml" Target="../ink/ink972.xml"/><Relationship Id="rId338" Type="http://schemas.openxmlformats.org/officeDocument/2006/relationships/image" Target="../media/image128.png"/><Relationship Id="rId359" Type="http://schemas.openxmlformats.org/officeDocument/2006/relationships/customXml" Target="../ink/ink993.xml"/><Relationship Id="rId8" Type="http://schemas.openxmlformats.org/officeDocument/2006/relationships/customXml" Target="../ink/ink741.xml"/><Relationship Id="rId98" Type="http://schemas.openxmlformats.org/officeDocument/2006/relationships/customXml" Target="../ink/ink786.xml"/><Relationship Id="rId121" Type="http://schemas.openxmlformats.org/officeDocument/2006/relationships/image" Target="../media/image85.png"/><Relationship Id="rId142" Type="http://schemas.openxmlformats.org/officeDocument/2006/relationships/customXml" Target="../ink/ink808.xml"/><Relationship Id="rId163" Type="http://schemas.openxmlformats.org/officeDocument/2006/relationships/customXml" Target="../ink/ink820.xml"/><Relationship Id="rId184" Type="http://schemas.openxmlformats.org/officeDocument/2006/relationships/customXml" Target="../ink/ink841.xml"/><Relationship Id="rId219" Type="http://schemas.openxmlformats.org/officeDocument/2006/relationships/customXml" Target="../ink/ink876.xml"/><Relationship Id="rId370" Type="http://schemas.openxmlformats.org/officeDocument/2006/relationships/image" Target="../media/image148.png"/><Relationship Id="rId391" Type="http://schemas.openxmlformats.org/officeDocument/2006/relationships/customXml" Target="../ink/ink1012.xml"/><Relationship Id="rId405" Type="http://schemas.openxmlformats.org/officeDocument/2006/relationships/customXml" Target="../ink/ink1019.xml"/><Relationship Id="rId230" Type="http://schemas.openxmlformats.org/officeDocument/2006/relationships/customXml" Target="../ink/ink887.xml"/><Relationship Id="rId251" Type="http://schemas.openxmlformats.org/officeDocument/2006/relationships/customXml" Target="../ink/ink908.xml"/><Relationship Id="rId25" Type="http://schemas.openxmlformats.org/officeDocument/2006/relationships/image" Target="../media/image15.png"/><Relationship Id="rId46" Type="http://schemas.openxmlformats.org/officeDocument/2006/relationships/customXml" Target="../ink/ink760.xml"/><Relationship Id="rId67" Type="http://schemas.openxmlformats.org/officeDocument/2006/relationships/image" Target="../media/image58.png"/><Relationship Id="rId272" Type="http://schemas.openxmlformats.org/officeDocument/2006/relationships/customXml" Target="../ink/ink929.xml"/><Relationship Id="rId293" Type="http://schemas.openxmlformats.org/officeDocument/2006/relationships/customXml" Target="../ink/ink950.xml"/><Relationship Id="rId307" Type="http://schemas.openxmlformats.org/officeDocument/2006/relationships/customXml" Target="../ink/ink964.xml"/><Relationship Id="rId328" Type="http://schemas.openxmlformats.org/officeDocument/2006/relationships/image" Target="../media/image123.png"/><Relationship Id="rId349" Type="http://schemas.openxmlformats.org/officeDocument/2006/relationships/customXml" Target="../ink/ink988.xml"/><Relationship Id="rId88" Type="http://schemas.openxmlformats.org/officeDocument/2006/relationships/customXml" Target="../ink/ink781.xml"/><Relationship Id="rId111" Type="http://schemas.openxmlformats.org/officeDocument/2006/relationships/image" Target="../media/image80.png"/><Relationship Id="rId132" Type="http://schemas.openxmlformats.org/officeDocument/2006/relationships/customXml" Target="../ink/ink803.xml"/><Relationship Id="rId153" Type="http://schemas.openxmlformats.org/officeDocument/2006/relationships/image" Target="../media/image101.png"/><Relationship Id="rId174" Type="http://schemas.openxmlformats.org/officeDocument/2006/relationships/customXml" Target="../ink/ink831.xml"/><Relationship Id="rId195" Type="http://schemas.openxmlformats.org/officeDocument/2006/relationships/customXml" Target="../ink/ink852.xml"/><Relationship Id="rId209" Type="http://schemas.openxmlformats.org/officeDocument/2006/relationships/customXml" Target="../ink/ink866.xml"/><Relationship Id="rId360" Type="http://schemas.openxmlformats.org/officeDocument/2006/relationships/image" Target="../media/image142.png"/><Relationship Id="rId381" Type="http://schemas.openxmlformats.org/officeDocument/2006/relationships/customXml" Target="../ink/ink1005.xml"/><Relationship Id="rId220" Type="http://schemas.openxmlformats.org/officeDocument/2006/relationships/customXml" Target="../ink/ink877.xml"/><Relationship Id="rId241" Type="http://schemas.openxmlformats.org/officeDocument/2006/relationships/customXml" Target="../ink/ink898.xml"/><Relationship Id="rId15" Type="http://schemas.openxmlformats.org/officeDocument/2006/relationships/image" Target="../media/image10.png"/><Relationship Id="rId36" Type="http://schemas.openxmlformats.org/officeDocument/2006/relationships/customXml" Target="../ink/ink755.xml"/><Relationship Id="rId57" Type="http://schemas.openxmlformats.org/officeDocument/2006/relationships/image" Target="../media/image53.png"/><Relationship Id="rId262" Type="http://schemas.openxmlformats.org/officeDocument/2006/relationships/customXml" Target="../ink/ink919.xml"/><Relationship Id="rId283" Type="http://schemas.openxmlformats.org/officeDocument/2006/relationships/customXml" Target="../ink/ink940.xml"/><Relationship Id="rId318" Type="http://schemas.openxmlformats.org/officeDocument/2006/relationships/image" Target="../media/image117.png"/><Relationship Id="rId339" Type="http://schemas.openxmlformats.org/officeDocument/2006/relationships/customXml" Target="../ink/ink983.xml"/><Relationship Id="rId78" Type="http://schemas.openxmlformats.org/officeDocument/2006/relationships/customXml" Target="../ink/ink776.xml"/><Relationship Id="rId99" Type="http://schemas.openxmlformats.org/officeDocument/2006/relationships/image" Target="../media/image74.png"/><Relationship Id="rId101" Type="http://schemas.openxmlformats.org/officeDocument/2006/relationships/image" Target="../media/image75.png"/><Relationship Id="rId122" Type="http://schemas.openxmlformats.org/officeDocument/2006/relationships/customXml" Target="../ink/ink798.xml"/><Relationship Id="rId143" Type="http://schemas.openxmlformats.org/officeDocument/2006/relationships/image" Target="../media/image96.png"/><Relationship Id="rId164" Type="http://schemas.openxmlformats.org/officeDocument/2006/relationships/customXml" Target="../ink/ink821.xml"/><Relationship Id="rId185" Type="http://schemas.openxmlformats.org/officeDocument/2006/relationships/customXml" Target="../ink/ink842.xml"/><Relationship Id="rId350" Type="http://schemas.openxmlformats.org/officeDocument/2006/relationships/image" Target="../media/image137.png"/><Relationship Id="rId371" Type="http://schemas.openxmlformats.org/officeDocument/2006/relationships/customXml" Target="../ink/ink999.xml"/><Relationship Id="rId406" Type="http://schemas.openxmlformats.org/officeDocument/2006/relationships/image" Target="../media/image170.png"/><Relationship Id="rId9" Type="http://schemas.openxmlformats.org/officeDocument/2006/relationships/image" Target="../media/image7.png"/><Relationship Id="rId210" Type="http://schemas.openxmlformats.org/officeDocument/2006/relationships/customXml" Target="../ink/ink867.xml"/><Relationship Id="rId392" Type="http://schemas.openxmlformats.org/officeDocument/2006/relationships/image" Target="../media/image161.png"/><Relationship Id="rId26" Type="http://schemas.openxmlformats.org/officeDocument/2006/relationships/customXml" Target="../ink/ink750.xml"/><Relationship Id="rId231" Type="http://schemas.openxmlformats.org/officeDocument/2006/relationships/customXml" Target="../ink/ink888.xml"/><Relationship Id="rId252" Type="http://schemas.openxmlformats.org/officeDocument/2006/relationships/customXml" Target="../ink/ink909.xml"/><Relationship Id="rId273" Type="http://schemas.openxmlformats.org/officeDocument/2006/relationships/customXml" Target="../ink/ink930.xml"/><Relationship Id="rId294" Type="http://schemas.openxmlformats.org/officeDocument/2006/relationships/customXml" Target="../ink/ink951.xml"/><Relationship Id="rId308" Type="http://schemas.openxmlformats.org/officeDocument/2006/relationships/customXml" Target="../ink/ink965.xml"/><Relationship Id="rId329" Type="http://schemas.openxmlformats.org/officeDocument/2006/relationships/customXml" Target="../ink/ink978.xml"/><Relationship Id="rId47" Type="http://schemas.openxmlformats.org/officeDocument/2006/relationships/image" Target="../media/image48.png"/><Relationship Id="rId68" Type="http://schemas.openxmlformats.org/officeDocument/2006/relationships/customXml" Target="../ink/ink771.xml"/><Relationship Id="rId89" Type="http://schemas.openxmlformats.org/officeDocument/2006/relationships/image" Target="../media/image69.png"/><Relationship Id="rId112" Type="http://schemas.openxmlformats.org/officeDocument/2006/relationships/customXml" Target="../ink/ink793.xml"/><Relationship Id="rId133" Type="http://schemas.openxmlformats.org/officeDocument/2006/relationships/image" Target="../media/image91.png"/><Relationship Id="rId154" Type="http://schemas.openxmlformats.org/officeDocument/2006/relationships/customXml" Target="../ink/ink814.xml"/><Relationship Id="rId175" Type="http://schemas.openxmlformats.org/officeDocument/2006/relationships/customXml" Target="../ink/ink832.xml"/><Relationship Id="rId340" Type="http://schemas.openxmlformats.org/officeDocument/2006/relationships/image" Target="../media/image132.png"/><Relationship Id="rId361" Type="http://schemas.openxmlformats.org/officeDocument/2006/relationships/customXml" Target="../ink/ink994.xml"/><Relationship Id="rId196" Type="http://schemas.openxmlformats.org/officeDocument/2006/relationships/customXml" Target="../ink/ink853.xml"/><Relationship Id="rId200" Type="http://schemas.openxmlformats.org/officeDocument/2006/relationships/customXml" Target="../ink/ink857.xml"/><Relationship Id="rId382" Type="http://schemas.openxmlformats.org/officeDocument/2006/relationships/customXml" Target="../ink/ink1006.xml"/><Relationship Id="rId16" Type="http://schemas.openxmlformats.org/officeDocument/2006/relationships/customXml" Target="../ink/ink745.xml"/><Relationship Id="rId221" Type="http://schemas.openxmlformats.org/officeDocument/2006/relationships/customXml" Target="../ink/ink878.xml"/><Relationship Id="rId242" Type="http://schemas.openxmlformats.org/officeDocument/2006/relationships/customXml" Target="../ink/ink899.xml"/><Relationship Id="rId263" Type="http://schemas.openxmlformats.org/officeDocument/2006/relationships/customXml" Target="../ink/ink920.xml"/><Relationship Id="rId284" Type="http://schemas.openxmlformats.org/officeDocument/2006/relationships/customXml" Target="../ink/ink941.xml"/><Relationship Id="rId319" Type="http://schemas.openxmlformats.org/officeDocument/2006/relationships/customXml" Target="../ink/ink973.xml"/><Relationship Id="rId37" Type="http://schemas.openxmlformats.org/officeDocument/2006/relationships/image" Target="../media/image21.png"/><Relationship Id="rId58" Type="http://schemas.openxmlformats.org/officeDocument/2006/relationships/customXml" Target="../ink/ink766.xml"/><Relationship Id="rId79" Type="http://schemas.openxmlformats.org/officeDocument/2006/relationships/image" Target="../media/image64.png"/><Relationship Id="rId102" Type="http://schemas.openxmlformats.org/officeDocument/2006/relationships/customXml" Target="../ink/ink788.xml"/><Relationship Id="rId123" Type="http://schemas.openxmlformats.org/officeDocument/2006/relationships/image" Target="../media/image86.png"/><Relationship Id="rId144" Type="http://schemas.openxmlformats.org/officeDocument/2006/relationships/customXml" Target="../ink/ink809.xml"/><Relationship Id="rId330" Type="http://schemas.openxmlformats.org/officeDocument/2006/relationships/image" Target="../media/image124.png"/><Relationship Id="rId90" Type="http://schemas.openxmlformats.org/officeDocument/2006/relationships/customXml" Target="../ink/ink782.xml"/><Relationship Id="rId165" Type="http://schemas.openxmlformats.org/officeDocument/2006/relationships/customXml" Target="../ink/ink822.xml"/><Relationship Id="rId186" Type="http://schemas.openxmlformats.org/officeDocument/2006/relationships/customXml" Target="../ink/ink843.xml"/><Relationship Id="rId351" Type="http://schemas.openxmlformats.org/officeDocument/2006/relationships/customXml" Target="../ink/ink989.xml"/><Relationship Id="rId372" Type="http://schemas.openxmlformats.org/officeDocument/2006/relationships/image" Target="../media/image149.png"/><Relationship Id="rId393" Type="http://schemas.openxmlformats.org/officeDocument/2006/relationships/customXml" Target="../ink/ink1013.xml"/><Relationship Id="rId407" Type="http://schemas.openxmlformats.org/officeDocument/2006/relationships/customXml" Target="../ink/ink1020.xml"/><Relationship Id="rId211" Type="http://schemas.openxmlformats.org/officeDocument/2006/relationships/customXml" Target="../ink/ink868.xml"/><Relationship Id="rId232" Type="http://schemas.openxmlformats.org/officeDocument/2006/relationships/customXml" Target="../ink/ink889.xml"/><Relationship Id="rId253" Type="http://schemas.openxmlformats.org/officeDocument/2006/relationships/customXml" Target="../ink/ink910.xml"/><Relationship Id="rId274" Type="http://schemas.openxmlformats.org/officeDocument/2006/relationships/customXml" Target="../ink/ink931.xml"/><Relationship Id="rId295" Type="http://schemas.openxmlformats.org/officeDocument/2006/relationships/customXml" Target="../ink/ink952.xml"/><Relationship Id="rId309" Type="http://schemas.openxmlformats.org/officeDocument/2006/relationships/customXml" Target="../ink/ink966.xml"/><Relationship Id="rId27" Type="http://schemas.openxmlformats.org/officeDocument/2006/relationships/image" Target="../media/image16.png"/><Relationship Id="rId48" Type="http://schemas.openxmlformats.org/officeDocument/2006/relationships/customXml" Target="../ink/ink761.xml"/><Relationship Id="rId69" Type="http://schemas.openxmlformats.org/officeDocument/2006/relationships/image" Target="../media/image59.png"/><Relationship Id="rId113" Type="http://schemas.openxmlformats.org/officeDocument/2006/relationships/image" Target="../media/image81.png"/><Relationship Id="rId134" Type="http://schemas.openxmlformats.org/officeDocument/2006/relationships/customXml" Target="../ink/ink804.xml"/><Relationship Id="rId320" Type="http://schemas.openxmlformats.org/officeDocument/2006/relationships/image" Target="../media/image119.png"/><Relationship Id="rId80" Type="http://schemas.openxmlformats.org/officeDocument/2006/relationships/customXml" Target="../ink/ink777.xml"/><Relationship Id="rId155" Type="http://schemas.openxmlformats.org/officeDocument/2006/relationships/image" Target="../media/image156.png"/><Relationship Id="rId176" Type="http://schemas.openxmlformats.org/officeDocument/2006/relationships/customXml" Target="../ink/ink833.xml"/><Relationship Id="rId197" Type="http://schemas.openxmlformats.org/officeDocument/2006/relationships/customXml" Target="../ink/ink854.xml"/><Relationship Id="rId341" Type="http://schemas.openxmlformats.org/officeDocument/2006/relationships/customXml" Target="../ink/ink984.xml"/><Relationship Id="rId362" Type="http://schemas.openxmlformats.org/officeDocument/2006/relationships/image" Target="../media/image144.png"/><Relationship Id="rId383" Type="http://schemas.openxmlformats.org/officeDocument/2006/relationships/customXml" Target="../ink/ink1007.xml"/><Relationship Id="rId201" Type="http://schemas.openxmlformats.org/officeDocument/2006/relationships/customXml" Target="../ink/ink858.xml"/><Relationship Id="rId222" Type="http://schemas.openxmlformats.org/officeDocument/2006/relationships/customXml" Target="../ink/ink879.xml"/><Relationship Id="rId243" Type="http://schemas.openxmlformats.org/officeDocument/2006/relationships/customXml" Target="../ink/ink900.xml"/><Relationship Id="rId264" Type="http://schemas.openxmlformats.org/officeDocument/2006/relationships/customXml" Target="../ink/ink921.xml"/><Relationship Id="rId285" Type="http://schemas.openxmlformats.org/officeDocument/2006/relationships/customXml" Target="../ink/ink942.xml"/><Relationship Id="rId17" Type="http://schemas.openxmlformats.org/officeDocument/2006/relationships/image" Target="../media/image11.png"/><Relationship Id="rId38" Type="http://schemas.openxmlformats.org/officeDocument/2006/relationships/customXml" Target="../ink/ink756.xml"/><Relationship Id="rId59" Type="http://schemas.openxmlformats.org/officeDocument/2006/relationships/image" Target="../media/image54.png"/><Relationship Id="rId103" Type="http://schemas.openxmlformats.org/officeDocument/2006/relationships/image" Target="../media/image76.png"/><Relationship Id="rId124" Type="http://schemas.openxmlformats.org/officeDocument/2006/relationships/customXml" Target="../ink/ink799.xml"/><Relationship Id="rId310" Type="http://schemas.openxmlformats.org/officeDocument/2006/relationships/customXml" Target="../ink/ink967.xml"/><Relationship Id="rId70" Type="http://schemas.openxmlformats.org/officeDocument/2006/relationships/customXml" Target="../ink/ink772.xml"/><Relationship Id="rId91" Type="http://schemas.openxmlformats.org/officeDocument/2006/relationships/image" Target="../media/image70.png"/><Relationship Id="rId145" Type="http://schemas.openxmlformats.org/officeDocument/2006/relationships/image" Target="../media/image97.png"/><Relationship Id="rId166" Type="http://schemas.openxmlformats.org/officeDocument/2006/relationships/customXml" Target="../ink/ink823.xml"/><Relationship Id="rId187" Type="http://schemas.openxmlformats.org/officeDocument/2006/relationships/customXml" Target="../ink/ink844.xml"/><Relationship Id="rId331" Type="http://schemas.openxmlformats.org/officeDocument/2006/relationships/customXml" Target="../ink/ink979.xml"/><Relationship Id="rId352" Type="http://schemas.openxmlformats.org/officeDocument/2006/relationships/image" Target="../media/image138.png"/><Relationship Id="rId373" Type="http://schemas.openxmlformats.org/officeDocument/2006/relationships/customXml" Target="../ink/ink1000.xml"/><Relationship Id="rId394" Type="http://schemas.openxmlformats.org/officeDocument/2006/relationships/image" Target="../media/image162.png"/><Relationship Id="rId408" Type="http://schemas.openxmlformats.org/officeDocument/2006/relationships/customXml" Target="../ink/ink102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869.xml"/><Relationship Id="rId233" Type="http://schemas.openxmlformats.org/officeDocument/2006/relationships/customXml" Target="../ink/ink890.xml"/><Relationship Id="rId254" Type="http://schemas.openxmlformats.org/officeDocument/2006/relationships/customXml" Target="../ink/ink911.xml"/><Relationship Id="rId28" Type="http://schemas.openxmlformats.org/officeDocument/2006/relationships/customXml" Target="../ink/ink751.xml"/><Relationship Id="rId49" Type="http://schemas.openxmlformats.org/officeDocument/2006/relationships/image" Target="../media/image49.png"/><Relationship Id="rId114" Type="http://schemas.openxmlformats.org/officeDocument/2006/relationships/customXml" Target="../ink/ink794.xml"/><Relationship Id="rId275" Type="http://schemas.openxmlformats.org/officeDocument/2006/relationships/customXml" Target="../ink/ink932.xml"/><Relationship Id="rId296" Type="http://schemas.openxmlformats.org/officeDocument/2006/relationships/customXml" Target="../ink/ink953.xml"/><Relationship Id="rId300" Type="http://schemas.openxmlformats.org/officeDocument/2006/relationships/customXml" Target="../ink/ink957.xml"/><Relationship Id="rId60" Type="http://schemas.openxmlformats.org/officeDocument/2006/relationships/customXml" Target="../ink/ink767.xml"/><Relationship Id="rId81" Type="http://schemas.openxmlformats.org/officeDocument/2006/relationships/image" Target="../media/image65.png"/><Relationship Id="rId135" Type="http://schemas.openxmlformats.org/officeDocument/2006/relationships/image" Target="../media/image92.png"/><Relationship Id="rId156" Type="http://schemas.openxmlformats.org/officeDocument/2006/relationships/customXml" Target="../ink/ink815.xml"/><Relationship Id="rId177" Type="http://schemas.openxmlformats.org/officeDocument/2006/relationships/customXml" Target="../ink/ink834.xml"/><Relationship Id="rId198" Type="http://schemas.openxmlformats.org/officeDocument/2006/relationships/customXml" Target="../ink/ink855.xml"/><Relationship Id="rId321" Type="http://schemas.openxmlformats.org/officeDocument/2006/relationships/customXml" Target="../ink/ink974.xml"/><Relationship Id="rId342" Type="http://schemas.openxmlformats.org/officeDocument/2006/relationships/image" Target="../media/image133.png"/><Relationship Id="rId363" Type="http://schemas.openxmlformats.org/officeDocument/2006/relationships/customXml" Target="../ink/ink995.xml"/><Relationship Id="rId384" Type="http://schemas.openxmlformats.org/officeDocument/2006/relationships/customXml" Target="../ink/ink1008.xml"/><Relationship Id="rId202" Type="http://schemas.openxmlformats.org/officeDocument/2006/relationships/customXml" Target="../ink/ink859.xml"/><Relationship Id="rId223" Type="http://schemas.openxmlformats.org/officeDocument/2006/relationships/customXml" Target="../ink/ink880.xml"/><Relationship Id="rId244" Type="http://schemas.openxmlformats.org/officeDocument/2006/relationships/customXml" Target="../ink/ink901.xml"/><Relationship Id="rId18" Type="http://schemas.openxmlformats.org/officeDocument/2006/relationships/customXml" Target="../ink/ink746.xml"/><Relationship Id="rId39" Type="http://schemas.openxmlformats.org/officeDocument/2006/relationships/image" Target="../media/image44.png"/><Relationship Id="rId265" Type="http://schemas.openxmlformats.org/officeDocument/2006/relationships/customXml" Target="../ink/ink922.xml"/><Relationship Id="rId286" Type="http://schemas.openxmlformats.org/officeDocument/2006/relationships/customXml" Target="../ink/ink943.xml"/><Relationship Id="rId50" Type="http://schemas.openxmlformats.org/officeDocument/2006/relationships/customXml" Target="../ink/ink762.xml"/><Relationship Id="rId104" Type="http://schemas.openxmlformats.org/officeDocument/2006/relationships/customXml" Target="../ink/ink789.xml"/><Relationship Id="rId125" Type="http://schemas.openxmlformats.org/officeDocument/2006/relationships/image" Target="../media/image87.png"/><Relationship Id="rId146" Type="http://schemas.openxmlformats.org/officeDocument/2006/relationships/customXml" Target="../ink/ink810.xml"/><Relationship Id="rId167" Type="http://schemas.openxmlformats.org/officeDocument/2006/relationships/customXml" Target="../ink/ink824.xml"/><Relationship Id="rId188" Type="http://schemas.openxmlformats.org/officeDocument/2006/relationships/customXml" Target="../ink/ink845.xml"/><Relationship Id="rId311" Type="http://schemas.openxmlformats.org/officeDocument/2006/relationships/customXml" Target="../ink/ink968.xml"/><Relationship Id="rId332" Type="http://schemas.openxmlformats.org/officeDocument/2006/relationships/image" Target="../media/image125.png"/><Relationship Id="rId353" Type="http://schemas.openxmlformats.org/officeDocument/2006/relationships/customXml" Target="../ink/ink990.xml"/><Relationship Id="rId374" Type="http://schemas.openxmlformats.org/officeDocument/2006/relationships/customXml" Target="../ink/ink1001.xml"/><Relationship Id="rId395" Type="http://schemas.openxmlformats.org/officeDocument/2006/relationships/customXml" Target="../ink/ink1014.xml"/><Relationship Id="rId409" Type="http://schemas.openxmlformats.org/officeDocument/2006/relationships/image" Target="../media/image171.png"/><Relationship Id="rId71" Type="http://schemas.openxmlformats.org/officeDocument/2006/relationships/image" Target="../media/image60.png"/><Relationship Id="rId92" Type="http://schemas.openxmlformats.org/officeDocument/2006/relationships/customXml" Target="../ink/ink783.xml"/><Relationship Id="rId213" Type="http://schemas.openxmlformats.org/officeDocument/2006/relationships/customXml" Target="../ink/ink870.xml"/><Relationship Id="rId234" Type="http://schemas.openxmlformats.org/officeDocument/2006/relationships/customXml" Target="../ink/ink891.xml"/><Relationship Id="rId2" Type="http://schemas.openxmlformats.org/officeDocument/2006/relationships/customXml" Target="../ink/ink738.xml"/><Relationship Id="rId29" Type="http://schemas.openxmlformats.org/officeDocument/2006/relationships/image" Target="../media/image17.png"/><Relationship Id="rId255" Type="http://schemas.openxmlformats.org/officeDocument/2006/relationships/customXml" Target="../ink/ink912.xml"/><Relationship Id="rId276" Type="http://schemas.openxmlformats.org/officeDocument/2006/relationships/customXml" Target="../ink/ink933.xml"/><Relationship Id="rId297" Type="http://schemas.openxmlformats.org/officeDocument/2006/relationships/customXml" Target="../ink/ink954.xml"/><Relationship Id="rId40" Type="http://schemas.openxmlformats.org/officeDocument/2006/relationships/customXml" Target="../ink/ink757.xml"/><Relationship Id="rId115" Type="http://schemas.openxmlformats.org/officeDocument/2006/relationships/image" Target="../media/image82.png"/><Relationship Id="rId136" Type="http://schemas.openxmlformats.org/officeDocument/2006/relationships/customXml" Target="../ink/ink805.xml"/><Relationship Id="rId157" Type="http://schemas.openxmlformats.org/officeDocument/2006/relationships/image" Target="../media/image157.png"/><Relationship Id="rId178" Type="http://schemas.openxmlformats.org/officeDocument/2006/relationships/customXml" Target="../ink/ink835.xml"/><Relationship Id="rId301" Type="http://schemas.openxmlformats.org/officeDocument/2006/relationships/customXml" Target="../ink/ink958.xml"/><Relationship Id="rId322" Type="http://schemas.openxmlformats.org/officeDocument/2006/relationships/image" Target="../media/image120.png"/><Relationship Id="rId343" Type="http://schemas.openxmlformats.org/officeDocument/2006/relationships/customXml" Target="../ink/ink985.xml"/><Relationship Id="rId364" Type="http://schemas.openxmlformats.org/officeDocument/2006/relationships/image" Target="../media/image145.png"/><Relationship Id="rId61" Type="http://schemas.openxmlformats.org/officeDocument/2006/relationships/image" Target="../media/image55.png"/><Relationship Id="rId82" Type="http://schemas.openxmlformats.org/officeDocument/2006/relationships/customXml" Target="../ink/ink778.xml"/><Relationship Id="rId199" Type="http://schemas.openxmlformats.org/officeDocument/2006/relationships/customXml" Target="../ink/ink856.xml"/><Relationship Id="rId203" Type="http://schemas.openxmlformats.org/officeDocument/2006/relationships/customXml" Target="../ink/ink860.xml"/><Relationship Id="rId385" Type="http://schemas.openxmlformats.org/officeDocument/2006/relationships/customXml" Target="../ink/ink1009.xml"/><Relationship Id="rId19" Type="http://schemas.openxmlformats.org/officeDocument/2006/relationships/image" Target="../media/image12.png"/><Relationship Id="rId224" Type="http://schemas.openxmlformats.org/officeDocument/2006/relationships/customXml" Target="../ink/ink881.xml"/><Relationship Id="rId245" Type="http://schemas.openxmlformats.org/officeDocument/2006/relationships/customXml" Target="../ink/ink902.xml"/><Relationship Id="rId266" Type="http://schemas.openxmlformats.org/officeDocument/2006/relationships/customXml" Target="../ink/ink923.xml"/><Relationship Id="rId287" Type="http://schemas.openxmlformats.org/officeDocument/2006/relationships/customXml" Target="../ink/ink944.xml"/><Relationship Id="rId410" Type="http://schemas.openxmlformats.org/officeDocument/2006/relationships/customXml" Target="../ink/ink1022.xml"/><Relationship Id="rId30" Type="http://schemas.openxmlformats.org/officeDocument/2006/relationships/customXml" Target="../ink/ink752.xml"/><Relationship Id="rId105" Type="http://schemas.openxmlformats.org/officeDocument/2006/relationships/image" Target="../media/image77.png"/><Relationship Id="rId126" Type="http://schemas.openxmlformats.org/officeDocument/2006/relationships/customXml" Target="../ink/ink800.xml"/><Relationship Id="rId147" Type="http://schemas.openxmlformats.org/officeDocument/2006/relationships/image" Target="../media/image98.png"/><Relationship Id="rId168" Type="http://schemas.openxmlformats.org/officeDocument/2006/relationships/customXml" Target="../ink/ink825.xml"/><Relationship Id="rId312" Type="http://schemas.openxmlformats.org/officeDocument/2006/relationships/customXml" Target="../ink/ink969.xml"/><Relationship Id="rId333" Type="http://schemas.openxmlformats.org/officeDocument/2006/relationships/customXml" Target="../ink/ink980.xml"/><Relationship Id="rId354" Type="http://schemas.openxmlformats.org/officeDocument/2006/relationships/image" Target="../media/image139.png"/><Relationship Id="rId51" Type="http://schemas.openxmlformats.org/officeDocument/2006/relationships/image" Target="../media/image50.png"/><Relationship Id="rId72" Type="http://schemas.openxmlformats.org/officeDocument/2006/relationships/customXml" Target="../ink/ink773.xml"/><Relationship Id="rId93" Type="http://schemas.openxmlformats.org/officeDocument/2006/relationships/image" Target="../media/image71.png"/><Relationship Id="rId189" Type="http://schemas.openxmlformats.org/officeDocument/2006/relationships/customXml" Target="../ink/ink846.xml"/><Relationship Id="rId375" Type="http://schemas.openxmlformats.org/officeDocument/2006/relationships/image" Target="../media/image150.png"/><Relationship Id="rId396" Type="http://schemas.openxmlformats.org/officeDocument/2006/relationships/image" Target="../media/image163.png"/><Relationship Id="rId3" Type="http://schemas.openxmlformats.org/officeDocument/2006/relationships/image" Target="../media/image109.png"/><Relationship Id="rId214" Type="http://schemas.openxmlformats.org/officeDocument/2006/relationships/customXml" Target="../ink/ink871.xml"/><Relationship Id="rId235" Type="http://schemas.openxmlformats.org/officeDocument/2006/relationships/customXml" Target="../ink/ink892.xml"/><Relationship Id="rId256" Type="http://schemas.openxmlformats.org/officeDocument/2006/relationships/customXml" Target="../ink/ink913.xml"/><Relationship Id="rId277" Type="http://schemas.openxmlformats.org/officeDocument/2006/relationships/customXml" Target="../ink/ink934.xml"/><Relationship Id="rId298" Type="http://schemas.openxmlformats.org/officeDocument/2006/relationships/customXml" Target="../ink/ink955.xml"/><Relationship Id="rId400" Type="http://schemas.openxmlformats.org/officeDocument/2006/relationships/image" Target="../media/image165.png"/><Relationship Id="rId116" Type="http://schemas.openxmlformats.org/officeDocument/2006/relationships/customXml" Target="../ink/ink795.xml"/><Relationship Id="rId137" Type="http://schemas.openxmlformats.org/officeDocument/2006/relationships/image" Target="../media/image93.png"/><Relationship Id="rId158" Type="http://schemas.openxmlformats.org/officeDocument/2006/relationships/image" Target="../media/image114.png"/><Relationship Id="rId302" Type="http://schemas.openxmlformats.org/officeDocument/2006/relationships/customXml" Target="../ink/ink959.xml"/><Relationship Id="rId323" Type="http://schemas.openxmlformats.org/officeDocument/2006/relationships/customXml" Target="../ink/ink975.xml"/><Relationship Id="rId344" Type="http://schemas.openxmlformats.org/officeDocument/2006/relationships/image" Target="../media/image134.png"/><Relationship Id="rId20" Type="http://schemas.openxmlformats.org/officeDocument/2006/relationships/customXml" Target="../ink/ink747.xml"/><Relationship Id="rId41" Type="http://schemas.openxmlformats.org/officeDocument/2006/relationships/image" Target="../media/image45.png"/><Relationship Id="rId62" Type="http://schemas.openxmlformats.org/officeDocument/2006/relationships/customXml" Target="../ink/ink768.xml"/><Relationship Id="rId83" Type="http://schemas.openxmlformats.org/officeDocument/2006/relationships/image" Target="../media/image66.png"/><Relationship Id="rId179" Type="http://schemas.openxmlformats.org/officeDocument/2006/relationships/customXml" Target="../ink/ink836.xml"/><Relationship Id="rId365" Type="http://schemas.openxmlformats.org/officeDocument/2006/relationships/customXml" Target="../ink/ink996.xml"/><Relationship Id="rId386" Type="http://schemas.openxmlformats.org/officeDocument/2006/relationships/image" Target="../media/image158.png"/><Relationship Id="rId190" Type="http://schemas.openxmlformats.org/officeDocument/2006/relationships/customXml" Target="../ink/ink847.xml"/><Relationship Id="rId204" Type="http://schemas.openxmlformats.org/officeDocument/2006/relationships/customXml" Target="../ink/ink861.xml"/><Relationship Id="rId225" Type="http://schemas.openxmlformats.org/officeDocument/2006/relationships/customXml" Target="../ink/ink882.xml"/><Relationship Id="rId246" Type="http://schemas.openxmlformats.org/officeDocument/2006/relationships/customXml" Target="../ink/ink903.xml"/><Relationship Id="rId267" Type="http://schemas.openxmlformats.org/officeDocument/2006/relationships/customXml" Target="../ink/ink924.xml"/><Relationship Id="rId288" Type="http://schemas.openxmlformats.org/officeDocument/2006/relationships/customXml" Target="../ink/ink945.xml"/><Relationship Id="rId411" Type="http://schemas.openxmlformats.org/officeDocument/2006/relationships/image" Target="../media/image172.png"/><Relationship Id="rId106" Type="http://schemas.openxmlformats.org/officeDocument/2006/relationships/customXml" Target="../ink/ink790.xml"/><Relationship Id="rId127" Type="http://schemas.openxmlformats.org/officeDocument/2006/relationships/image" Target="../media/image88.png"/><Relationship Id="rId313" Type="http://schemas.openxmlformats.org/officeDocument/2006/relationships/customXml" Target="../ink/ink970.xml"/><Relationship Id="rId10" Type="http://schemas.openxmlformats.org/officeDocument/2006/relationships/customXml" Target="../ink/ink742.xml"/><Relationship Id="rId31" Type="http://schemas.openxmlformats.org/officeDocument/2006/relationships/image" Target="../media/image18.png"/><Relationship Id="rId52" Type="http://schemas.openxmlformats.org/officeDocument/2006/relationships/customXml" Target="../ink/ink763.xml"/><Relationship Id="rId73" Type="http://schemas.openxmlformats.org/officeDocument/2006/relationships/image" Target="../media/image61.png"/><Relationship Id="rId94" Type="http://schemas.openxmlformats.org/officeDocument/2006/relationships/customXml" Target="../ink/ink784.xml"/><Relationship Id="rId148" Type="http://schemas.openxmlformats.org/officeDocument/2006/relationships/customXml" Target="../ink/ink811.xml"/><Relationship Id="rId169" Type="http://schemas.openxmlformats.org/officeDocument/2006/relationships/customXml" Target="../ink/ink826.xml"/><Relationship Id="rId334" Type="http://schemas.openxmlformats.org/officeDocument/2006/relationships/image" Target="../media/image126.png"/><Relationship Id="rId355" Type="http://schemas.openxmlformats.org/officeDocument/2006/relationships/customXml" Target="../ink/ink991.xml"/><Relationship Id="rId376" Type="http://schemas.openxmlformats.org/officeDocument/2006/relationships/customXml" Target="../ink/ink1002.xml"/><Relationship Id="rId397" Type="http://schemas.openxmlformats.org/officeDocument/2006/relationships/customXml" Target="../ink/ink1015.xml"/><Relationship Id="rId4" Type="http://schemas.openxmlformats.org/officeDocument/2006/relationships/customXml" Target="../ink/ink739.xml"/><Relationship Id="rId180" Type="http://schemas.openxmlformats.org/officeDocument/2006/relationships/customXml" Target="../ink/ink837.xml"/><Relationship Id="rId215" Type="http://schemas.openxmlformats.org/officeDocument/2006/relationships/customXml" Target="../ink/ink872.xml"/><Relationship Id="rId236" Type="http://schemas.openxmlformats.org/officeDocument/2006/relationships/customXml" Target="../ink/ink893.xml"/><Relationship Id="rId257" Type="http://schemas.openxmlformats.org/officeDocument/2006/relationships/customXml" Target="../ink/ink914.xml"/><Relationship Id="rId278" Type="http://schemas.openxmlformats.org/officeDocument/2006/relationships/customXml" Target="../ink/ink935.xml"/><Relationship Id="rId401" Type="http://schemas.openxmlformats.org/officeDocument/2006/relationships/customXml" Target="../ink/ink1017.xml"/><Relationship Id="rId303" Type="http://schemas.openxmlformats.org/officeDocument/2006/relationships/customXml" Target="../ink/ink960.xml"/><Relationship Id="rId42" Type="http://schemas.openxmlformats.org/officeDocument/2006/relationships/customXml" Target="../ink/ink758.xml"/><Relationship Id="rId84" Type="http://schemas.openxmlformats.org/officeDocument/2006/relationships/customXml" Target="../ink/ink779.xml"/><Relationship Id="rId138" Type="http://schemas.openxmlformats.org/officeDocument/2006/relationships/customXml" Target="../ink/ink806.xml"/><Relationship Id="rId345" Type="http://schemas.openxmlformats.org/officeDocument/2006/relationships/customXml" Target="../ink/ink986.xml"/><Relationship Id="rId387" Type="http://schemas.openxmlformats.org/officeDocument/2006/relationships/customXml" Target="../ink/ink1010.xml"/><Relationship Id="rId191" Type="http://schemas.openxmlformats.org/officeDocument/2006/relationships/customXml" Target="../ink/ink848.xml"/><Relationship Id="rId205" Type="http://schemas.openxmlformats.org/officeDocument/2006/relationships/customXml" Target="../ink/ink862.xml"/><Relationship Id="rId247" Type="http://schemas.openxmlformats.org/officeDocument/2006/relationships/customXml" Target="../ink/ink904.xml"/><Relationship Id="rId107" Type="http://schemas.openxmlformats.org/officeDocument/2006/relationships/image" Target="../media/image78.png"/><Relationship Id="rId289" Type="http://schemas.openxmlformats.org/officeDocument/2006/relationships/customXml" Target="../ink/ink946.xml"/><Relationship Id="rId11" Type="http://schemas.openxmlformats.org/officeDocument/2006/relationships/image" Target="../media/image8.png"/><Relationship Id="rId53" Type="http://schemas.openxmlformats.org/officeDocument/2006/relationships/image" Target="../media/image51.png"/><Relationship Id="rId149" Type="http://schemas.openxmlformats.org/officeDocument/2006/relationships/image" Target="../media/image99.png"/><Relationship Id="rId314" Type="http://schemas.openxmlformats.org/officeDocument/2006/relationships/image" Target="../media/image115.png"/><Relationship Id="rId356" Type="http://schemas.openxmlformats.org/officeDocument/2006/relationships/image" Target="../media/image140.png"/><Relationship Id="rId398" Type="http://schemas.openxmlformats.org/officeDocument/2006/relationships/image" Target="../media/image1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8F3E245-1642-3E9C-5D0E-43465219120D}"/>
              </a:ext>
            </a:extLst>
          </p:cNvPr>
          <p:cNvGrpSpPr/>
          <p:nvPr/>
        </p:nvGrpSpPr>
        <p:grpSpPr>
          <a:xfrm>
            <a:off x="360028" y="210761"/>
            <a:ext cx="316800" cy="538560"/>
            <a:chOff x="360028" y="210761"/>
            <a:chExt cx="316800" cy="53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CC24E81-EDD8-F0D4-E254-FEFA56050372}"/>
                    </a:ext>
                  </a:extLst>
                </p14:cNvPr>
                <p14:cNvContentPartPr/>
                <p14:nvPr/>
              </p14:nvContentPartPr>
              <p14:xfrm>
                <a:off x="360028" y="260801"/>
                <a:ext cx="111600" cy="421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CC24E81-EDD8-F0D4-E254-FEFA560503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1028" y="251801"/>
                  <a:ext cx="1292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36C52F3-A62E-4981-A76D-1C3366DE654C}"/>
                    </a:ext>
                  </a:extLst>
                </p14:cNvPr>
                <p14:cNvContentPartPr/>
                <p14:nvPr/>
              </p14:nvContentPartPr>
              <p14:xfrm>
                <a:off x="381268" y="659321"/>
                <a:ext cx="138240" cy="90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36C52F3-A62E-4981-A76D-1C3366DE65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2628" y="650321"/>
                  <a:ext cx="155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74724F-046B-58C1-EE79-515A377A9939}"/>
                    </a:ext>
                  </a:extLst>
                </p14:cNvPr>
                <p14:cNvContentPartPr/>
                <p14:nvPr/>
              </p14:nvContentPartPr>
              <p14:xfrm>
                <a:off x="616348" y="210761"/>
                <a:ext cx="60480" cy="461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74724F-046B-58C1-EE79-515A377A99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348" y="201761"/>
                  <a:ext cx="7812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A0CCCA-A997-93E7-8C9F-993FF6D07FE0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A0CCCA-A997-93E7-8C9F-993FF6D07F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E7274C-6B14-FFC0-AD04-4513CB47E095}"/>
                  </a:ext>
                </a:extLst>
              </p14:cNvPr>
              <p14:cNvContentPartPr/>
              <p14:nvPr/>
            </p14:nvContentPartPr>
            <p14:xfrm>
              <a:off x="9669268" y="2349881"/>
              <a:ext cx="454320" cy="109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E7274C-6B14-FFC0-AD04-4513CB47E0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60268" y="2340881"/>
                <a:ext cx="471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FC1F7F-58E2-34B5-7890-F0A9D48E8167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FC1F7F-58E2-34B5-7890-F0A9D48E81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8A1592E-B79B-9552-9D2A-5602DE7BB649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8A1592E-B79B-9552-9D2A-5602DE7BB64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BE46022-F1C9-87CC-C63A-A24066BEB7F3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BE46022-F1C9-87CC-C63A-A24066BEB7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AD9C415-7A74-4A6A-6AE7-BC24C8F25526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AD9C415-7A74-4A6A-6AE7-BC24C8F255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A8E1BD-AB16-CEA0-4220-E323CF6FB507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A8E1BD-AB16-CEA0-4220-E323CF6FB5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89D740-BFF3-6105-A963-BA1A5B88E9F3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89D740-BFF3-6105-A963-BA1A5B88E9F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5FDF95-F04F-9D31-B183-97F85C6FD54D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5FDF95-F04F-9D31-B183-97F85C6FD54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61F7B0-66D2-1474-76F5-B3F2698AF77D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61F7B0-66D2-1474-76F5-B3F2698AF77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234F31-CA33-5679-F011-3CDE8BD0398B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234F31-CA33-5679-F011-3CDE8BD039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6889B68-B9D7-316C-5854-580F3E2E832F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6889B68-B9D7-316C-5854-580F3E2E832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8D8F21C-8448-C797-1BCF-D6618D028B53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8D8F21C-8448-C797-1BCF-D6618D028B5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D8F832-3A14-FD16-C1B1-CED1AFF29D88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D8F832-3A14-FD16-C1B1-CED1AFF29D8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18181F5-6FB5-7E52-6D25-0832682EA0B5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18181F5-6FB5-7E52-6D25-0832682EA0B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0A8BD33-E1EB-AAB2-CCC7-EE7D616D5D83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0A8BD33-E1EB-AAB2-CCC7-EE7D616D5D8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1707B-2FCB-C1BD-79FF-B05457AB7B43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1707B-2FCB-C1BD-79FF-B05457AB7B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F8201F7-3D6D-12F2-BEEB-BE85A0DC30BA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F8201F7-3D6D-12F2-BEEB-BE85A0DC30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9FD105A-9E75-57CC-CE4F-E2E617A6E9EB}"/>
                  </a:ext>
                </a:extLst>
              </p14:cNvPr>
              <p14:cNvContentPartPr/>
              <p14:nvPr/>
            </p14:nvContentPartPr>
            <p14:xfrm>
              <a:off x="4572028" y="1718441"/>
              <a:ext cx="200880" cy="12610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9FD105A-9E75-57CC-CE4F-E2E617A6E9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563388" y="1709801"/>
                <a:ext cx="21852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A822C2-AF70-2D3C-FBF9-DA25179BDA1A}"/>
                  </a:ext>
                </a:extLst>
              </p14:cNvPr>
              <p14:cNvContentPartPr/>
              <p14:nvPr/>
            </p14:nvContentPartPr>
            <p14:xfrm>
              <a:off x="4536748" y="1668761"/>
              <a:ext cx="2678040" cy="1988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A822C2-AF70-2D3C-FBF9-DA25179BDA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28108" y="1660121"/>
                <a:ext cx="2695680" cy="20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C44B4A7-A379-E08D-DD6C-06D598AE30B0}"/>
                  </a:ext>
                </a:extLst>
              </p14:cNvPr>
              <p14:cNvContentPartPr/>
              <p14:nvPr/>
            </p14:nvContentPartPr>
            <p14:xfrm>
              <a:off x="4620628" y="2958281"/>
              <a:ext cx="270720" cy="3531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C44B4A7-A379-E08D-DD6C-06D598AE30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11628" y="2949281"/>
                <a:ext cx="2883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94EE800-5734-AB34-093D-BE85C51FE864}"/>
                  </a:ext>
                </a:extLst>
              </p14:cNvPr>
              <p14:cNvContentPartPr/>
              <p14:nvPr/>
            </p14:nvContentPartPr>
            <p14:xfrm>
              <a:off x="4757788" y="2435921"/>
              <a:ext cx="109800" cy="273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94EE800-5734-AB34-093D-BE85C51FE8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748788" y="2426921"/>
                <a:ext cx="1274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1F604DB-EC28-EB27-7523-C9160BB623CE}"/>
                  </a:ext>
                </a:extLst>
              </p14:cNvPr>
              <p14:cNvContentPartPr/>
              <p14:nvPr/>
            </p14:nvContentPartPr>
            <p14:xfrm>
              <a:off x="4914028" y="2473001"/>
              <a:ext cx="79200" cy="234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1F604DB-EC28-EB27-7523-C9160BB623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905028" y="2464001"/>
                <a:ext cx="968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B18E9DB-5806-4B06-EA0A-6BA9CCA5C5EB}"/>
                  </a:ext>
                </a:extLst>
              </p14:cNvPr>
              <p14:cNvContentPartPr/>
              <p14:nvPr/>
            </p14:nvContentPartPr>
            <p14:xfrm>
              <a:off x="5047588" y="2455001"/>
              <a:ext cx="33840" cy="282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B18E9DB-5806-4B06-EA0A-6BA9CCA5C5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038948" y="2446361"/>
                <a:ext cx="514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2F1324-C55D-FEAC-C650-F2486CB69193}"/>
                  </a:ext>
                </a:extLst>
              </p14:cNvPr>
              <p14:cNvContentPartPr/>
              <p14:nvPr/>
            </p14:nvContentPartPr>
            <p14:xfrm>
              <a:off x="5016628" y="2573081"/>
              <a:ext cx="112680" cy="41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2F1324-C55D-FEAC-C650-F2486CB691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07988" y="2564081"/>
                <a:ext cx="1303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875987-DD49-8ECA-08BE-2E78CC63BF32}"/>
                  </a:ext>
                </a:extLst>
              </p14:cNvPr>
              <p14:cNvContentPartPr/>
              <p14:nvPr/>
            </p14:nvContentPartPr>
            <p14:xfrm>
              <a:off x="4933108" y="1916801"/>
              <a:ext cx="201240" cy="294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875987-DD49-8ECA-08BE-2E78CC63BF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24108" y="1907801"/>
                <a:ext cx="2188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A851F05-58CD-047E-658F-C141553FF359}"/>
                  </a:ext>
                </a:extLst>
              </p14:cNvPr>
              <p14:cNvContentPartPr/>
              <p14:nvPr/>
            </p14:nvContentPartPr>
            <p14:xfrm>
              <a:off x="1864468" y="1504241"/>
              <a:ext cx="2969280" cy="588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A851F05-58CD-047E-658F-C141553FF35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55828" y="1495601"/>
                <a:ext cx="298692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8A13D39-AF87-01CE-3E8B-1D61A992193C}"/>
                  </a:ext>
                </a:extLst>
              </p14:cNvPr>
              <p14:cNvContentPartPr/>
              <p14:nvPr/>
            </p14:nvContentPartPr>
            <p14:xfrm>
              <a:off x="2142388" y="2586041"/>
              <a:ext cx="2523240" cy="802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8A13D39-AF87-01CE-3E8B-1D61A992193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3388" y="2577041"/>
                <a:ext cx="25408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BD23BB1-C67E-D066-7874-D217C84113F9}"/>
                  </a:ext>
                </a:extLst>
              </p14:cNvPr>
              <p14:cNvContentPartPr/>
              <p14:nvPr/>
            </p14:nvContentPartPr>
            <p14:xfrm>
              <a:off x="2049148" y="3145481"/>
              <a:ext cx="2602080" cy="3117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BD23BB1-C67E-D066-7874-D217C84113F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40508" y="3136481"/>
                <a:ext cx="2619720" cy="32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37D0319-ABD6-FABC-C8BD-821061AEF82B}"/>
              </a:ext>
            </a:extLst>
          </p:cNvPr>
          <p:cNvGrpSpPr/>
          <p:nvPr/>
        </p:nvGrpSpPr>
        <p:grpSpPr>
          <a:xfrm>
            <a:off x="6637708" y="2310281"/>
            <a:ext cx="4728600" cy="507600"/>
            <a:chOff x="6637708" y="2310281"/>
            <a:chExt cx="472860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86E0B3-A107-830E-BB2F-D430CE2E0BF3}"/>
                    </a:ext>
                  </a:extLst>
                </p14:cNvPr>
                <p14:cNvContentPartPr/>
                <p14:nvPr/>
              </p14:nvContentPartPr>
              <p14:xfrm>
                <a:off x="9669268" y="2439161"/>
                <a:ext cx="252360" cy="338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86E0B3-A107-830E-BB2F-D430CE2E0B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0628" y="2430521"/>
                  <a:ext cx="2700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A299F6-8677-940F-60D8-602E82436807}"/>
                    </a:ext>
                  </a:extLst>
                </p14:cNvPr>
                <p14:cNvContentPartPr/>
                <p14:nvPr/>
              </p14:nvContentPartPr>
              <p14:xfrm>
                <a:off x="9986788" y="2354561"/>
                <a:ext cx="451440" cy="424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A299F6-8677-940F-60D8-602E824368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978148" y="2345561"/>
                  <a:ext cx="469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F2A46D-6140-C497-84FF-E5C36A50B89D}"/>
                    </a:ext>
                  </a:extLst>
                </p14:cNvPr>
                <p14:cNvContentPartPr/>
                <p14:nvPr/>
              </p14:nvContentPartPr>
              <p14:xfrm>
                <a:off x="10653508" y="2422601"/>
                <a:ext cx="234360" cy="178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F2A46D-6140-C497-84FF-E5C36A50B8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644508" y="2413961"/>
                  <a:ext cx="252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A1CB34-B362-F46A-9304-FB3B42CA590F}"/>
                    </a:ext>
                  </a:extLst>
                </p14:cNvPr>
                <p14:cNvContentPartPr/>
                <p14:nvPr/>
              </p14:nvContentPartPr>
              <p14:xfrm>
                <a:off x="10952668" y="2515841"/>
                <a:ext cx="204120" cy="89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A1CB34-B362-F46A-9304-FB3B42CA59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944028" y="2506841"/>
                  <a:ext cx="221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82B75A-EDB0-B713-7EAA-8BE3254AF3C0}"/>
                    </a:ext>
                  </a:extLst>
                </p14:cNvPr>
                <p14:cNvContentPartPr/>
                <p14:nvPr/>
              </p14:nvContentPartPr>
              <p14:xfrm>
                <a:off x="11310868" y="2409641"/>
                <a:ext cx="55440" cy="194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82B75A-EDB0-B713-7EAA-8BE3254AF3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02228" y="2401001"/>
                  <a:ext cx="73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16C703-053A-5121-E4F8-599CE89FBD8A}"/>
                    </a:ext>
                  </a:extLst>
                </p14:cNvPr>
                <p14:cNvContentPartPr/>
                <p14:nvPr/>
              </p14:nvContentPartPr>
              <p14:xfrm>
                <a:off x="11253268" y="2499281"/>
                <a:ext cx="112680" cy="26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16C703-053A-5121-E4F8-599CE89FBD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44268" y="2490281"/>
                  <a:ext cx="1303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736DC3-0FB5-BC06-77EC-3D100150143E}"/>
                    </a:ext>
                  </a:extLst>
                </p14:cNvPr>
                <p14:cNvContentPartPr/>
                <p14:nvPr/>
              </p14:nvContentPartPr>
              <p14:xfrm>
                <a:off x="6637708" y="2310281"/>
                <a:ext cx="339120" cy="383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736DC3-0FB5-BC06-77EC-3D10015014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8708" y="2301281"/>
                  <a:ext cx="3567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C16697-4AD7-1352-FAA2-AC5A3B38F2CB}"/>
                    </a:ext>
                  </a:extLst>
                </p14:cNvPr>
                <p14:cNvContentPartPr/>
                <p14:nvPr/>
              </p14:nvContentPartPr>
              <p14:xfrm>
                <a:off x="6884308" y="2533841"/>
                <a:ext cx="18000" cy="284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C16697-4AD7-1352-FAA2-AC5A3B38F2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75668" y="2524841"/>
                  <a:ext cx="356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EAD51F-655A-CB95-2F58-59987384B9A5}"/>
                    </a:ext>
                  </a:extLst>
                </p14:cNvPr>
                <p14:cNvContentPartPr/>
                <p14:nvPr/>
              </p14:nvContentPartPr>
              <p14:xfrm>
                <a:off x="7255828" y="2509001"/>
                <a:ext cx="2383560" cy="69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EAD51F-655A-CB95-2F58-59987384B9A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47188" y="2500361"/>
                  <a:ext cx="2401200" cy="8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2181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62AC0-89E4-B531-7E55-6491DFA84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CF696B-4975-2803-125F-49A9920B7EB8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CF696B-4975-2803-125F-49A9920B7E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D81A804-C498-6115-0B33-65CE8327F1C4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D81A804-C498-6115-0B33-65CE8327F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27B8BE-293A-3BEB-DF2D-96CD88B42BC7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27B8BE-293A-3BEB-DF2D-96CD88B42B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EF9876-28D2-1402-FCE6-72FBF16D360F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EF9876-28D2-1402-FCE6-72FBF16D360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BF1E83-372E-AAB2-7E96-4DEFD482038E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EBF1E83-372E-AAB2-7E96-4DEFD482038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07AC24-4F3D-EF86-5C7A-0C3105147D29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07AC24-4F3D-EF86-5C7A-0C3105147D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5E7690-2E19-A6D3-1303-3AB242F55D85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5E7690-2E19-A6D3-1303-3AB242F55D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53B658-7391-F4CB-1142-F15B97B64FF8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53B658-7391-F4CB-1142-F15B97B64F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8571A5-8A1B-F7EC-80B8-B83C44794CAE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8571A5-8A1B-F7EC-80B8-B83C44794C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52CB3F1-BA3F-7E1D-1001-D22570664C93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52CB3F1-BA3F-7E1D-1001-D22570664C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0E39D8-02B3-116F-20C5-2846856F28AA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0E39D8-02B3-116F-20C5-2846856F28A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89A065-02CE-97A6-C777-DC48441D50D0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89A065-02CE-97A6-C777-DC48441D50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380CD54-BB1F-4886-6B83-855E3F956102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380CD54-BB1F-4886-6B83-855E3F9561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8100FE-02D9-7116-D2D7-B0D6CD97A205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8100FE-02D9-7116-D2D7-B0D6CD97A20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E047C32-E94F-E0F5-70C1-8CD88A20D1EB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E047C32-E94F-E0F5-70C1-8CD88A20D1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696A863-384D-65C7-6D1F-C47B8F11B7A9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696A863-384D-65C7-6D1F-C47B8F11B7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0A9902-5B0C-FE03-24B7-84C60DDAE02D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0A9902-5B0C-FE03-24B7-84C60DDAE02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8645F0-B091-2FE6-46A1-110825EE39F6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8645F0-B091-2FE6-46A1-110825EE39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25CCBC-6369-8B90-4565-B6E6510E632E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25CCBC-6369-8B90-4565-B6E6510E632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C42FC3F-8FD9-D1D9-7D24-D56BD79A84D5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C42FC3F-8FD9-D1D9-7D24-D56BD79A84D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DC22FA-4748-3DDB-C329-1DB531B9E6DF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DC22FA-4748-3DDB-C329-1DB531B9E6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C39D46A-2B64-CDFD-6D15-E2189B797041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C39D46A-2B64-CDFD-6D15-E2189B7970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6FFF83-7A0A-7A0D-DFB8-190DAC2AE55E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6FFF83-7A0A-7A0D-DFB8-190DAC2AE5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B6A4B2-A69B-5CCD-6221-1BE0B5B12A30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B6A4B2-A69B-5CCD-6221-1BE0B5B12A3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C4B34D0-DF46-66FD-E255-0594429CB5FD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C4B34D0-DF46-66FD-E255-0594429CB5F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3D9C75-D35D-582B-4B27-DEAE9F43D7DF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3D9C75-D35D-582B-4B27-DEAE9F43D7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57B9934-B5FD-B59E-FEDF-FCE4030E38EC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57B9934-B5FD-B59E-FEDF-FCE4030E38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4F3581D-0A8D-14B7-542D-91953A4F891B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4F3581D-0A8D-14B7-542D-91953A4F89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92EDAB-F2E0-6ACA-F1E2-83FB4583AF21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92EDAB-F2E0-6ACA-F1E2-83FB4583AF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22A8020-604B-1D95-0F99-98BAEA5E39B4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22A8020-604B-1D95-0F99-98BAEA5E39B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3B0FE35-E2A3-0927-32E3-D92D76D1E30E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3B0FE35-E2A3-0927-32E3-D92D76D1E30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438D736-3453-606E-AA43-FDB007B2F663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438D736-3453-606E-AA43-FDB007B2F66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9A1979B-8505-8B62-6E47-A12F811BB72F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9A1979B-8505-8B62-6E47-A12F811BB72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1E1EB9-6652-3565-A39A-0F436D53021B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1E1EB9-6652-3565-A39A-0F436D53021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FC5051C-AE92-5A2E-AD0C-329AFD6EF08D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FC5051C-AE92-5A2E-AD0C-329AFD6EF08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909CEE9-647A-4F1C-799B-D888E11E2642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909CEE9-647A-4F1C-799B-D888E11E26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441FEE-71CC-3085-E273-EA3B76F5F3C2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441FEE-71CC-3085-E273-EA3B76F5F3C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62C478-AEA2-C2C8-D1FA-FA2763BAC3FE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62C478-AEA2-C2C8-D1FA-FA2763BAC3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F5FAED5-C808-2A8C-5C2D-4AE4FA327C3C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F5FAED5-C808-2A8C-5C2D-4AE4FA327C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38D1C3F-75C0-A3B3-368E-07852C73D6FC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6054A2-B7D8-1A8D-EEC7-8D58E1605F6E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6054A2-B7D8-1A8D-EEC7-8D58E1605F6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595A48-D6C1-CA7E-F010-1DDDE6D5DCC9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595A48-D6C1-CA7E-F010-1DDDE6D5DC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9D3E141-6AAB-C2B4-344F-C877A9FACE2A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9D3E141-6AAB-C2B4-344F-C877A9FACE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98658B-C20E-31D6-90FD-9885595EA848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98658B-C20E-31D6-90FD-9885595EA8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A216FEB-DC65-52F5-BB3A-82F0D087E07F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A216FEB-DC65-52F5-BB3A-82F0D087E0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217880-C50A-E614-7174-CA5A14689C53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217880-C50A-E614-7174-CA5A14689C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4627A3-C0EB-601D-91A4-37CA8F9F73BD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4627A3-C0EB-601D-91A4-37CA8F9F73B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012652-6878-B314-4272-E7CF500FD6F3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012652-6878-B314-4272-E7CF500FD6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DF433C-41BA-CD35-C3E2-A40A00FE0E17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DF433C-41BA-CD35-C3E2-A40A00FE0E1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9EB3532-08C8-B84D-E930-C7BEC8CDBDCE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9EB3532-08C8-B84D-E930-C7BEC8CDBD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A7E57CA-E17B-1824-B6F5-EFABACE13FA3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A7E57CA-E17B-1824-B6F5-EFABACE13F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1BE1553-B3DF-D038-7DE8-E4FD80616A72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1BE1553-B3DF-D038-7DE8-E4FD80616A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B11804C-9CAA-07F3-1EAF-8D30A8CD31DD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B11804C-9CAA-07F3-1EAF-8D30A8CD31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665D9E-4977-4E62-D396-BD0BE6326800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665D9E-4977-4E62-D396-BD0BE632680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86847B-CBD3-D783-20C0-6CED8EC6751C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86847B-CBD3-D783-20C0-6CED8EC6751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97F6492-CEC0-0E20-8CC3-535FF21AEA16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97F6492-CEC0-0E20-8CC3-535FF21AEA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8FF6430-9097-9A6F-BF78-49EDBFD3E97F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0C2040-1684-B663-319E-685001FA9F75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0C2040-1684-B663-319E-685001FA9F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EC1A72-4249-578E-70CA-1B324A76B53C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EC1A72-4249-578E-70CA-1B324A76B5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60954FC-60D3-8B5E-B052-7B7B4EF3E1EA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60954FC-60D3-8B5E-B052-7B7B4EF3E1E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E4F86A1-6451-6D03-FF59-54DFD7956E31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E4F86A1-6451-6D03-FF59-54DFD7956E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C91713-6033-357D-3017-E750DDFB115F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C91713-6033-357D-3017-E750DDFB11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412021-F0C6-733F-0EC0-3EFA29439284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412021-F0C6-733F-0EC0-3EFA294392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B54066-15E3-BAC7-DB9C-04F7071D2041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B54066-15E3-BAC7-DB9C-04F7071D204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C9135F-3E5E-8A9C-66B1-B56C0D149AFB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C9135F-3E5E-8A9C-66B1-B56C0D149A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57F27B2-62F9-0E29-30D6-0176CDEEF46A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57F27B2-62F9-0E29-30D6-0176CDEEF46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C82267B-6B8B-6083-E94E-A3AB09A57E77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C82267B-6B8B-6083-E94E-A3AB09A57E7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198D9AD-5A8D-0838-8CE5-C1479BA1E918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198D9AD-5A8D-0838-8CE5-C1479BA1E91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7F103E8-8E7C-420F-6779-5EB80D099ADD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7F103E8-8E7C-420F-6779-5EB80D099AD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FDE2F2F-6CFF-2F96-7257-3AE2F041A757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FDE2F2F-6CFF-2F96-7257-3AE2F041A7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F66C98D-50CC-705F-C0EB-939AF9396558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F66C98D-50CC-705F-C0EB-939AF939655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9C61505-3321-2A69-20C1-1F26E9DC773C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9C61505-3321-2A69-20C1-1F26E9DC773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4D8D4FC-EF9C-831E-3666-D3681B148EF3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4D8D4FC-EF9C-831E-3666-D3681B148EF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80D8353-4CBC-5D4D-5F6F-247CFB39B765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80D8353-4CBC-5D4D-5F6F-247CFB39B7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DBA9AE-6F12-C912-E4A2-052F3D206C27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AD7EA4-3290-D39F-992F-64ABD28D6C28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AD7EA4-3290-D39F-992F-64ABD28D6C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F10A74-3F0B-2114-0553-A72BA6FBE319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F10A74-3F0B-2114-0553-A72BA6FBE3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5497766-3464-293F-CE27-154466EEFE72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5497766-3464-293F-CE27-154466EEFE7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279C67A-DDDC-79C3-1E97-6178DF46C902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279C67A-DDDC-79C3-1E97-6178DF46C90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5089173-244D-D744-BDC9-F8E1590E86BC}"/>
              </a:ext>
            </a:extLst>
          </p:cNvPr>
          <p:cNvGrpSpPr/>
          <p:nvPr/>
        </p:nvGrpSpPr>
        <p:grpSpPr>
          <a:xfrm>
            <a:off x="307468" y="359441"/>
            <a:ext cx="632520" cy="642600"/>
            <a:chOff x="307468" y="359441"/>
            <a:chExt cx="632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DF83D5A-E6ED-035F-3CDA-423CFC57E713}"/>
                    </a:ext>
                  </a:extLst>
                </p14:cNvPr>
                <p14:cNvContentPartPr/>
                <p14:nvPr/>
              </p14:nvContentPartPr>
              <p14:xfrm>
                <a:off x="307468" y="359441"/>
                <a:ext cx="462240" cy="64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DF83D5A-E6ED-035F-3CDA-423CFC57E71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468" y="350441"/>
                  <a:ext cx="479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113B14C-A73F-2A24-30CE-F07F117DEF30}"/>
                    </a:ext>
                  </a:extLst>
                </p14:cNvPr>
                <p14:cNvContentPartPr/>
                <p14:nvPr/>
              </p14:nvContentPartPr>
              <p14:xfrm>
                <a:off x="762148" y="384281"/>
                <a:ext cx="177840" cy="55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113B14C-A73F-2A24-30CE-F07F117DEF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3508" y="375281"/>
                  <a:ext cx="195480" cy="56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24573BB3-A612-42C4-D282-4F2B081E422D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20FA12-BC91-81A6-F8BE-A4C31FCF1B90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20FA12-BC91-81A6-F8BE-A4C31FCF1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F991D1-B049-7597-7DAB-4AF34885E0C8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F991D1-B049-7597-7DAB-4AF34885E0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6BFDA5-3D39-D030-79FA-DE8385DB3802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6BFDA5-3D39-D030-79FA-DE8385DB38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C6D0A03-A7FC-2EE9-8203-3D32ADEB36C2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C6D0A03-A7FC-2EE9-8203-3D32ADEB3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C950AEC-7C41-3896-561C-75A54CF40517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C950AEC-7C41-3896-561C-75A54CF405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CF5087C-D584-0A10-9AD0-D0E297A8B7B6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CF5087C-D584-0A10-9AD0-D0E297A8B7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AFD4DCE-CD89-4F53-DB81-7EA2D68C0886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AFD4DCE-CD89-4F53-DB81-7EA2D68C08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825F6D2F-0725-C324-E213-890FA8894752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825F6D2F-0725-C324-E213-890FA88947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7D56E3F-9E36-29BF-FB87-644C79786AC6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7D56E3F-9E36-29BF-FB87-644C79786AC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D823064-85D6-CD6A-A43C-EFEF77CB46C8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D823064-85D6-CD6A-A43C-EFEF77CB46C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EE8F6DC5-ABAF-3FAE-262E-470E941278A6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EE8F6DC5-ABAF-3FAE-262E-470E941278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778A470-31C3-6A2F-EBE7-5C34174E8193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778A470-31C3-6A2F-EBE7-5C34174E81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EF8CFE9-B0F2-F24A-6C21-6F6CB74AC5D0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EF8CFE9-B0F2-F24A-6C21-6F6CB74AC5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A09504B-0AE9-4FB0-D24F-6A0E6A056645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A09504B-0AE9-4FB0-D24F-6A0E6A0566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FD71D98-1D84-3D95-9FF7-9D49F196C528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FD71D98-1D84-3D95-9FF7-9D49F196C52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A3A6547-D990-DB25-D928-7C738A442810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A3A6547-D990-DB25-D928-7C738A44281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99DC5FC-2D4E-18AF-8787-44927704EFBE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99DC5FC-2D4E-18AF-8787-44927704EF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351373C-9918-F96A-21A2-E4854B37D436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351373C-9918-F96A-21A2-E4854B37D4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D08C150-1D46-7562-2FC7-75F7CEDA1EDA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D08C150-1D46-7562-2FC7-75F7CEDA1E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39AE557-EE5F-DCA5-7824-A122DE34448A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39AE557-EE5F-DCA5-7824-A122DE3444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2F4DABE-73B7-9930-CA2B-1DA75FF24DDA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2F4DABE-73B7-9930-CA2B-1DA75FF24DD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85B25C81-1734-2021-EDCF-11F777F64F71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85B25C81-1734-2021-EDCF-11F777F64F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C84ED61-A34A-C668-03AC-07EF68EBCEB5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C84ED61-A34A-C668-03AC-07EF68EBCEB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D4EEB1A-284D-6B31-E6A2-6F120AA3CC5D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D4EEB1A-284D-6B31-E6A2-6F120AA3CC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39191376-1995-F508-004F-B9892179DD7A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39191376-1995-F508-004F-B9892179DD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EF21243-E690-5765-56BD-710C12739DCE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EF21243-E690-5765-56BD-710C12739DC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52648DE-B617-FB26-1032-6082D299A3BE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52648DE-B617-FB26-1032-6082D299A3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5DC5774-310B-764C-3666-D26A4825A14E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5DC5774-310B-764C-3666-D26A4825A14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5EB830C-01A2-EEA0-B07D-295910600FE2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5EB830C-01A2-EEA0-B07D-295910600F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09C27A8-FD15-7CA7-ABE8-F716C0AC37B3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09C27A8-FD15-7CA7-ABE8-F716C0AC37B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194BC6F-ADF4-0312-4C02-9A0CDB56FE68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194BC6F-ADF4-0312-4C02-9A0CDB56FE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59652E6-D77C-3BEB-168A-B856568DD094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59652E6-D77C-3BEB-168A-B856568DD0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66F9E857-C191-F7E5-EFE6-4B1CB4453D5E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66F9E857-C191-F7E5-EFE6-4B1CB4453D5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3EA834-2F7F-34AB-3856-08D651A7F5D1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3EA834-2F7F-34AB-3856-08D651A7F5D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38B1248-B53C-6FF1-C2F9-8E29F987A1ED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38B1248-B53C-6FF1-C2F9-8E29F987A1E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2B754E3-B1B7-5C06-A20B-CB5E7F7C8CE4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2B754E3-B1B7-5C06-A20B-CB5E7F7C8CE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CAC685E-72DD-C088-DD90-6F8518ED149A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CAC685E-72DD-C088-DD90-6F8518ED149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33C3A91-8F42-D5C1-5725-66ABF3E6BE92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33C3A91-8F42-D5C1-5725-66ABF3E6BE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0830551-458A-95A4-975C-D8AB7B495019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0830551-458A-95A4-975C-D8AB7B49501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515C1A3-F28E-FDA6-837B-FE617E1DA67E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3325BAC-CB07-F2AB-9B2C-02D4DB478C60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3325BAC-CB07-F2AB-9B2C-02D4DB478C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B5F5BD-B1D9-445C-0A29-D97D9CFD9C22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B5F5BD-B1D9-445C-0A29-D97D9CFD9C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AB137C7-0E0E-6427-9512-0C6DF43DBB68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AB137C7-0E0E-6427-9512-0C6DF43DBB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14D9107-628B-D698-5A9F-5A10B856429B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14D9107-628B-D698-5A9F-5A10B85642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7D766AA-BFF4-C86D-11BA-5BAEB7ACD233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7D766AA-BFF4-C86D-11BA-5BAEB7ACD2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A6A1ED9-0D05-48F2-D6C9-FBA1189D0564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A6A1ED9-0D05-48F2-D6C9-FBA1189D056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D37A3AC-AA5F-9851-8477-351EB4E4D80A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D37A3AC-AA5F-9851-8477-351EB4E4D8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362F5E-5253-4BD4-98B4-A655776FAA8A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362F5E-5253-4BD4-98B4-A655776FAA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2EE9C86-59AB-7D5F-8EF7-669602F94A36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2EE9C86-59AB-7D5F-8EF7-669602F94A3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EDA7057-FD0E-5ACB-D10F-584FDC0C39BA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EDA7057-FD0E-5ACB-D10F-584FDC0C39B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B0BBB3D-014C-E9A0-E63F-70508EEF3FC4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B0BBB3D-014C-E9A0-E63F-70508EEF3FC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ABA23C1-7206-8AA7-EAE7-F07660F1F2C0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ABA23C1-7206-8AA7-EAE7-F07660F1F2C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41B4C46-418E-2498-CB6E-C4A81ECCBF50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41B4C46-418E-2498-CB6E-C4A81ECCBF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073ACF-7011-ADB9-A5C5-B7347104BAD0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073ACF-7011-ADB9-A5C5-B7347104BA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E3B8344-409A-0BC2-A8E9-1B08E8115403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E3B8344-409A-0BC2-A8E9-1B08E811540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04DD5F-DE38-7660-5F95-388183F2EFB7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04DD5F-DE38-7660-5F95-388183F2EFB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1881A7D-9566-2D5F-E8DF-AD0481BB951F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6CA9E73-7E8D-B8CD-098D-B934D472ABB5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6CA9E73-7E8D-B8CD-098D-B934D472AB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31E83F-E39A-3053-3295-5DD3242DA7FC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31E83F-E39A-3053-3295-5DD3242DA7F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95A48D-5A00-8231-3955-269D307E20B5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95A48D-5A00-8231-3955-269D307E20B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4E87F7E-61E4-E08A-7C93-53CBEAA304EB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4E87F7E-61E4-E08A-7C93-53CBEAA304E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66E609-519F-87DA-5B7D-DF5125DCAEA3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66E609-519F-87DA-5B7D-DF5125DCAE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312693C-B452-AF17-7148-396A240F2288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312693C-B452-AF17-7148-396A240F228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18CC5CE-C1F3-E881-44E4-EB2A21D859A0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18CC5CE-C1F3-E881-44E4-EB2A21D859A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879595B-D362-C65D-D74F-321BBF0901A3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879595B-D362-C65D-D74F-321BBF0901A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4BD8C3-EF2F-F35B-4A76-041057174BCA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4BD8C3-EF2F-F35B-4A76-041057174B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939C7F-FA71-98FE-480A-A87764CD15BE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939C7F-FA71-98FE-480A-A87764CD15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FB5E61A-0A53-A824-F9EF-68797E40E03B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FB5E61A-0A53-A824-F9EF-68797E40E03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F55B467-BC7E-7D73-BCF8-F463ED23175E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F55B467-BC7E-7D73-BCF8-F463ED23175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20F0489-4E5D-F7CC-6F31-98ABD6CA2271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20F0489-4E5D-F7CC-6F31-98ABD6CA227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9BB6F80-A95C-7C0B-C26E-4055445FD619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9BB6F80-A95C-7C0B-C26E-4055445FD61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85B4A45-5982-2394-8310-9D5897D88DD6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85B4A45-5982-2394-8310-9D5897D88DD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8AB77C3-6AD5-5085-48B4-711D92B00838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8AB77C3-6AD5-5085-48B4-711D92B008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BE24415-5FD3-5988-1E0F-41F3B0F6846C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BE24415-5FD3-5988-1E0F-41F3B0F6846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AE8D48A-AE40-55D3-2A4C-4B77C8CEFD4F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23B36F8-6488-617B-5446-71CE21D76CD2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23B36F8-6488-617B-5446-71CE21D76C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C61C606-DA70-5FD9-2A30-49B9E70ED0F1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C61C606-DA70-5FD9-2A30-49B9E70ED0F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211AD38-E7E0-EFB5-AAB8-69299590D9C4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211AD38-E7E0-EFB5-AAB8-69299590D9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28DF055-2B42-1EF6-552E-D8C67A12AC13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28DF055-2B42-1EF6-552E-D8C67A12AC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CF0D4AC-27B1-9959-5289-177D0D427C61}"/>
              </a:ext>
            </a:extLst>
          </p:cNvPr>
          <p:cNvGrpSpPr/>
          <p:nvPr/>
        </p:nvGrpSpPr>
        <p:grpSpPr>
          <a:xfrm>
            <a:off x="307468" y="359441"/>
            <a:ext cx="632520" cy="642600"/>
            <a:chOff x="307468" y="359441"/>
            <a:chExt cx="632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45392B5-B21C-155A-A711-CEECA476FD11}"/>
                    </a:ext>
                  </a:extLst>
                </p14:cNvPr>
                <p14:cNvContentPartPr/>
                <p14:nvPr/>
              </p14:nvContentPartPr>
              <p14:xfrm>
                <a:off x="307468" y="359441"/>
                <a:ext cx="462240" cy="6426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45392B5-B21C-155A-A711-CEECA476FD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468" y="350441"/>
                  <a:ext cx="479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D0AC532-DDBC-C5EB-9CDE-5F3A7D5BB060}"/>
                    </a:ext>
                  </a:extLst>
                </p14:cNvPr>
                <p14:cNvContentPartPr/>
                <p14:nvPr/>
              </p14:nvContentPartPr>
              <p14:xfrm>
                <a:off x="762148" y="384281"/>
                <a:ext cx="177840" cy="5522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D0AC532-DDBC-C5EB-9CDE-5F3A7D5BB06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3508" y="375281"/>
                  <a:ext cx="195480" cy="56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8BCA3AB5-3D98-F6BE-FE0E-9A208C180F57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BACEDCD4-7F03-B6C0-7645-F420007745D8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BACEDCD4-7F03-B6C0-7645-F420007745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F1F93909-4251-08B0-834C-26355C265104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F1F93909-4251-08B0-834C-26355C2651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448B784-3703-DC96-FB18-84690854CBAB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448B784-3703-DC96-FB18-84690854CBA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4F41015-58EC-917D-A4BC-8FA3BA45D293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4F41015-58EC-917D-A4BC-8FA3BA45D2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0D2C3FE-5E99-7043-77E1-B63A6D6BA5BC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0D2C3FE-5E99-7043-77E1-B63A6D6BA5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F4CF1BB-DD5A-01F3-2EB9-A267322F0751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F4CF1BB-DD5A-01F3-2EB9-A267322F075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29796AA9-C1A1-9CD4-FF50-AE2DB06D64FA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29796AA9-C1A1-9CD4-FF50-AE2DB06D64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59795DD-A7F4-D42D-AF9E-6E7219AA525B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59795DD-A7F4-D42D-AF9E-6E7219AA52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C54062D-3F3B-87AB-807B-FAF81833CA72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C54062D-3F3B-87AB-807B-FAF81833CA7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66AF405-EDFF-F138-76E3-A710CA11A6B0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66AF405-EDFF-F138-76E3-A710CA11A6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BEDA03C-2CCB-B270-1FDF-8E7DE64BDD88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BEDA03C-2CCB-B270-1FDF-8E7DE64BDD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D9956D3-CDB0-9D95-EF93-2BE09B5CB0BF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D9956D3-CDB0-9D95-EF93-2BE09B5CB0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178957C-638A-8EAC-984F-837C10AE7B76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178957C-638A-8EAC-984F-837C10AE7B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822D833-C1F8-0A54-8BFC-E35ACEFAC57E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822D833-C1F8-0A54-8BFC-E35ACEFAC5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2A095761-B1B5-212E-7C3B-670AB32F9BD7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2A095761-B1B5-212E-7C3B-670AB32F9B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58DBEA0-22F7-EA74-FB32-A34F9B1499F1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58DBEA0-22F7-EA74-FB32-A34F9B1499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2A8FFA2-FA8A-226F-5CC2-3D57872DCA56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2A8FFA2-FA8A-226F-5CC2-3D57872DCA5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AF3A9801-D3D0-C389-4493-0796A6F2625A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AF3A9801-D3D0-C389-4493-0796A6F2625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0569312-24EB-069B-5953-4642C928D12A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0569312-24EB-069B-5953-4642C928D12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EE65E0E-E69B-7336-54C4-7EFEFBE69A28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EE65E0E-E69B-7336-54C4-7EFEFBE69A2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B01BA32-2A1C-F2E1-2D70-DC8F4EF02321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B01BA32-2A1C-F2E1-2D70-DC8F4EF0232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1E63924-A5B0-FFD9-2234-38A4944677D0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1E63924-A5B0-FFD9-2234-38A4944677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22ADF32-4E82-38A4-3489-221F6C08331E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22ADF32-4E82-38A4-3489-221F6C08331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13C4E2B-976B-1097-3E9A-6E578A5BBD52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13C4E2B-976B-1097-3E9A-6E578A5BBD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959850F-051B-4F3E-1065-254978068B1E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959850F-051B-4F3E-1065-254978068B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2CDF2F5-6976-7226-366E-8D66DF3EFE92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2CDF2F5-6976-7226-366E-8D66DF3EFE9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D135761-A170-3A0B-955A-37F68A8EABAF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D135761-A170-3A0B-955A-37F68A8EAB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8DC747A5-5C5F-1B4D-26DA-04BEC22BCA78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8DC747A5-5C5F-1B4D-26DA-04BEC22BCA7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F93B08E-FCA2-0046-0585-034E5EC31ECA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F93B08E-FCA2-0046-0585-034E5EC31EC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2FE5C33-7B35-467C-664C-86E1435FB363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2FE5C33-7B35-467C-664C-86E1435FB36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9C1B23F-DF64-CC4B-1DF4-E5D3F7DD1F1E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9C1B23F-DF64-CC4B-1DF4-E5D3F7DD1F1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6214519C-3668-D57D-5BB5-C5B3414BD743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6214519C-3668-D57D-5BB5-C5B3414BD74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94FACC3-BBC2-A2CB-B8C8-534B82FB4DEC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94FACC3-BBC2-A2CB-B8C8-534B82FB4DE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DB63DF9-3361-5343-9F85-C32949D48B13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DB63DF9-3361-5343-9F85-C32949D48B1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1C495D06-EE01-23AB-1BD8-159EE1AD9EEC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1C495D06-EE01-23AB-1BD8-159EE1AD9E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13C93848-AD7E-B5AD-1108-B2FA4A7BE617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13C93848-AD7E-B5AD-1108-B2FA4A7BE6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4BE263D-66BC-8FF0-C330-CBC7CC9BA9F0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4BE263D-66BC-8FF0-C330-CBC7CC9BA9F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F984009-81A4-6933-313C-A8BCEF07042A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F984009-81A4-6933-313C-A8BCEF07042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3C432D1-03B7-231C-25E6-1D5C10DEC8D2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3C432D1-03B7-231C-25E6-1D5C10DEC8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B3A7E117-9EA1-D564-7A8F-6FC42DBFEC21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DDC50C7-12C0-A70D-B70F-EF6CACAD056F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DDC50C7-12C0-A70D-B70F-EF6CACAD056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06B4EE8-D74D-ABC5-2774-20FC165BCF63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06B4EE8-D74D-ABC5-2774-20FC165BCF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0E61102-28A2-A231-7608-E7C90CC5A16A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0E61102-28A2-A231-7608-E7C90CC5A16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3F9BEB5-62C3-1EC1-6A76-15B04DE76FD1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3F9BEB5-62C3-1EC1-6A76-15B04DE76F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1BC6736-BAAB-0B1E-42A0-D64EFBF30D4E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1BC6736-BAAB-0B1E-42A0-D64EFBF30D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CF5FE89-3663-48CB-C6C1-A185FCB22F01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CF5FE89-3663-48CB-C6C1-A185FCB22F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064CE97-D637-45E4-4422-32AB3F8694C1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064CE97-D637-45E4-4422-32AB3F8694C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BA3BCF7-3A31-4A24-8059-C0D45D08E9AF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BA3BCF7-3A31-4A24-8059-C0D45D08E9A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C9C05357-7FAC-EBDA-469F-C49A6B551DAE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C9C05357-7FAC-EBDA-469F-C49A6B551DA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C507631-955D-DF2E-4DFE-73506A61778C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C507631-955D-DF2E-4DFE-73506A61778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BD009B0-6978-C0C0-3FAF-2FDB95F978A6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BD009B0-6978-C0C0-3FAF-2FDB95F978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98F2A7B-C7DA-F082-F4E5-B5A09584722E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98F2A7B-C7DA-F082-F4E5-B5A09584722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EB4B485-E6A5-DDE4-8504-1B193822CFB9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EB4B485-E6A5-DDE4-8504-1B193822CF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B1C69B0-76FD-2DA1-86BF-C39771A7D37A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B1C69B0-76FD-2DA1-86BF-C39771A7D3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0617257-2837-6F23-0759-B88F6CFF3FF3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0617257-2837-6F23-0759-B88F6CFF3FF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4B827D91-0F69-7536-920E-878A7FBCACAF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4B827D91-0F69-7536-920E-878A7FBCACA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Group 223">
            <a:extLst>
              <a:ext uri="{FF2B5EF4-FFF2-40B4-BE49-F238E27FC236}">
                <a16:creationId xmlns:a16="http://schemas.microsoft.com/office/drawing/2014/main" id="{030084DC-F9EF-AE44-C9B7-55A1BF0CFE3C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E8CC1FA-FCB5-593F-E792-1394496C6006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E8CC1FA-FCB5-593F-E792-1394496C600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2471663-7AF1-0812-BF61-26D80A1C3B31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2471663-7AF1-0812-BF61-26D80A1C3B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4DF301-3E7A-9CED-3CB1-2E17039CFDFF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4DF301-3E7A-9CED-3CB1-2E17039CFDF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51EACAA-B6A8-1071-104B-F1A77F5BCA75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51EACAA-B6A8-1071-104B-F1A77F5BCA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8543E47-3303-225C-FAB0-069E63EB5C45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8543E47-3303-225C-FAB0-069E63EB5C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AFFFFBC-F72F-8D73-A3A0-CA5EE0C407AB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AFFFFBC-F72F-8D73-A3A0-CA5EE0C407A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B0E1CAB2-EEA3-8C6A-F897-C44B638AE787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B0E1CAB2-EEA3-8C6A-F897-C44B638AE78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B61B8C2-7B1D-E11F-5330-247913A4E5EC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B61B8C2-7B1D-E11F-5330-247913A4E5E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6E93EBE-C23F-4355-E984-6C41D4698A3D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6E93EBE-C23F-4355-E984-6C41D4698A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166DE32-8F24-C83F-6073-F18F1D370652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166DE32-8F24-C83F-6073-F18F1D3706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B0721C0D-AF49-A5EA-4F36-A3FB263E71FA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B0721C0D-AF49-A5EA-4F36-A3FB263E71F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E237412-3656-4B2B-CCAC-0849CE04E902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E237412-3656-4B2B-CCAC-0849CE04E9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2AACF5C2-DAED-80AF-8E64-F0C83750F9AA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2AACF5C2-DAED-80AF-8E64-F0C83750F9A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1F7789A-029A-0565-F0EC-C4FFA04F3CBC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1F7789A-029A-0565-F0EC-C4FFA04F3C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0E84AF6-66F1-72F8-0B28-8734ACEB5AE5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0E84AF6-66F1-72F8-0B28-8734ACEB5A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BB0A63B2-708A-6211-1913-A9C57D58FC9A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BB0A63B2-708A-6211-1913-A9C57D58FC9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E1E15B2-8403-8F03-3336-A637C57185AD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E1E15B2-8403-8F03-3336-A637C57185A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D4C13DC8-3D15-8CBB-8E3A-139ECEB74A24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A708B8E-EE50-B2F0-ACEE-2844A446E6D7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A708B8E-EE50-B2F0-ACEE-2844A446E6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1739D31-BD6B-2E4C-8399-EC749341EFB2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1739D31-BD6B-2E4C-8399-EC749341EFB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6ACF7DA-630B-14F2-99D5-0D900A56EA07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6ACF7DA-630B-14F2-99D5-0D900A56EA0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7CF2EC8-1D06-360E-88B4-8F6F386673FA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7CF2EC8-1D06-360E-88B4-8F6F386673F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7" name="Picture 246">
            <a:extLst>
              <a:ext uri="{FF2B5EF4-FFF2-40B4-BE49-F238E27FC236}">
                <a16:creationId xmlns:a16="http://schemas.microsoft.com/office/drawing/2014/main" id="{EDED0396-A5B0-8740-527B-A6050DE4465B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EB40EC2F-41E7-EF18-8AFC-C20C8E249A5B}"/>
                  </a:ext>
                </a:extLst>
              </p14:cNvPr>
              <p14:cNvContentPartPr/>
              <p14:nvPr/>
            </p14:nvContentPartPr>
            <p14:xfrm>
              <a:off x="10639108" y="1399017"/>
              <a:ext cx="637200" cy="4284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EB40EC2F-41E7-EF18-8AFC-C20C8E249A5B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630468" y="1390017"/>
                <a:ext cx="654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BB41AE62-50EB-815C-34DF-EBD35F24C97F}"/>
                  </a:ext>
                </a:extLst>
              </p14:cNvPr>
              <p14:cNvContentPartPr/>
              <p14:nvPr/>
            </p14:nvContentPartPr>
            <p14:xfrm>
              <a:off x="6469228" y="3273414"/>
              <a:ext cx="468720" cy="14443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BB41AE62-50EB-815C-34DF-EBD35F24C97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460228" y="3264774"/>
                <a:ext cx="48636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880141F4-1490-F7F2-E005-E7A8BD117438}"/>
                  </a:ext>
                </a:extLst>
              </p14:cNvPr>
              <p14:cNvContentPartPr/>
              <p14:nvPr/>
            </p14:nvContentPartPr>
            <p14:xfrm>
              <a:off x="6611788" y="3219774"/>
              <a:ext cx="1462680" cy="15678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880141F4-1490-F7F2-E005-E7A8BD11743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602788" y="3211134"/>
                <a:ext cx="148032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6B2B02E-55E2-41DC-E6B2-2C3C6D90BD15}"/>
                  </a:ext>
                </a:extLst>
              </p14:cNvPr>
              <p14:cNvContentPartPr/>
              <p14:nvPr/>
            </p14:nvContentPartPr>
            <p14:xfrm>
              <a:off x="11543068" y="1351497"/>
              <a:ext cx="239400" cy="5886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6B2B02E-55E2-41DC-E6B2-2C3C6D90BD15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1534428" y="1342857"/>
                <a:ext cx="25704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9E603BC8-3F51-F2CD-0427-C0F896CF118A}"/>
                  </a:ext>
                </a:extLst>
              </p14:cNvPr>
              <p14:cNvContentPartPr/>
              <p14:nvPr/>
            </p14:nvContentPartPr>
            <p14:xfrm>
              <a:off x="704188" y="2857377"/>
              <a:ext cx="327960" cy="27576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9E603BC8-3F51-F2CD-0427-C0F896CF118A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95188" y="2848737"/>
                <a:ext cx="345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144EC91-5BDE-C1C7-0C48-46B6B3EE1606}"/>
                  </a:ext>
                </a:extLst>
              </p14:cNvPr>
              <p14:cNvContentPartPr/>
              <p14:nvPr/>
            </p14:nvContentPartPr>
            <p14:xfrm>
              <a:off x="1374148" y="2674857"/>
              <a:ext cx="55440" cy="39168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144EC91-5BDE-C1C7-0C48-46B6B3EE1606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365148" y="2666217"/>
                <a:ext cx="730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CF49ECEB-FAF7-91D6-4558-F2F289C4807E}"/>
                  </a:ext>
                </a:extLst>
              </p14:cNvPr>
              <p14:cNvContentPartPr/>
              <p14:nvPr/>
            </p14:nvContentPartPr>
            <p14:xfrm>
              <a:off x="1253548" y="2626617"/>
              <a:ext cx="891000" cy="49356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CF49ECEB-FAF7-91D6-4558-F2F289C4807E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244548" y="2617977"/>
                <a:ext cx="9086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4EA31596-2D9A-3D34-BE84-7AF673C47E45}"/>
                  </a:ext>
                </a:extLst>
              </p14:cNvPr>
              <p14:cNvContentPartPr/>
              <p14:nvPr/>
            </p14:nvContentPartPr>
            <p14:xfrm>
              <a:off x="672868" y="3649737"/>
              <a:ext cx="163440" cy="4233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4EA31596-2D9A-3D34-BE84-7AF673C47E45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64228" y="3641097"/>
                <a:ext cx="1810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273576D-C99E-58A3-28FA-73002FC2C869}"/>
                  </a:ext>
                </a:extLst>
              </p14:cNvPr>
              <p14:cNvContentPartPr/>
              <p14:nvPr/>
            </p14:nvContentPartPr>
            <p14:xfrm>
              <a:off x="947908" y="3491337"/>
              <a:ext cx="135720" cy="6076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273576D-C99E-58A3-28FA-73002FC2C869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39268" y="3482697"/>
                <a:ext cx="1533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36F590D-4AF5-CBA6-35C6-8DB00083A47F}"/>
                  </a:ext>
                </a:extLst>
              </p14:cNvPr>
              <p14:cNvContentPartPr/>
              <p14:nvPr/>
            </p14:nvContentPartPr>
            <p14:xfrm>
              <a:off x="979948" y="3780777"/>
              <a:ext cx="115200" cy="34812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36F590D-4AF5-CBA6-35C6-8DB00083A47F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71308" y="3771777"/>
                <a:ext cx="1328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EC07F4C-AD34-4B75-9CE1-A9573858F732}"/>
                  </a:ext>
                </a:extLst>
              </p14:cNvPr>
              <p14:cNvContentPartPr/>
              <p14:nvPr/>
            </p14:nvContentPartPr>
            <p14:xfrm>
              <a:off x="876628" y="3712377"/>
              <a:ext cx="21960" cy="387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EC07F4C-AD34-4B75-9CE1-A9573858F732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67988" y="3703737"/>
                <a:ext cx="39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CE625FDA-1A11-895C-2CB7-390CA93BA41E}"/>
                  </a:ext>
                </a:extLst>
              </p14:cNvPr>
              <p14:cNvContentPartPr/>
              <p14:nvPr/>
            </p14:nvContentPartPr>
            <p14:xfrm>
              <a:off x="1362268" y="3577377"/>
              <a:ext cx="65880" cy="4474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CE625FDA-1A11-895C-2CB7-390CA93BA41E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353628" y="3568737"/>
                <a:ext cx="835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3839412-1FA8-6AE8-6D92-4056D5C64227}"/>
                  </a:ext>
                </a:extLst>
              </p14:cNvPr>
              <p14:cNvContentPartPr/>
              <p14:nvPr/>
            </p14:nvContentPartPr>
            <p14:xfrm>
              <a:off x="1373788" y="3569817"/>
              <a:ext cx="699120" cy="42768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3839412-1FA8-6AE8-6D92-4056D5C64227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365148" y="3561177"/>
                <a:ext cx="7167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56F0384A-FC01-76EA-4BB7-B6CC847ECEED}"/>
                  </a:ext>
                </a:extLst>
              </p14:cNvPr>
              <p14:cNvContentPartPr/>
              <p14:nvPr/>
            </p14:nvContentPartPr>
            <p14:xfrm>
              <a:off x="648748" y="1144857"/>
              <a:ext cx="261360" cy="2170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56F0384A-FC01-76EA-4BB7-B6CC847ECEED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40108" y="1136217"/>
                <a:ext cx="279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E7924809-E2B8-9646-52B8-1DBC5E836DA2}"/>
                  </a:ext>
                </a:extLst>
              </p14:cNvPr>
              <p14:cNvContentPartPr/>
              <p14:nvPr/>
            </p14:nvContentPartPr>
            <p14:xfrm>
              <a:off x="686908" y="1662177"/>
              <a:ext cx="250920" cy="6768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E7924809-E2B8-9646-52B8-1DBC5E836DA2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78268" y="1653177"/>
                <a:ext cx="2685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2A21E8B5-BE69-32B5-2D3B-67AA31D22B98}"/>
                  </a:ext>
                </a:extLst>
              </p14:cNvPr>
              <p14:cNvContentPartPr/>
              <p14:nvPr/>
            </p14:nvContentPartPr>
            <p14:xfrm>
              <a:off x="1136548" y="929937"/>
              <a:ext cx="11880" cy="3538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2A21E8B5-BE69-32B5-2D3B-67AA31D22B98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127548" y="921297"/>
                <a:ext cx="29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726FF123-B17D-A066-AA4A-98ABB8E728C0}"/>
                  </a:ext>
                </a:extLst>
              </p14:cNvPr>
              <p14:cNvContentPartPr/>
              <p14:nvPr/>
            </p14:nvContentPartPr>
            <p14:xfrm>
              <a:off x="1103788" y="915177"/>
              <a:ext cx="532800" cy="3841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726FF123-B17D-A066-AA4A-98ABB8E728C0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095148" y="906537"/>
                <a:ext cx="5504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0A658D68-3EF3-B916-ABA7-BFF37BE72F16}"/>
                  </a:ext>
                </a:extLst>
              </p14:cNvPr>
              <p14:cNvContentPartPr/>
              <p14:nvPr/>
            </p14:nvContentPartPr>
            <p14:xfrm>
              <a:off x="1244548" y="1875657"/>
              <a:ext cx="27360" cy="36396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0A658D68-3EF3-B916-ABA7-BFF37BE72F16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235548" y="1866657"/>
                <a:ext cx="450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2483FC1D-98DC-5D58-6876-5B6E47135BE7}"/>
                  </a:ext>
                </a:extLst>
              </p14:cNvPr>
              <p14:cNvContentPartPr/>
              <p14:nvPr/>
            </p14:nvContentPartPr>
            <p14:xfrm>
              <a:off x="1136188" y="1813017"/>
              <a:ext cx="701280" cy="442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2483FC1D-98DC-5D58-6876-5B6E47135BE7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127548" y="1804017"/>
                <a:ext cx="718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9DC9EEA7-244A-E356-1B72-8B4B505B6617}"/>
                  </a:ext>
                </a:extLst>
              </p14:cNvPr>
              <p14:cNvContentPartPr/>
              <p14:nvPr/>
            </p14:nvContentPartPr>
            <p14:xfrm>
              <a:off x="3050308" y="811137"/>
              <a:ext cx="16560" cy="860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9DC9EEA7-244A-E356-1B72-8B4B505B6617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041668" y="802497"/>
                <a:ext cx="342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B8FE366-1108-F6F7-3AEC-B3FC882B3066}"/>
                  </a:ext>
                </a:extLst>
              </p14:cNvPr>
              <p14:cNvContentPartPr/>
              <p14:nvPr/>
            </p14:nvContentPartPr>
            <p14:xfrm>
              <a:off x="3081268" y="732657"/>
              <a:ext cx="1144440" cy="92412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B8FE366-1108-F6F7-3AEC-B3FC882B3066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072628" y="724017"/>
                <a:ext cx="116208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2883DCB6-31ED-FA20-25E4-991222E81652}"/>
                  </a:ext>
                </a:extLst>
              </p14:cNvPr>
              <p14:cNvContentPartPr/>
              <p14:nvPr/>
            </p14:nvContentPartPr>
            <p14:xfrm>
              <a:off x="3072268" y="1691697"/>
              <a:ext cx="178920" cy="75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2883DCB6-31ED-FA20-25E4-991222E81652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063628" y="1682697"/>
                <a:ext cx="196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EA721D9-CA25-D74D-DB14-CDE6F4A47255}"/>
                  </a:ext>
                </a:extLst>
              </p14:cNvPr>
              <p14:cNvContentPartPr/>
              <p14:nvPr/>
            </p14:nvContentPartPr>
            <p14:xfrm>
              <a:off x="1677268" y="953697"/>
              <a:ext cx="1553760" cy="1429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EA721D9-CA25-D74D-DB14-CDE6F4A47255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668268" y="945057"/>
                <a:ext cx="1571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D6BAB44-B19A-36F7-E685-BB9B6CE3CD35}"/>
                  </a:ext>
                </a:extLst>
              </p14:cNvPr>
              <p14:cNvContentPartPr/>
              <p14:nvPr/>
            </p14:nvContentPartPr>
            <p14:xfrm>
              <a:off x="1814788" y="1285257"/>
              <a:ext cx="1254960" cy="69696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D6BAB44-B19A-36F7-E685-BB9B6CE3CD35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806148" y="1276617"/>
                <a:ext cx="1272600" cy="7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3E58785-09DC-2C14-952D-5A7D692BF327}"/>
              </a:ext>
            </a:extLst>
          </p:cNvPr>
          <p:cNvGrpSpPr/>
          <p:nvPr/>
        </p:nvGrpSpPr>
        <p:grpSpPr>
          <a:xfrm>
            <a:off x="8865388" y="898977"/>
            <a:ext cx="1175040" cy="1998720"/>
            <a:chOff x="8865388" y="898977"/>
            <a:chExt cx="1175040" cy="19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9B4C3687-D4F7-8EEF-2539-3E686483B3D7}"/>
                    </a:ext>
                  </a:extLst>
                </p14:cNvPr>
                <p14:cNvContentPartPr/>
                <p14:nvPr/>
              </p14:nvContentPartPr>
              <p14:xfrm>
                <a:off x="8865388" y="898977"/>
                <a:ext cx="1175040" cy="19987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9B4C3687-D4F7-8EEF-2539-3E686483B3D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56388" y="88997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2F2CE3F-2F72-099F-1365-D363E99B58AA}"/>
                    </a:ext>
                  </a:extLst>
                </p14:cNvPr>
                <p14:cNvContentPartPr/>
                <p14:nvPr/>
              </p14:nvContentPartPr>
              <p14:xfrm>
                <a:off x="9694828" y="1297137"/>
                <a:ext cx="300960" cy="4453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2F2CE3F-2F72-099F-1365-D363E99B58A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85828" y="128813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48257E0-F629-61D5-0081-44840E8F4CFD}"/>
                    </a:ext>
                  </a:extLst>
                </p14:cNvPr>
                <p14:cNvContentPartPr/>
                <p14:nvPr/>
              </p14:nvContentPartPr>
              <p14:xfrm>
                <a:off x="9076348" y="1377777"/>
                <a:ext cx="238320" cy="3384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48257E0-F629-61D5-0081-44840E8F4CF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67708" y="136877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7ECA517-C152-4916-BD9F-103366A60686}"/>
                    </a:ext>
                  </a:extLst>
                </p14:cNvPr>
                <p14:cNvContentPartPr/>
                <p14:nvPr/>
              </p14:nvContentPartPr>
              <p14:xfrm>
                <a:off x="8955028" y="2279577"/>
                <a:ext cx="292320" cy="3837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7ECA517-C152-4916-BD9F-103366A6068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46028" y="227057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C5F300E-D42D-3565-6101-DE844DE12769}"/>
                    </a:ext>
                  </a:extLst>
                </p14:cNvPr>
                <p14:cNvContentPartPr/>
                <p14:nvPr/>
              </p14:nvContentPartPr>
              <p14:xfrm>
                <a:off x="9322228" y="2371737"/>
                <a:ext cx="287640" cy="232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C5F300E-D42D-3565-6101-DE844DE1276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13228" y="236273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3E131FD-62F7-64FF-BD76-39DF101A0FBA}"/>
                  </a:ext>
                </a:extLst>
              </p14:cNvPr>
              <p14:cNvContentPartPr/>
              <p14:nvPr/>
            </p14:nvContentPartPr>
            <p14:xfrm>
              <a:off x="9561268" y="2309817"/>
              <a:ext cx="187560" cy="24912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3E131FD-62F7-64FF-BD76-39DF101A0FBA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9552268" y="2300817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AD4C8E0-A177-0F73-0A82-EEF3214D9A3B}"/>
                  </a:ext>
                </a:extLst>
              </p14:cNvPr>
              <p14:cNvContentPartPr/>
              <p14:nvPr/>
            </p14:nvContentPartPr>
            <p14:xfrm>
              <a:off x="9610588" y="2395137"/>
              <a:ext cx="4320" cy="64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AD4C8E0-A177-0F73-0A82-EEF3214D9A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948" y="2386137"/>
                <a:ext cx="21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EC628F3A-95CC-A3B4-5805-E5A9FC00C303}"/>
                  </a:ext>
                </a:extLst>
              </p14:cNvPr>
              <p14:cNvContentPartPr/>
              <p14:nvPr/>
            </p14:nvContentPartPr>
            <p14:xfrm>
              <a:off x="9486028" y="2331777"/>
              <a:ext cx="116640" cy="27504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EC628F3A-95CC-A3B4-5805-E5A9FC00C303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477028" y="2323137"/>
                <a:ext cx="134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AE3F1312-8D6D-A0C2-9363-09EB0EAB48F7}"/>
                  </a:ext>
                </a:extLst>
              </p14:cNvPr>
              <p14:cNvContentPartPr/>
              <p14:nvPr/>
            </p14:nvContentPartPr>
            <p14:xfrm>
              <a:off x="9608428" y="2475417"/>
              <a:ext cx="130680" cy="1627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AE3F1312-8D6D-A0C2-9363-09EB0EAB48F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599788" y="2466417"/>
                <a:ext cx="148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7414AF6-68AC-091E-8504-FD0450349FF0}"/>
                  </a:ext>
                </a:extLst>
              </p14:cNvPr>
              <p14:cNvContentPartPr/>
              <p14:nvPr/>
            </p14:nvContentPartPr>
            <p14:xfrm>
              <a:off x="10105228" y="1558857"/>
              <a:ext cx="683280" cy="6372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7414AF6-68AC-091E-8504-FD0450349FF0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096228" y="1549857"/>
                <a:ext cx="700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C0B8A54-B949-AA35-3295-A323B8398BAF}"/>
              </a:ext>
            </a:extLst>
          </p:cNvPr>
          <p:cNvGrpSpPr/>
          <p:nvPr/>
        </p:nvGrpSpPr>
        <p:grpSpPr>
          <a:xfrm>
            <a:off x="4982788" y="-118819"/>
            <a:ext cx="1175040" cy="1998720"/>
            <a:chOff x="8865388" y="915717"/>
            <a:chExt cx="1175040" cy="19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A572531-9DCF-3914-396D-3140715DFA7F}"/>
                    </a:ext>
                  </a:extLst>
                </p14:cNvPr>
                <p14:cNvContentPartPr/>
                <p14:nvPr/>
              </p14:nvContentPartPr>
              <p14:xfrm>
                <a:off x="8865388" y="915717"/>
                <a:ext cx="1175040" cy="1998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A572531-9DCF-3914-396D-3140715DFA7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56388" y="90671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E21845B-F135-A46D-7753-D345DD9C57D9}"/>
                    </a:ext>
                  </a:extLst>
                </p14:cNvPr>
                <p14:cNvContentPartPr/>
                <p14:nvPr/>
              </p14:nvContentPartPr>
              <p14:xfrm>
                <a:off x="9694828" y="1313877"/>
                <a:ext cx="300960" cy="4453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E21845B-F135-A46D-7753-D345DD9C57D9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85828" y="130487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C8CC1BB-1214-C299-A2C6-890F2EC7AC03}"/>
                    </a:ext>
                  </a:extLst>
                </p14:cNvPr>
                <p14:cNvContentPartPr/>
                <p14:nvPr/>
              </p14:nvContentPartPr>
              <p14:xfrm>
                <a:off x="9076348" y="1394517"/>
                <a:ext cx="238320" cy="3384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C8CC1BB-1214-C299-A2C6-890F2EC7AC03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67708" y="138551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D2A703B-8E93-74EE-CC84-D3B78403D2F0}"/>
                    </a:ext>
                  </a:extLst>
                </p14:cNvPr>
                <p14:cNvContentPartPr/>
                <p14:nvPr/>
              </p14:nvContentPartPr>
              <p14:xfrm>
                <a:off x="8955028" y="2296317"/>
                <a:ext cx="292320" cy="3837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D2A703B-8E93-74EE-CC84-D3B78403D2F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46028" y="228731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46232C80-06F3-8323-40F1-37956B4582A8}"/>
                    </a:ext>
                  </a:extLst>
                </p14:cNvPr>
                <p14:cNvContentPartPr/>
                <p14:nvPr/>
              </p14:nvContentPartPr>
              <p14:xfrm>
                <a:off x="9322228" y="2388477"/>
                <a:ext cx="287640" cy="2325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46232C80-06F3-8323-40F1-37956B4582A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13228" y="237947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948AAE7-9942-E157-8971-FE6AC4BC0A47}"/>
                  </a:ext>
                </a:extLst>
              </p14:cNvPr>
              <p14:cNvContentPartPr/>
              <p14:nvPr/>
            </p14:nvContentPartPr>
            <p14:xfrm>
              <a:off x="6149188" y="466977"/>
              <a:ext cx="758160" cy="317592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948AAE7-9942-E157-8971-FE6AC4BC0A47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140548" y="457977"/>
                <a:ext cx="775800" cy="31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B7B441E9-7D7E-AD68-B3B9-0B8B056C5D82}"/>
                  </a:ext>
                </a:extLst>
              </p14:cNvPr>
              <p14:cNvContentPartPr/>
              <p14:nvPr/>
            </p14:nvContentPartPr>
            <p14:xfrm>
              <a:off x="2162188" y="2717697"/>
              <a:ext cx="4822920" cy="15318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B7B441E9-7D7E-AD68-B3B9-0B8B056C5D8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153548" y="2709057"/>
                <a:ext cx="4840560" cy="154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D386AAE0-3CE7-F937-D451-D4D3FE27CEA5}"/>
              </a:ext>
            </a:extLst>
          </p:cNvPr>
          <p:cNvGrpSpPr/>
          <p:nvPr/>
        </p:nvGrpSpPr>
        <p:grpSpPr>
          <a:xfrm>
            <a:off x="2109988" y="759297"/>
            <a:ext cx="7151040" cy="4856400"/>
            <a:chOff x="2109988" y="759297"/>
            <a:chExt cx="7151040" cy="48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58E6839-0768-91FA-3461-751DEA1D0510}"/>
                    </a:ext>
                  </a:extLst>
                </p14:cNvPr>
                <p14:cNvContentPartPr/>
                <p14:nvPr/>
              </p14:nvContentPartPr>
              <p14:xfrm>
                <a:off x="4221028" y="759297"/>
                <a:ext cx="864360" cy="6256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58E6839-0768-91FA-3461-751DEA1D0510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212028" y="750657"/>
                  <a:ext cx="8820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137ED80-3485-78F3-E381-0B71A7DE8968}"/>
                    </a:ext>
                  </a:extLst>
                </p14:cNvPr>
                <p14:cNvContentPartPr/>
                <p14:nvPr/>
              </p14:nvContentPartPr>
              <p14:xfrm>
                <a:off x="2109988" y="3704817"/>
                <a:ext cx="7131600" cy="19108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137ED80-3485-78F3-E381-0B71A7DE896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101348" y="3696177"/>
                  <a:ext cx="7149240" cy="19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AF08C85-F7F3-A165-D518-BDB644E8E0C5}"/>
                    </a:ext>
                  </a:extLst>
                </p14:cNvPr>
                <p14:cNvContentPartPr/>
                <p14:nvPr/>
              </p14:nvContentPartPr>
              <p14:xfrm>
                <a:off x="8567308" y="2509977"/>
                <a:ext cx="693720" cy="30744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AF08C85-F7F3-A165-D518-BDB644E8E0C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558668" y="2501337"/>
                  <a:ext cx="711360" cy="30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07B72794-C555-9580-D14A-BDA434CDCF76}"/>
                    </a:ext>
                  </a:extLst>
                </p14:cNvPr>
                <p14:cNvContentPartPr/>
                <p14:nvPr/>
              </p14:nvContentPartPr>
              <p14:xfrm>
                <a:off x="4500028" y="1466697"/>
                <a:ext cx="534600" cy="40194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07B72794-C555-9580-D14A-BDA434CDCF7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91388" y="1457697"/>
                  <a:ext cx="552240" cy="40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4932BBE-EBE8-F60C-CF7A-C743A456433A}"/>
                    </a:ext>
                  </a:extLst>
                </p14:cNvPr>
                <p14:cNvContentPartPr/>
                <p14:nvPr/>
              </p14:nvContentPartPr>
              <p14:xfrm>
                <a:off x="5629348" y="1288497"/>
                <a:ext cx="83520" cy="3355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4932BBE-EBE8-F60C-CF7A-C743A456433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620348" y="1279857"/>
                  <a:ext cx="101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05631AA-9DD4-9A7F-75A5-7CF428D080DA}"/>
                    </a:ext>
                  </a:extLst>
                </p14:cNvPr>
                <p14:cNvContentPartPr/>
                <p14:nvPr/>
              </p14:nvContentPartPr>
              <p14:xfrm>
                <a:off x="5733028" y="1276977"/>
                <a:ext cx="183240" cy="302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05631AA-9DD4-9A7F-75A5-7CF428D080D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724028" y="1267977"/>
                  <a:ext cx="200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1F19EC5-4D4D-9A5F-5AD5-5FB5677DA0EC}"/>
                    </a:ext>
                  </a:extLst>
                </p14:cNvPr>
                <p14:cNvContentPartPr/>
                <p14:nvPr/>
              </p14:nvContentPartPr>
              <p14:xfrm>
                <a:off x="5758588" y="1464537"/>
                <a:ext cx="140760" cy="17496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1F19EC5-4D4D-9A5F-5AD5-5FB5677DA0E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749948" y="1455537"/>
                  <a:ext cx="158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90AFEA6-BA00-5360-6235-8C542F05D80C}"/>
                    </a:ext>
                  </a:extLst>
                </p14:cNvPr>
                <p14:cNvContentPartPr/>
                <p14:nvPr/>
              </p14:nvContentPartPr>
              <p14:xfrm>
                <a:off x="8052868" y="1621137"/>
                <a:ext cx="984600" cy="22197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90AFEA6-BA00-5360-6235-8C542F05D80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044228" y="1612137"/>
                  <a:ext cx="1002240" cy="223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2974A58-38CB-AED3-D708-233FD189E930}"/>
                  </a:ext>
                </a:extLst>
              </p14:cNvPr>
              <p14:cNvContentPartPr/>
              <p14:nvPr/>
            </p14:nvContentPartPr>
            <p14:xfrm>
              <a:off x="3764188" y="2633097"/>
              <a:ext cx="14760" cy="11880"/>
            </p14:xfrm>
          </p:contentPart>
        </mc:Choice>
        <mc:Fallback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2974A58-38CB-AED3-D708-233FD189E930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3755188" y="2624097"/>
                <a:ext cx="324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F79DCF31-F16B-063E-6BA8-829EC0F192E8}"/>
                  </a:ext>
                </a:extLst>
              </p14:cNvPr>
              <p14:cNvContentPartPr/>
              <p14:nvPr/>
            </p14:nvContentPartPr>
            <p14:xfrm>
              <a:off x="368668" y="166377"/>
              <a:ext cx="29880" cy="3880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F79DCF31-F16B-063E-6BA8-829EC0F192E8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360028" y="157737"/>
                <a:ext cx="475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8EC6219-F423-F05B-0ECB-55EA6A613BA1}"/>
                  </a:ext>
                </a:extLst>
              </p14:cNvPr>
              <p14:cNvContentPartPr/>
              <p14:nvPr/>
            </p14:nvContentPartPr>
            <p14:xfrm>
              <a:off x="523828" y="360777"/>
              <a:ext cx="119880" cy="201240"/>
            </p14:xfrm>
          </p:contentPart>
        </mc:Choice>
        <mc:Fallback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8EC6219-F423-F05B-0ECB-55EA6A613BA1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15188" y="351777"/>
                <a:ext cx="13752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A6D242ED-ACF3-EEA3-D69E-ABD3427D0355}"/>
                  </a:ext>
                </a:extLst>
              </p14:cNvPr>
              <p14:cNvContentPartPr/>
              <p14:nvPr/>
            </p14:nvContentPartPr>
            <p14:xfrm>
              <a:off x="671428" y="288417"/>
              <a:ext cx="157680" cy="391680"/>
            </p14:xfrm>
          </p:contentPart>
        </mc:Choice>
        <mc:Fallback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A6D242ED-ACF3-EEA3-D69E-ABD3427D0355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62428" y="279777"/>
                <a:ext cx="17532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525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FA6C-2993-E5E5-FCFD-E775E813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E870AF-CBE5-9696-2694-C6CBD47BB831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E870AF-CBE5-9696-2694-C6CBD47BB8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5B72BE0-2824-B0C9-420A-494AA4D6E739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5B72BE0-2824-B0C9-420A-494AA4D6E7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04D8FA9-EE05-83E8-03DD-2E7D0B576929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04D8FA9-EE05-83E8-03DD-2E7D0B5769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B2D3963-38AB-0966-576F-A710D52286AB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B2D3963-38AB-0966-576F-A710D52286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A497E3-BF1B-9BA3-CF3E-76B6EB6261C2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A497E3-BF1B-9BA3-CF3E-76B6EB6261C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2881410-3E43-F64D-69A9-15BECE4C81AD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2881410-3E43-F64D-69A9-15BECE4C81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93BDE79-3B48-9551-CA3D-1E5F2867B046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93BDE79-3B48-9551-CA3D-1E5F2867B0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5D6478-E642-186D-A853-F48C8266F72B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5D6478-E642-186D-A853-F48C8266F7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D568344-EBA4-DDB8-2EC1-63A915F27440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D568344-EBA4-DDB8-2EC1-63A915F2744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507943A-9783-B2D2-4E63-6CF12F935C34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507943A-9783-B2D2-4E63-6CF12F935C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878AD5-0BBC-1438-AED1-0C629E495D2C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878AD5-0BBC-1438-AED1-0C629E495D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9A25D0-D3F9-1EAF-62E9-54ECC6C2F726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9A25D0-D3F9-1EAF-62E9-54ECC6C2F7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30A71E4-7D44-77CC-8581-4BC17C2CF1D1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30A71E4-7D44-77CC-8581-4BC17C2CF1D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AABBD98-CBB1-827C-EF36-BA4AC51F266F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AABBD98-CBB1-827C-EF36-BA4AC51F266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02E224F-E7AF-3D12-146F-022877AE3F9D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02E224F-E7AF-3D12-146F-022877AE3F9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1BB764-58F8-E233-22A9-BA606F7EDB65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1BB764-58F8-E233-22A9-BA606F7EDB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186709-15AF-6B86-68A3-7AF67C69401C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186709-15AF-6B86-68A3-7AF67C6940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F518271-49F2-A8A4-DC5E-C63E24F662D7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F518271-49F2-A8A4-DC5E-C63E24F662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D8E2225-12B3-7A29-BD25-3774667BAA6C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D8E2225-12B3-7A29-BD25-3774667BAA6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F76E2F5-4423-3B05-29CF-5FA9972C4A18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F76E2F5-4423-3B05-29CF-5FA9972C4A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8302E8-7905-C5E4-A797-8553194F04F4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8302E8-7905-C5E4-A797-8553194F04F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29770E-AE22-C7C3-9BA7-9E6BCF4C168C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29770E-AE22-C7C3-9BA7-9E6BCF4C168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3124A8-D87B-D080-C9A0-83965B1B67D7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3124A8-D87B-D080-C9A0-83965B1B67D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FD08A1E-7723-99B8-6D8C-E1D155D8F2F0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FD08A1E-7723-99B8-6D8C-E1D155D8F2F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61B75F-B028-C817-51B9-AA89E6BBC499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61B75F-B028-C817-51B9-AA89E6BBC49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98544B9-7F88-F8E6-3C1D-BC9C98EFC979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98544B9-7F88-F8E6-3C1D-BC9C98EFC9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E175DD9-FA72-D08A-71A7-BC050F19FD09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E175DD9-FA72-D08A-71A7-BC050F19FD0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EF7A63F-D9D5-B222-6616-4448BD8D97DC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EF7A63F-D9D5-B222-6616-4448BD8D97D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386F8B8-690B-4B79-A302-3BB266AF936F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386F8B8-690B-4B79-A302-3BB266AF936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586D8D-4890-2B01-8CA0-5693D44070AE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586D8D-4890-2B01-8CA0-5693D44070A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718A8A5-CD74-6D7B-A2E9-A6EECE738D7F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718A8A5-CD74-6D7B-A2E9-A6EECE738D7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9D67B8-A249-D3E1-E744-27D90302B2B5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9D67B8-A249-D3E1-E744-27D90302B2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A505B01-1EDE-880E-CA1F-986E74BB3B6E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A505B01-1EDE-880E-CA1F-986E74BB3B6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3F294D-2DE0-5033-9088-7CD679DFDD07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3F294D-2DE0-5033-9088-7CD679DFDD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E581035-4A52-3D4C-BAB3-40361B55152A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E581035-4A52-3D4C-BAB3-40361B55152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11A49FA-D96F-4474-0E6A-F846ACF68100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11A49FA-D96F-4474-0E6A-F846ACF6810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F1E175D-DD4C-3822-3151-A8975CF2E4CD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F1E175D-DD4C-3822-3151-A8975CF2E4C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92D735-AA15-7CDB-A9C0-4C7206F65950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92D735-AA15-7CDB-A9C0-4C7206F659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62752B4-D24A-A7B4-7722-3FB0ECB751A4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62752B4-D24A-A7B4-7722-3FB0ECB751A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210D071A-B44F-06D0-CA4A-B1F2DC77D6DA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7CAF54-32E0-342E-8C65-0198D299E803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7CAF54-32E0-342E-8C65-0198D299E8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F559F7-5556-0C8A-9FBD-2E8E0EB6585F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F559F7-5556-0C8A-9FBD-2E8E0EB6585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51F772-5C45-4CD3-1103-D60D09913709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51F772-5C45-4CD3-1103-D60D0991370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CEE85E-4850-4F31-4F7E-C08DE01B8714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CEE85E-4850-4F31-4F7E-C08DE01B871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652807-5EB2-A2DB-DF41-4CBD7CC1B7EB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652807-5EB2-A2DB-DF41-4CBD7CC1B7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AC029F-1A1C-A567-4D9B-D4F2B3CB09B4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AC029F-1A1C-A567-4D9B-D4F2B3CB09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9CE16D2-52A5-8255-EB4E-5449AC25A43D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9CE16D2-52A5-8255-EB4E-5449AC25A4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8CFC46-D0F4-DBBF-A9D6-8E95D3A5D73C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8CFC46-D0F4-DBBF-A9D6-8E95D3A5D73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6C1B4C-89F8-2EC1-1255-58D4C2B32AE8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6C1B4C-89F8-2EC1-1255-58D4C2B32AE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6EB3D1-8CEC-C934-AA08-3DEA3F6EA407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6EB3D1-8CEC-C934-AA08-3DEA3F6EA4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EB17DA1-0FC2-7799-15A8-089CA7E99628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EB17DA1-0FC2-7799-15A8-089CA7E9962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E7D669A-0AD2-A69E-2D9F-DF3A7EBF667E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E7D669A-0AD2-A69E-2D9F-DF3A7EBF66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887993-62C8-E5D8-AA67-3A0619508D15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887993-62C8-E5D8-AA67-3A0619508D1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5D1D34-4C48-FDE0-6D5D-FBF915CE502F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5D1D34-4C48-FDE0-6D5D-FBF915CE50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4606830-426B-5122-BD5A-FA6DA4F7793E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4606830-426B-5122-BD5A-FA6DA4F779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13C18C-6C48-B39A-54EE-F2D19A178CDD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13C18C-6C48-B39A-54EE-F2D19A178CD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1A69B153-D607-8C84-2BB6-C1F2C0282FF0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12AF15-4944-6BC8-440A-E9FA2F05D734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12AF15-4944-6BC8-440A-E9FA2F05D7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E7849F-E58F-14F5-1F70-C8F0717D2434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E7849F-E58F-14F5-1F70-C8F0717D24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7D210C-BE70-8373-831D-3DEA127DAC5F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7D210C-BE70-8373-831D-3DEA127DAC5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3163AD-9E95-442F-B1A7-58B7F8E24950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3163AD-9E95-442F-B1A7-58B7F8E2495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A22EBE7-56A0-017B-2BF8-07980B118140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A22EBE7-56A0-017B-2BF8-07980B11814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F6705D6-3A93-07C7-0BEC-D7DF130C80C7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F6705D6-3A93-07C7-0BEC-D7DF130C80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C11C86-8C87-172A-98C9-971EEBCA8DE0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C11C86-8C87-172A-98C9-971EEBCA8D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699791-CF8F-3739-99F5-6BF9BF96F511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699791-CF8F-3739-99F5-6BF9BF96F51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0B8EB7-FDC0-66A4-3967-8FBEC50A1161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0B8EB7-FDC0-66A4-3967-8FBEC50A116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018BAB9-DD4D-F282-F620-49D8A86C3A64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018BAB9-DD4D-F282-F620-49D8A86C3A6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503A22-BD04-F810-C0C1-26DD68473F8C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503A22-BD04-F810-C0C1-26DD68473F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E7AC6CF-CD2E-0312-9318-95FE7C92499B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E7AC6CF-CD2E-0312-9318-95FE7C9249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FF24384-067D-5592-CDF4-DC5EBE99D064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FF24384-067D-5592-CDF4-DC5EBE99D06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61AAC8A-9ADD-3471-022E-D4F6BC5523AC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61AAC8A-9ADD-3471-022E-D4F6BC5523A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57848D7-E68E-3C06-5396-5013F5865D1D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57848D7-E68E-3C06-5396-5013F5865D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3F2A312-CFF6-56FD-E3CE-8D22ED095795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3F2A312-CFF6-56FD-E3CE-8D22ED09579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C5987F-DFEA-6765-EAD1-A4554F267B07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C5987F-DFEA-6765-EAD1-A4554F267B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2278CA8-295E-71EE-D101-69B5E3BDCB60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FD5F07-C776-9583-4BA4-A316D3A8E7AE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FD5F07-C776-9583-4BA4-A316D3A8E7A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F448258-8351-BF57-19A0-1A53D9D81705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F448258-8351-BF57-19A0-1A53D9D8170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9A1279E-AA25-3609-9BC5-379C29A72031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9A1279E-AA25-3609-9BC5-379C29A7203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584FFD1-BEED-B41E-BD3C-B102215365F7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584FFD1-BEED-B41E-BD3C-B102215365F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D7E8D4B-A401-7DFE-BBE6-5523CF696B1B}"/>
              </a:ext>
            </a:extLst>
          </p:cNvPr>
          <p:cNvGrpSpPr/>
          <p:nvPr/>
        </p:nvGrpSpPr>
        <p:grpSpPr>
          <a:xfrm>
            <a:off x="307468" y="359441"/>
            <a:ext cx="632520" cy="642600"/>
            <a:chOff x="307468" y="359441"/>
            <a:chExt cx="632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1E917B-E1DC-E52F-FF7A-8A8E78E98FCB}"/>
                    </a:ext>
                  </a:extLst>
                </p14:cNvPr>
                <p14:cNvContentPartPr/>
                <p14:nvPr/>
              </p14:nvContentPartPr>
              <p14:xfrm>
                <a:off x="307468" y="359441"/>
                <a:ext cx="462240" cy="64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1E917B-E1DC-E52F-FF7A-8A8E78E98F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468" y="350441"/>
                  <a:ext cx="479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CFF2B6-C846-808F-E555-1E7254427D0E}"/>
                    </a:ext>
                  </a:extLst>
                </p14:cNvPr>
                <p14:cNvContentPartPr/>
                <p14:nvPr/>
              </p14:nvContentPartPr>
              <p14:xfrm>
                <a:off x="762148" y="384281"/>
                <a:ext cx="177840" cy="55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CFF2B6-C846-808F-E555-1E7254427D0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3508" y="375281"/>
                  <a:ext cx="195480" cy="56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46CE2FF8-A7DD-E549-A56A-15CF9F985B7F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9D5F94F-A153-C74D-6928-CCE27241B52F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9D5F94F-A153-C74D-6928-CCE27241B5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4FEE9BC-632B-79C9-D1D5-72207E498956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4FEE9BC-632B-79C9-D1D5-72207E4989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98CBC49-3DF0-0725-E489-8147C34218DC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98CBC49-3DF0-0725-E489-8147C34218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7FC75BB-826F-FA2F-CADE-AC7CE4F412B6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7FC75BB-826F-FA2F-CADE-AC7CE4F41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9240002-ED93-8A80-B2E0-091277364D39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9240002-ED93-8A80-B2E0-091277364D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4AB6787-C9ED-9673-EF4C-3E66C5BA0B6F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4AB6787-C9ED-9673-EF4C-3E66C5BA0B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1CBA67B-9FE8-16B5-0D79-C3A0B984DA95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1CBA67B-9FE8-16B5-0D79-C3A0B984DA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BA550BD-BEC4-3A26-1EF5-A1708ABE94DD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BA550BD-BEC4-3A26-1EF5-A1708ABE94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CD399AE-7AA9-4321-E5AE-9C025B8C616A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CD399AE-7AA9-4321-E5AE-9C025B8C61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F0278AA-82C7-D17D-E28C-27C51A598E68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F0278AA-82C7-D17D-E28C-27C51A598E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175A92-458E-F883-A31C-948AAD47DC55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175A92-458E-F883-A31C-948AAD47DC5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1EC6123-89BC-7185-0807-3CE76BB6B118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1EC6123-89BC-7185-0807-3CE76BB6B11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D9F6380-E69C-FC58-B7FD-B4D961F247CA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D9F6380-E69C-FC58-B7FD-B4D961F247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DC6C476-E04E-50B6-30AB-42CDBC3B6230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DC6C476-E04E-50B6-30AB-42CDBC3B623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F5EFCE5-37CD-A76B-7A8E-F9C8E96874E9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F5EFCE5-37CD-A76B-7A8E-F9C8E96874E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804F760-1392-0F8D-03DE-44F05F0EC0C4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804F760-1392-0F8D-03DE-44F05F0EC0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22E98AA-8CB2-9809-554D-CE8CF909E458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22E98AA-8CB2-9809-554D-CE8CF909E45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A924492-E103-E967-9E25-546950EB15F6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A924492-E103-E967-9E25-546950EB15F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F5CD6DC-D219-EDC2-D596-6E0EF4455E21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F5CD6DC-D219-EDC2-D596-6E0EF4455E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3304B6E3-6AFD-154E-54A2-145CB9A827D1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3304B6E3-6AFD-154E-54A2-145CB9A827D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CF29A69-A2CE-3E68-7358-B4392378EC55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CF29A69-A2CE-3E68-7358-B4392378EC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DF164C3E-7663-0364-0DC5-1250BFF06E2B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DF164C3E-7663-0364-0DC5-1250BFF06E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1DC2F57-9CF9-77F8-7D07-693C24720963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1DC2F57-9CF9-77F8-7D07-693C2472096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4F27804-D7DE-F4CD-F4F1-C09BAF20AFA1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4F27804-D7DE-F4CD-F4F1-C09BAF20AFA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FFB967A1-9FB0-2915-D859-B4C3514B2F1D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FFB967A1-9FB0-2915-D859-B4C3514B2F1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31CEBF1-EAE9-AFFD-8BBC-069102B0D51C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31CEBF1-EAE9-AFFD-8BBC-069102B0D5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9183D096-52E4-9B24-4261-26DDBEC32422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9183D096-52E4-9B24-4261-26DDBEC3242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1AA41B3-C373-BF75-8486-9908C4EB823D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1AA41B3-C373-BF75-8486-9908C4EB823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CA59F65-1BBB-6303-1130-B37D52DB93D9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CA59F65-1BBB-6303-1130-B37D52DB93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8D62161-179F-147F-1931-250B786884C2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8D62161-179F-147F-1931-250B786884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A6283F7-B9C7-D5E6-1533-5EFF73ADF6FF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A6283F7-B9C7-D5E6-1533-5EFF73ADF6F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7E20EC-7CC2-CBE3-5C16-49586BF0FF5F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7E20EC-7CC2-CBE3-5C16-49586BF0FF5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6304CBC-144D-B403-72CD-172405CEB299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6304CBC-144D-B403-72CD-172405CEB2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7825589-9AD0-33B4-C7B0-0DB34550E903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7825589-9AD0-33B4-C7B0-0DB34550E90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0BFF8E1E-1299-D9FA-86C3-590F7796A1EE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0BFF8E1E-1299-D9FA-86C3-590F7796A1E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5BBB807-1AFA-51FE-730E-2ADF1E950F63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5BBB807-1AFA-51FE-730E-2ADF1E950F6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6CE58DF-657C-5828-B0D2-E6257C0CB1B3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6CE58DF-657C-5828-B0D2-E6257C0CB1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2C87277-9AEB-2C27-C569-9C08DA48561E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2C87277-9AEB-2C27-C569-9C08DA48561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0011AE4-A742-6786-77D7-FCFDB5D7E2CF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0011AE4-A742-6786-77D7-FCFDB5D7E2C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37A575C-1B19-4F33-36CD-41361EFDBE7C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E84F593-E78E-E1DA-285C-CDFD61586EE8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E84F593-E78E-E1DA-285C-CDFD61586E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8D1079-548D-CF46-0906-001A60F7D4B4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8D1079-548D-CF46-0906-001A60F7D4B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421605B-EF36-12C7-B4C2-62633BD7DAFD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421605B-EF36-12C7-B4C2-62633BD7DA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0370AE7-4224-D166-F77B-0E98788038CC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0370AE7-4224-D166-F77B-0E98788038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08DDB99-BEEA-05BD-D712-C093B3A4C141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08DDB99-BEEA-05BD-D712-C093B3A4C1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813BF7A-290F-2021-9CE4-86BC0E7580B7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813BF7A-290F-2021-9CE4-86BC0E7580B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8720D89-B603-A5C1-85B4-C2BC57CB9135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8720D89-B603-A5C1-85B4-C2BC57CB91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24AD70E-99A3-7DC3-B200-8D68C3685A3E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24AD70E-99A3-7DC3-B200-8D68C3685A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17A9E45-7EF4-3633-5B30-1FEFFAEC3948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17A9E45-7EF4-3633-5B30-1FEFFAEC394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818AC9E-D2FD-C04E-A8EC-0F7B1C93D88E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818AC9E-D2FD-C04E-A8EC-0F7B1C93D88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E83B1A6-57E0-0956-76F0-2A687823ECFB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E83B1A6-57E0-0956-76F0-2A687823EC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8A17F4-5B88-8709-8C3B-864A675E99BE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8A17F4-5B88-8709-8C3B-864A675E99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71DDCDD-0AD5-BEE1-0FF0-96E48C144B3C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71DDCDD-0AD5-BEE1-0FF0-96E48C144B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EEEB7D1-BAFF-97DE-EB12-61B52CE44AA1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EEEB7D1-BAFF-97DE-EB12-61B52CE44AA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AEA4BB8-038D-909B-FC87-EC7855657FC6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AEA4BB8-038D-909B-FC87-EC7855657F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F9E8A20-BCA5-54FC-9B66-5E67271E1C0C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F9E8A20-BCA5-54FC-9B66-5E67271E1C0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60AB818-1E38-4656-42B7-175D42413E19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F8CB630-A188-224B-9259-6145868EA82F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F8CB630-A188-224B-9259-6145868EA8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2F7F206-68C6-4C8E-3D42-78FEF9490FC1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2F7F206-68C6-4C8E-3D42-78FEF9490FC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CAF57D4-0BD3-14AA-F6DF-A1E207F5EB50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CAF57D4-0BD3-14AA-F6DF-A1E207F5EB5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22DEB96-CC5F-18B2-ED6C-B435EAFD287E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22DEB96-CC5F-18B2-ED6C-B435EAFD287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5315E1-A639-2BAE-BB0C-7F4C37E8B612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5315E1-A639-2BAE-BB0C-7F4C37E8B6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657AAE-E375-4486-4505-870AA90CF8C5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657AAE-E375-4486-4505-870AA90CF8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9AD1489-8362-886E-984B-E0727B01F040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9AD1489-8362-886E-984B-E0727B01F0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CBCA8ED-B466-6DD1-16A4-C57495997246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CBCA8ED-B466-6DD1-16A4-C5749599724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D93E102-7B34-C80B-F503-48C3A63391D3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D93E102-7B34-C80B-F503-48C3A63391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4FD6FF2-0308-BDFD-E941-1D536D233955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4FD6FF2-0308-BDFD-E941-1D536D2339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CF89BE1-2F2B-A89C-C806-DBB5DBB7449D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CF89BE1-2F2B-A89C-C806-DBB5DBB744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91D0FB9-37C8-4A57-EE58-1A3D4A299F46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91D0FB9-37C8-4A57-EE58-1A3D4A299F4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6D4FF2B-01DA-9D4E-07E0-16561DF5E608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6D4FF2B-01DA-9D4E-07E0-16561DF5E60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0670350-A61E-D4D6-8C9A-7141CD891C80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0670350-A61E-D4D6-8C9A-7141CD891C8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C7E2231-4045-0662-92B4-360BA52937E9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C7E2231-4045-0662-92B4-360BA52937E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72A758A-5CFD-2871-625E-EB96B14040D9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72A758A-5CFD-2871-625E-EB96B14040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ACB3148-25EC-0316-C96E-09CE36CB2F64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ACB3148-25EC-0316-C96E-09CE36CB2F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92EA250-4CEE-ACBD-8BB2-AE8AAA26D6EF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2E6B4E-0C5E-EF09-8D9C-09F35119CB35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2E6B4E-0C5E-EF09-8D9C-09F35119CB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6BFBB65-9081-813C-2227-1EFB35BD6C24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6BFBB65-9081-813C-2227-1EFB35BD6C2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5FC1FE-1FF9-CD90-2047-42CA1813E76F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5FC1FE-1FF9-CD90-2047-42CA1813E76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D05DEE9-2B31-29EB-EF64-4B916C45D6B0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D05DEE9-2B31-29EB-EF64-4B916C45D6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8" name="Picture 167">
            <a:extLst>
              <a:ext uri="{FF2B5EF4-FFF2-40B4-BE49-F238E27FC236}">
                <a16:creationId xmlns:a16="http://schemas.microsoft.com/office/drawing/2014/main" id="{E61CB4FE-F9C4-6692-743C-3E01212873A2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2CD5D6A-4344-1434-35DC-7FA43EF960C1}"/>
                  </a:ext>
                </a:extLst>
              </p14:cNvPr>
              <p14:cNvContentPartPr/>
              <p14:nvPr/>
            </p14:nvContentPartPr>
            <p14:xfrm>
              <a:off x="10639108" y="1399017"/>
              <a:ext cx="637200" cy="4284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2CD5D6A-4344-1434-35DC-7FA43EF960C1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630468" y="1390017"/>
                <a:ext cx="654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FFEE866-E3D2-4573-FBDB-BF6D13566538}"/>
                  </a:ext>
                </a:extLst>
              </p14:cNvPr>
              <p14:cNvContentPartPr/>
              <p14:nvPr/>
            </p14:nvContentPartPr>
            <p14:xfrm>
              <a:off x="5324788" y="2083017"/>
              <a:ext cx="468720" cy="14443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FFEE866-E3D2-4573-FBDB-BF6D1356653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5315788" y="2074377"/>
                <a:ext cx="48636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1BEC3776-2E7C-9952-8047-BBFFB20D06B3}"/>
                  </a:ext>
                </a:extLst>
              </p14:cNvPr>
              <p14:cNvContentPartPr/>
              <p14:nvPr/>
            </p14:nvContentPartPr>
            <p14:xfrm>
              <a:off x="5467348" y="2029377"/>
              <a:ext cx="1462680" cy="15678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1BEC3776-2E7C-9952-8047-BBFFB20D06B3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458348" y="2020737"/>
                <a:ext cx="148032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824A87A-7C73-4057-A46D-F26F8E8ABA1F}"/>
                  </a:ext>
                </a:extLst>
              </p14:cNvPr>
              <p14:cNvContentPartPr/>
              <p14:nvPr/>
            </p14:nvContentPartPr>
            <p14:xfrm>
              <a:off x="2170828" y="2590617"/>
              <a:ext cx="3562200" cy="64872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824A87A-7C73-4057-A46D-F26F8E8ABA1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162188" y="2581977"/>
                <a:ext cx="35798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55B44F0-A660-AF27-96AA-4E209EA8587A}"/>
                  </a:ext>
                </a:extLst>
              </p14:cNvPr>
              <p14:cNvContentPartPr/>
              <p14:nvPr/>
            </p14:nvContentPartPr>
            <p14:xfrm>
              <a:off x="11543068" y="1351497"/>
              <a:ext cx="239400" cy="5886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55B44F0-A660-AF27-96AA-4E209EA8587A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534428" y="1342857"/>
                <a:ext cx="257040" cy="60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A51EC313-C3CE-8EA9-D826-EA435976C822}"/>
              </a:ext>
            </a:extLst>
          </p:cNvPr>
          <p:cNvGrpSpPr/>
          <p:nvPr/>
        </p:nvGrpSpPr>
        <p:grpSpPr>
          <a:xfrm>
            <a:off x="648748" y="732657"/>
            <a:ext cx="10139760" cy="3396240"/>
            <a:chOff x="648748" y="732657"/>
            <a:chExt cx="10139760" cy="33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5A38DAD-5020-8F6F-CEFF-B3E2F70F66F5}"/>
                    </a:ext>
                  </a:extLst>
                </p14:cNvPr>
                <p14:cNvContentPartPr/>
                <p14:nvPr/>
              </p14:nvContentPartPr>
              <p14:xfrm>
                <a:off x="704188" y="2857377"/>
                <a:ext cx="327960" cy="2757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5A38DAD-5020-8F6F-CEFF-B3E2F70F66F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95188" y="2848737"/>
                  <a:ext cx="345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7B2CFA8-A47C-D594-0BDD-12960B4D9FF5}"/>
                    </a:ext>
                  </a:extLst>
                </p14:cNvPr>
                <p14:cNvContentPartPr/>
                <p14:nvPr/>
              </p14:nvContentPartPr>
              <p14:xfrm>
                <a:off x="1374148" y="2674857"/>
                <a:ext cx="55440" cy="3916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7B2CFA8-A47C-D594-0BDD-12960B4D9FF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365148" y="2666217"/>
                  <a:ext cx="73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3031AA2-4ECE-BAD7-ACEF-E8A2ABA1695B}"/>
                    </a:ext>
                  </a:extLst>
                </p14:cNvPr>
                <p14:cNvContentPartPr/>
                <p14:nvPr/>
              </p14:nvContentPartPr>
              <p14:xfrm>
                <a:off x="1253548" y="2626617"/>
                <a:ext cx="891000" cy="493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3031AA2-4ECE-BAD7-ACEF-E8A2ABA1695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244548" y="2617977"/>
                  <a:ext cx="9086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3AFDD7B-BD84-A389-59CC-E9D65D47921E}"/>
                    </a:ext>
                  </a:extLst>
                </p14:cNvPr>
                <p14:cNvContentPartPr/>
                <p14:nvPr/>
              </p14:nvContentPartPr>
              <p14:xfrm>
                <a:off x="672868" y="3649737"/>
                <a:ext cx="163440" cy="423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3AFDD7B-BD84-A389-59CC-E9D65D47921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64228" y="3641097"/>
                  <a:ext cx="181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D9975E4-A6D3-70BE-A1B1-3985F6FDE94F}"/>
                    </a:ext>
                  </a:extLst>
                </p14:cNvPr>
                <p14:cNvContentPartPr/>
                <p14:nvPr/>
              </p14:nvContentPartPr>
              <p14:xfrm>
                <a:off x="947908" y="3491337"/>
                <a:ext cx="135720" cy="6076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D9975E4-A6D3-70BE-A1B1-3985F6FDE94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39268" y="3482697"/>
                  <a:ext cx="153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23C1AAB-444D-F66C-E07B-E17B623BEAC6}"/>
                    </a:ext>
                  </a:extLst>
                </p14:cNvPr>
                <p14:cNvContentPartPr/>
                <p14:nvPr/>
              </p14:nvContentPartPr>
              <p14:xfrm>
                <a:off x="979948" y="3780777"/>
                <a:ext cx="115200" cy="348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23C1AAB-444D-F66C-E07B-E17B623BEAC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71308" y="3771777"/>
                  <a:ext cx="132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87CDABF6-281B-1194-3DB6-E7655B945980}"/>
                    </a:ext>
                  </a:extLst>
                </p14:cNvPr>
                <p14:cNvContentPartPr/>
                <p14:nvPr/>
              </p14:nvContentPartPr>
              <p14:xfrm>
                <a:off x="876628" y="3712377"/>
                <a:ext cx="21960" cy="387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87CDABF6-281B-1194-3DB6-E7655B94598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7988" y="3703737"/>
                  <a:ext cx="39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31D7387-EDD5-A533-F49F-18B67EA7CF24}"/>
                    </a:ext>
                  </a:extLst>
                </p14:cNvPr>
                <p14:cNvContentPartPr/>
                <p14:nvPr/>
              </p14:nvContentPartPr>
              <p14:xfrm>
                <a:off x="1362268" y="3577377"/>
                <a:ext cx="65880" cy="447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31D7387-EDD5-A533-F49F-18B67EA7CF2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53628" y="3568737"/>
                  <a:ext cx="83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F59A44E-C1E6-AC50-60FC-FD6B2160A41B}"/>
                    </a:ext>
                  </a:extLst>
                </p14:cNvPr>
                <p14:cNvContentPartPr/>
                <p14:nvPr/>
              </p14:nvContentPartPr>
              <p14:xfrm>
                <a:off x="1373788" y="3569817"/>
                <a:ext cx="699120" cy="4276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F59A44E-C1E6-AC50-60FC-FD6B2160A41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365148" y="3561177"/>
                  <a:ext cx="7167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84C779-6C5E-5B5E-DCB3-EBA5F1D83346}"/>
                    </a:ext>
                  </a:extLst>
                </p14:cNvPr>
                <p14:cNvContentPartPr/>
                <p14:nvPr/>
              </p14:nvContentPartPr>
              <p14:xfrm>
                <a:off x="648748" y="1144857"/>
                <a:ext cx="261360" cy="2170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84C779-6C5E-5B5E-DCB3-EBA5F1D8334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40108" y="1136217"/>
                  <a:ext cx="279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0E47B48-42EC-9A46-FE32-ED54446784AB}"/>
                    </a:ext>
                  </a:extLst>
                </p14:cNvPr>
                <p14:cNvContentPartPr/>
                <p14:nvPr/>
              </p14:nvContentPartPr>
              <p14:xfrm>
                <a:off x="686908" y="1662177"/>
                <a:ext cx="250920" cy="6768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0E47B48-42EC-9A46-FE32-ED54446784A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78268" y="1653177"/>
                  <a:ext cx="2685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19C24C2-CFAE-D8CA-7847-9F58DA03AE70}"/>
                    </a:ext>
                  </a:extLst>
                </p14:cNvPr>
                <p14:cNvContentPartPr/>
                <p14:nvPr/>
              </p14:nvContentPartPr>
              <p14:xfrm>
                <a:off x="1136548" y="929937"/>
                <a:ext cx="11880" cy="3538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19C24C2-CFAE-D8CA-7847-9F58DA03AE7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27548" y="921297"/>
                  <a:ext cx="29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F5159B4-F891-7FF1-9CCE-D8C21D3004B4}"/>
                    </a:ext>
                  </a:extLst>
                </p14:cNvPr>
                <p14:cNvContentPartPr/>
                <p14:nvPr/>
              </p14:nvContentPartPr>
              <p14:xfrm>
                <a:off x="1103788" y="915177"/>
                <a:ext cx="532800" cy="384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F5159B4-F891-7FF1-9CCE-D8C21D3004B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95148" y="906537"/>
                  <a:ext cx="550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7CE2492-7274-5C25-873B-595A0538EEB9}"/>
                    </a:ext>
                  </a:extLst>
                </p14:cNvPr>
                <p14:cNvContentPartPr/>
                <p14:nvPr/>
              </p14:nvContentPartPr>
              <p14:xfrm>
                <a:off x="1244548" y="1875657"/>
                <a:ext cx="27360" cy="3639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7CE2492-7274-5C25-873B-595A0538EEB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235548" y="1866657"/>
                  <a:ext cx="45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7ADE670-56EE-7700-9971-B32748B2344F}"/>
                    </a:ext>
                  </a:extLst>
                </p14:cNvPr>
                <p14:cNvContentPartPr/>
                <p14:nvPr/>
              </p14:nvContentPartPr>
              <p14:xfrm>
                <a:off x="1136188" y="1813017"/>
                <a:ext cx="701280" cy="442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7ADE670-56EE-7700-9971-B32748B2344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27548" y="1804017"/>
                  <a:ext cx="7189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5000DCF-145D-AFD3-1ADA-25E5BC36F19C}"/>
                    </a:ext>
                  </a:extLst>
                </p14:cNvPr>
                <p14:cNvContentPartPr/>
                <p14:nvPr/>
              </p14:nvContentPartPr>
              <p14:xfrm>
                <a:off x="3050308" y="811137"/>
                <a:ext cx="16560" cy="8604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5000DCF-145D-AFD3-1ADA-25E5BC36F19C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041668" y="802497"/>
                  <a:ext cx="3420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8A212DE-D181-DBBC-49BD-7E6BD5B72CE2}"/>
                    </a:ext>
                  </a:extLst>
                </p14:cNvPr>
                <p14:cNvContentPartPr/>
                <p14:nvPr/>
              </p14:nvContentPartPr>
              <p14:xfrm>
                <a:off x="3081268" y="732657"/>
                <a:ext cx="1144440" cy="924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8A212DE-D181-DBBC-49BD-7E6BD5B72CE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072628" y="724017"/>
                  <a:ext cx="116208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3CC675F-28C7-79D4-AE97-56B2711B4628}"/>
                    </a:ext>
                  </a:extLst>
                </p14:cNvPr>
                <p14:cNvContentPartPr/>
                <p14:nvPr/>
              </p14:nvContentPartPr>
              <p14:xfrm>
                <a:off x="3072268" y="1691697"/>
                <a:ext cx="178920" cy="75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3CC675F-28C7-79D4-AE97-56B2711B462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063628" y="1682697"/>
                  <a:ext cx="196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2321788-1F46-6264-6ACF-70B007CDA217}"/>
                    </a:ext>
                  </a:extLst>
                </p14:cNvPr>
                <p14:cNvContentPartPr/>
                <p14:nvPr/>
              </p14:nvContentPartPr>
              <p14:xfrm>
                <a:off x="1677268" y="953697"/>
                <a:ext cx="1553760" cy="1429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2321788-1F46-6264-6ACF-70B007CDA21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668268" y="945057"/>
                  <a:ext cx="157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145630A-62AD-D36D-F9FD-B8F5F558A7A4}"/>
                    </a:ext>
                  </a:extLst>
                </p14:cNvPr>
                <p14:cNvContentPartPr/>
                <p14:nvPr/>
              </p14:nvContentPartPr>
              <p14:xfrm>
                <a:off x="1814788" y="1285257"/>
                <a:ext cx="1254960" cy="6969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145630A-62AD-D36D-F9FD-B8F5F558A7A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06148" y="1276617"/>
                  <a:ext cx="12726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F611012-E0DB-70E0-110B-445AD5DF0997}"/>
                    </a:ext>
                  </a:extLst>
                </p14:cNvPr>
                <p14:cNvContentPartPr/>
                <p14:nvPr/>
              </p14:nvContentPartPr>
              <p14:xfrm>
                <a:off x="4262788" y="1086177"/>
                <a:ext cx="1406520" cy="1288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611012-E0DB-70E0-110B-445AD5DF099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254148" y="1077537"/>
                  <a:ext cx="14241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C797B65-A87D-2A29-5D54-F65BA013312F}"/>
                    </a:ext>
                  </a:extLst>
                </p14:cNvPr>
                <p14:cNvContentPartPr/>
                <p14:nvPr/>
              </p14:nvContentPartPr>
              <p14:xfrm>
                <a:off x="8865388" y="898977"/>
                <a:ext cx="1175040" cy="19987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C797B65-A87D-2A29-5D54-F65BA013312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56388" y="88997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CF91862-EB02-C0A0-A29F-8C9CE0148E5F}"/>
                    </a:ext>
                  </a:extLst>
                </p14:cNvPr>
                <p14:cNvContentPartPr/>
                <p14:nvPr/>
              </p14:nvContentPartPr>
              <p14:xfrm>
                <a:off x="9694828" y="1297137"/>
                <a:ext cx="300960" cy="4453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CF91862-EB02-C0A0-A29F-8C9CE0148E5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685828" y="128813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1B81832-5C55-7CBF-A88A-CFC2C4CCD562}"/>
                    </a:ext>
                  </a:extLst>
                </p14:cNvPr>
                <p14:cNvContentPartPr/>
                <p14:nvPr/>
              </p14:nvContentPartPr>
              <p14:xfrm>
                <a:off x="9076348" y="1377777"/>
                <a:ext cx="238320" cy="338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1B81832-5C55-7CBF-A88A-CFC2C4CCD56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067708" y="136877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A48821F8-FE0B-9EFA-E20F-102CA0BAD74B}"/>
                    </a:ext>
                  </a:extLst>
                </p14:cNvPr>
                <p14:cNvContentPartPr/>
                <p14:nvPr/>
              </p14:nvContentPartPr>
              <p14:xfrm>
                <a:off x="8955028" y="2279577"/>
                <a:ext cx="292320" cy="383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A48821F8-FE0B-9EFA-E20F-102CA0BAD74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946028" y="227057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622C132-A629-C872-E1D8-873D9F8B63B6}"/>
                    </a:ext>
                  </a:extLst>
                </p14:cNvPr>
                <p14:cNvContentPartPr/>
                <p14:nvPr/>
              </p14:nvContentPartPr>
              <p14:xfrm>
                <a:off x="9322228" y="2371737"/>
                <a:ext cx="287640" cy="232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622C132-A629-C872-E1D8-873D9F8B63B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313228" y="236273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67FF097-7918-61F4-BAD3-17B77A090C30}"/>
                    </a:ext>
                  </a:extLst>
                </p14:cNvPr>
                <p14:cNvContentPartPr/>
                <p14:nvPr/>
              </p14:nvContentPartPr>
              <p14:xfrm>
                <a:off x="9561268" y="2309817"/>
                <a:ext cx="187560" cy="2491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67FF097-7918-61F4-BAD3-17B77A090C30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552268" y="2300817"/>
                  <a:ext cx="205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90CC718B-7297-282A-B828-AB90A244C872}"/>
                    </a:ext>
                  </a:extLst>
                </p14:cNvPr>
                <p14:cNvContentPartPr/>
                <p14:nvPr/>
              </p14:nvContentPartPr>
              <p14:xfrm>
                <a:off x="9610588" y="2395137"/>
                <a:ext cx="4320" cy="64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90CC718B-7297-282A-B828-AB90A244C87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01948" y="2386137"/>
                  <a:ext cx="21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05732A0-1E11-0AB0-D08F-27D0729FA5D1}"/>
                    </a:ext>
                  </a:extLst>
                </p14:cNvPr>
                <p14:cNvContentPartPr/>
                <p14:nvPr/>
              </p14:nvContentPartPr>
              <p14:xfrm>
                <a:off x="9486028" y="2331777"/>
                <a:ext cx="116640" cy="275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05732A0-1E11-0AB0-D08F-27D0729FA5D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77028" y="2323137"/>
                  <a:ext cx="13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D6D1310-58D3-3C59-9CD7-2A73FA0408F5}"/>
                    </a:ext>
                  </a:extLst>
                </p14:cNvPr>
                <p14:cNvContentPartPr/>
                <p14:nvPr/>
              </p14:nvContentPartPr>
              <p14:xfrm>
                <a:off x="9608428" y="2475417"/>
                <a:ext cx="130680" cy="162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D6D1310-58D3-3C59-9CD7-2A73FA0408F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99788" y="2466417"/>
                  <a:ext cx="14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8CA4934-3AD7-EEBA-FFF4-2D36F1921E3E}"/>
                    </a:ext>
                  </a:extLst>
                </p14:cNvPr>
                <p14:cNvContentPartPr/>
                <p14:nvPr/>
              </p14:nvContentPartPr>
              <p14:xfrm>
                <a:off x="6900868" y="1450497"/>
                <a:ext cx="1991520" cy="1227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8CA4934-3AD7-EEBA-FFF4-2D36F1921E3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892228" y="1441857"/>
                  <a:ext cx="200916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DE6FD4E-4F94-9DF6-5FE3-7513ED47B3D8}"/>
                    </a:ext>
                  </a:extLst>
                </p14:cNvPr>
                <p14:cNvContentPartPr/>
                <p14:nvPr/>
              </p14:nvContentPartPr>
              <p14:xfrm>
                <a:off x="2120428" y="2498457"/>
                <a:ext cx="6845040" cy="12517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DE6FD4E-4F94-9DF6-5FE3-7513ED47B3D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11428" y="2489817"/>
                  <a:ext cx="686268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7125255-5086-333B-F763-858F6F810C88}"/>
                    </a:ext>
                  </a:extLst>
                </p14:cNvPr>
                <p14:cNvContentPartPr/>
                <p14:nvPr/>
              </p14:nvContentPartPr>
              <p14:xfrm>
                <a:off x="10105228" y="1558857"/>
                <a:ext cx="683280" cy="63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7125255-5086-333B-F763-858F6F810C8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096228" y="1549857"/>
                  <a:ext cx="70092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363850D-7498-77A8-6742-B2AC6E8EB16A}"/>
                  </a:ext>
                </a:extLst>
              </p14:cNvPr>
              <p14:cNvContentPartPr/>
              <p14:nvPr/>
            </p14:nvContentPartPr>
            <p14:xfrm>
              <a:off x="3020068" y="4349577"/>
              <a:ext cx="1800" cy="1080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363850D-7498-77A8-6742-B2AC6E8EB16A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011428" y="4340937"/>
                <a:ext cx="19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11B6A3E0-8321-6DA3-857E-673000DC87D9}"/>
                  </a:ext>
                </a:extLst>
              </p14:cNvPr>
              <p14:cNvContentPartPr/>
              <p14:nvPr/>
            </p14:nvContentPartPr>
            <p14:xfrm>
              <a:off x="1753588" y="5611301"/>
              <a:ext cx="31680" cy="3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11B6A3E0-8321-6DA3-857E-673000DC87D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744948" y="5602661"/>
                <a:ext cx="4932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9A9479D1-8FBB-A41B-0412-3269548AB5F7}"/>
              </a:ext>
            </a:extLst>
          </p:cNvPr>
          <p:cNvGrpSpPr/>
          <p:nvPr/>
        </p:nvGrpSpPr>
        <p:grpSpPr>
          <a:xfrm>
            <a:off x="358588" y="222897"/>
            <a:ext cx="414360" cy="566280"/>
            <a:chOff x="358588" y="222897"/>
            <a:chExt cx="414360" cy="5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AB2FF11-B9F9-3063-3F3E-DB38283D3ED1}"/>
                    </a:ext>
                  </a:extLst>
                </p14:cNvPr>
                <p14:cNvContentPartPr/>
                <p14:nvPr/>
              </p14:nvContentPartPr>
              <p14:xfrm>
                <a:off x="358588" y="307497"/>
                <a:ext cx="56160" cy="4816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AB2FF11-B9F9-3063-3F3E-DB38283D3ED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49948" y="298857"/>
                  <a:ext cx="738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8577781-7771-F7D7-1F09-4A314CD4D424}"/>
                    </a:ext>
                  </a:extLst>
                </p14:cNvPr>
                <p14:cNvContentPartPr/>
                <p14:nvPr/>
              </p14:nvContentPartPr>
              <p14:xfrm>
                <a:off x="500788" y="333417"/>
                <a:ext cx="33120" cy="423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8577781-7771-F7D7-1F09-4A314CD4D42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1788" y="324777"/>
                  <a:ext cx="50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A9F4660-D36F-9CB8-BBC7-DA4449040690}"/>
                    </a:ext>
                  </a:extLst>
                </p14:cNvPr>
                <p14:cNvContentPartPr/>
                <p14:nvPr/>
              </p14:nvContentPartPr>
              <p14:xfrm>
                <a:off x="604468" y="222897"/>
                <a:ext cx="168480" cy="5572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A9F4660-D36F-9CB8-BBC7-DA444904069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95828" y="213897"/>
                  <a:ext cx="186120" cy="57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040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F9DB91F-94AF-F40D-A24E-3D6AF3D33BE7}"/>
              </a:ext>
            </a:extLst>
          </p:cNvPr>
          <p:cNvGrpSpPr/>
          <p:nvPr/>
        </p:nvGrpSpPr>
        <p:grpSpPr>
          <a:xfrm>
            <a:off x="236908" y="266201"/>
            <a:ext cx="464760" cy="557280"/>
            <a:chOff x="236908" y="266201"/>
            <a:chExt cx="46476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86950F-4389-7E76-A871-67291C877CE3}"/>
                    </a:ext>
                  </a:extLst>
                </p14:cNvPr>
                <p14:cNvContentPartPr/>
                <p14:nvPr/>
              </p14:nvContentPartPr>
              <p14:xfrm>
                <a:off x="236908" y="286361"/>
                <a:ext cx="272160" cy="537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86950F-4389-7E76-A871-67291C877C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268" y="277721"/>
                  <a:ext cx="2898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3FE685B-CAFB-26F9-2152-E19DE65668C1}"/>
                    </a:ext>
                  </a:extLst>
                </p14:cNvPr>
                <p14:cNvContentPartPr/>
                <p14:nvPr/>
              </p14:nvContentPartPr>
              <p14:xfrm>
                <a:off x="533908" y="266201"/>
                <a:ext cx="167760" cy="554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3FE685B-CAFB-26F9-2152-E19DE65668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908" y="257561"/>
                  <a:ext cx="185400" cy="57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AD0E6D-9912-9B21-903B-56BC0031EDAC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AD0E6D-9912-9B21-903B-56BC0031ED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6CBC642-DE85-01EA-838A-2F5361F47E86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6CBC642-DE85-01EA-838A-2F5361F47E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DBC43A-BA9B-4106-5868-C4CDDA315BB8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DBC43A-BA9B-4106-5868-C4CDDA315B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90DD5A-79D2-03C9-A5FE-FCC423851FCE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90DD5A-79D2-03C9-A5FE-FCC423851FC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20FF3A0-2E0C-4BFB-62B7-B04FFB03D1CA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20FF3A0-2E0C-4BFB-62B7-B04FFB03D1C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3901DB-B737-E0B3-97FC-23418C561405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3901DB-B737-E0B3-97FC-23418C56140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96BAB6-DB2C-B82F-AA55-17E583F6A57A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96BAB6-DB2C-B82F-AA55-17E583F6A5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87FE8B-4C83-0E22-44BF-4E9B4263BB29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87FE8B-4C83-0E22-44BF-4E9B4263BB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890A79B-935F-10E4-696F-0A1967C880F8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890A79B-935F-10E4-696F-0A1967C880F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33960D8-30EB-B37D-BBF7-BF68B0E25E3F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33960D8-30EB-B37D-BBF7-BF68B0E25E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1D708A3-65EA-1FFB-E2C5-0420568B5CC5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1D708A3-65EA-1FFB-E2C5-0420568B5C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74722F-0D78-86C3-24B6-2338713429A8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74722F-0D78-86C3-24B6-2338713429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C536F84-8B21-8131-B103-6B397CFC3B88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C536F84-8B21-8131-B103-6B397CFC3B8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E1DF28-9BD0-6C02-217B-1B999E506B99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E1DF28-9BD0-6C02-217B-1B999E506B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A24780-70F6-9F7B-DB18-D7CE14624125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A24780-70F6-9F7B-DB18-D7CE146241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81A962C-95CA-C6E9-AC87-FA53286FABD9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81A962C-95CA-C6E9-AC87-FA53286FAB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0C9957-32AB-34A6-DC3B-8F1B608237AF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0C9957-32AB-34A6-DC3B-8F1B608237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031EF12-CA51-0D61-1986-C20129259372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031EF12-CA51-0D61-1986-C2012925937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7FC3F033-9341-37DE-64D8-5A0F299F4BD7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7FC3F033-9341-37DE-64D8-5A0F299F4BD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441B482-DB51-9F01-08C5-225C7B8F250E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441B482-DB51-9F01-08C5-225C7B8F25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623C4081-1501-64F0-0515-482EDDDF82CF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623C4081-1501-64F0-0515-482EDDDF82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B4AF4B4-7867-1C12-03CD-F4A2439AB225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B4AF4B4-7867-1C12-03CD-F4A2439AB22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0DB8028-A718-FFB8-B732-723712E2370E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0DB8028-A718-FFB8-B732-723712E237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E11E719-D85C-BECE-6559-95843A684BE3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E11E719-D85C-BECE-6559-95843A684B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93881D3-636C-64CD-7637-0C6FAD0E9621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93881D3-636C-64CD-7637-0C6FAD0E962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CC65548-8613-C360-9D43-E985DFE52A15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CC65548-8613-C360-9D43-E985DFE52A1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AF955B7-4ED9-0B78-E96C-578BF689D3FA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AF955B7-4ED9-0B78-E96C-578BF689D3F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0EE79B5-05E5-A3B3-605E-A727CD6A80AA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0EE79B5-05E5-A3B3-605E-A727CD6A80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D5AABD0-3176-1AC2-4313-3FF931EA6218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D5AABD0-3176-1AC2-4313-3FF931EA62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9EF1510-4DE5-8644-D527-368B86BCCF95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9EF1510-4DE5-8644-D527-368B86BCCF9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C2A0720-F281-B59F-C282-C358DBBEDFF9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C2A0720-F281-B59F-C282-C358DBBEDFF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E7F2BCF-27A5-53DC-B719-F1C99FADF7DE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E7F2BCF-27A5-53DC-B719-F1C99FADF7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0E1F07AA-4C6B-BB3E-363C-063209354915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0E1F07AA-4C6B-BB3E-363C-0632093549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C7318264-07F6-00E4-0119-F727C89F8DF4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C7318264-07F6-00E4-0119-F727C89F8D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38795C6-B701-D852-E78C-18A513EE288E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38795C6-B701-D852-E78C-18A513EE288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6DDE198-B9F5-70C4-AB14-8EC5C32C589C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6DDE198-B9F5-70C4-AB14-8EC5C32C589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0904A3C-58E6-39A8-3FCF-951BA3AFF0B7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0904A3C-58E6-39A8-3FCF-951BA3AFF0B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B1919C4-32DF-EDBD-7558-D87C4A3DD50B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B1919C4-32DF-EDBD-7558-D87C4A3DD50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7F3F86D-83A0-BC86-71A2-870CFF19C0EB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DCA781-1D78-2632-22B1-D669061AA7C9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DCA781-1D78-2632-22B1-D669061AA7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369244-091D-3776-64B2-AD7DA8D661E3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369244-091D-3776-64B2-AD7DA8D661E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C9E4CE-7B7D-6499-0827-16B7C2495728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C9E4CE-7B7D-6499-0827-16B7C249572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C5D10F2-109A-49E0-0F0F-2295FAA8966B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C5D10F2-109A-49E0-0F0F-2295FAA8966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142E9DF-62D5-8494-8A05-743D3A7A0BA7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142E9DF-62D5-8494-8A05-743D3A7A0B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16770B-69D9-D3A3-99CC-7C8EF21EF658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16770B-69D9-D3A3-99CC-7C8EF21EF65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1B1AA0-1B00-5FEB-593D-6C5CE42A71BB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1B1AA0-1B00-5FEB-593D-6C5CE42A71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CADC41-CE13-0CB8-5253-16FB2EBC7D5C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7CADC41-CE13-0CB8-5253-16FB2EBC7D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74D720-AB7A-4655-4C06-8AB602DB4DD3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74D720-AB7A-4655-4C06-8AB602DB4D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F98AFF-C4CF-5485-F033-933F014633DC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F98AFF-C4CF-5485-F033-933F014633D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68C966A-7653-5AEE-F99A-33DCFFA5BBD9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68C966A-7653-5AEE-F99A-33DCFFA5BBD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DD6F1B-7AF8-3B46-F601-36B48E83A518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DD6F1B-7AF8-3B46-F601-36B48E83A51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5BACBE2-2000-DBD3-A3FF-4C4285D5EAE3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5BACBE2-2000-DBD3-A3FF-4C4285D5EA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1DF0323-56BE-5FEF-F852-D9E1CB5A4FEC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1DF0323-56BE-5FEF-F852-D9E1CB5A4FE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368620-3600-0B2D-F4E9-5E578A27BB4A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368620-3600-0B2D-F4E9-5E578A27BB4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C554193C-E722-A437-6DEE-CBD09165AC3A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C554193C-E722-A437-6DEE-CBD09165AC3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1AF251F-E1CA-9E67-8F23-35B11B5B0232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7674551-FCEC-7EBE-FAAF-A90787C05F5F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7674551-FCEC-7EBE-FAAF-A90787C05F5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6BE56E3-E07A-D3D9-41D1-551A59EA33D5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6BE56E3-E07A-D3D9-41D1-551A59EA33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287A0A-A873-D660-24D4-C27BD5400D4D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287A0A-A873-D660-24D4-C27BD5400D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84E542D-6E2E-92D1-8652-3317EEA85A29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84E542D-6E2E-92D1-8652-3317EEA85A2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90D2F2C-0C4F-B5E8-13C7-CA66683629B0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90D2F2C-0C4F-B5E8-13C7-CA66683629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4558CA0-670B-9354-ED37-6A16EC24CEAE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4558CA0-670B-9354-ED37-6A16EC24CEA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E4D410-F4EB-574B-2021-DD71A430B641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E4D410-F4EB-574B-2021-DD71A430B6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FB44FC-EEDC-2480-E2E3-FB6E5468B173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FB44FC-EEDC-2480-E2E3-FB6E5468B17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3FE2C96-6F6A-C3F2-FCE2-85AF6FAC5707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3FE2C96-6F6A-C3F2-FCE2-85AF6FAC57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9BA951A-F442-5563-6BB7-EB6234BECB23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9BA951A-F442-5563-6BB7-EB6234BECB2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6E571F6-9F98-C1BE-47C9-0350076E1186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6E571F6-9F98-C1BE-47C9-0350076E118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FE68A94-3CB1-D07A-FBF1-E28DAD127639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FE68A94-3CB1-D07A-FBF1-E28DAD1276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02DDDDE-519E-ED35-5E7E-FFC1D5074ABC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02DDDDE-519E-ED35-5E7E-FFC1D5074AB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F6A6D26-1F4B-CD5F-4C47-CF281BEAFAB5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F6A6D26-1F4B-CD5F-4C47-CF281BEAFAB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3B7032-0D57-6D29-B9A5-208FDAC908C8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23B7032-0D57-6D29-B9A5-208FDAC908C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81178B-1241-68BD-60F3-5DFA43ACABFE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81178B-1241-68BD-60F3-5DFA43ACABF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444B29A-C1A6-169E-0B5A-10672EA6744B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444B29A-C1A6-169E-0B5A-10672EA674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77CF3DF-493F-3A48-6E21-B7DD2886E25D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9BA24D5-14F9-0C6E-4FD2-243A4E67C423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9BA24D5-14F9-0C6E-4FD2-243A4E67C4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059F38B-C986-6A59-F28F-1EDF9C3FF326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059F38B-C986-6A59-F28F-1EDF9C3FF32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3CBAE55-3778-BE25-2F3B-A5393F8F2150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3CBAE55-3778-BE25-2F3B-A5393F8F21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1BA506-F25E-C75C-566F-D55E2524F965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1BA506-F25E-C75C-566F-D55E2524F9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82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69763-0147-8400-A7EA-2CFE0C62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52D811C-1181-6CCB-7CF6-87B3CF07B68F}"/>
              </a:ext>
            </a:extLst>
          </p:cNvPr>
          <p:cNvGrpSpPr/>
          <p:nvPr/>
        </p:nvGrpSpPr>
        <p:grpSpPr>
          <a:xfrm>
            <a:off x="334828" y="160721"/>
            <a:ext cx="466920" cy="576000"/>
            <a:chOff x="334828" y="160721"/>
            <a:chExt cx="466920" cy="57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29E0CF3-670E-A90F-DDC9-C795B7336F0A}"/>
                    </a:ext>
                  </a:extLst>
                </p14:cNvPr>
                <p14:cNvContentPartPr/>
                <p14:nvPr/>
              </p14:nvContentPartPr>
              <p14:xfrm>
                <a:off x="334828" y="191681"/>
                <a:ext cx="197640" cy="513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29E0CF3-670E-A90F-DDC9-C795B7336F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6188" y="183041"/>
                  <a:ext cx="21528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24AB56-6A3A-D07D-FD03-FC78A5301EA3}"/>
                    </a:ext>
                  </a:extLst>
                </p14:cNvPr>
                <p14:cNvContentPartPr/>
                <p14:nvPr/>
              </p14:nvContentPartPr>
              <p14:xfrm>
                <a:off x="682948" y="160721"/>
                <a:ext cx="118800" cy="576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24AB56-6A3A-D07D-FD03-FC78A5301E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308" y="152081"/>
                  <a:ext cx="136440" cy="59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179559-D020-74D0-F722-6C0AD56F3848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179559-D020-74D0-F722-6C0AD56F3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8FFEFE-7C89-998A-11DC-C9D2534A9EE9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8FFEFE-7C89-998A-11DC-C9D2534A9EE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C630431-EADE-0DA7-42BF-50C5B76D91BF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C630431-EADE-0DA7-42BF-50C5B76D91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0B2BB9-2D36-B9DD-1490-14A73DF8D630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0B2BB9-2D36-B9DD-1490-14A73DF8D6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6278C9B-2175-3772-23F5-A905068F6340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6278C9B-2175-3772-23F5-A905068F63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4E37B8-5630-04E9-1E6F-80B21233BA03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4E37B8-5630-04E9-1E6F-80B21233BA0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85C90D3-0997-548A-A893-353F16234427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85C90D3-0997-548A-A893-353F162344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AFBE43-1BBB-6450-F602-CDF03155431C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AFBE43-1BBB-6450-F602-CDF0315543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0D8CE9-6A5E-C999-948F-8FF224F05948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0D8CE9-6A5E-C999-948F-8FF224F059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A7A2AC-BEFD-4565-0A05-921E835E6990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A7A2AC-BEFD-4565-0A05-921E835E699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BF8D37B-709A-BA31-5E03-ACB45C78F705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BF8D37B-709A-BA31-5E03-ACB45C78F70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F6009CB-F9B3-E940-DE0E-ABB52FAF3A7E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F6009CB-F9B3-E940-DE0E-ABB52FAF3A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071A3EE-25BD-36E5-2B63-D60F20F7A223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071A3EE-25BD-36E5-2B63-D60F20F7A2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5D6F9F7-E609-D896-376C-62CFBCF65408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5D6F9F7-E609-D896-376C-62CFBCF654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13AB1FB-B8E5-8B1A-B292-EF6248A7EAE6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13AB1FB-B8E5-8B1A-B292-EF6248A7EA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D0AB7B-9540-F03A-B2AC-4CFD2B4B4F0F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D0AB7B-9540-F03A-B2AC-4CFD2B4B4F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270644-ABD9-E99D-1E31-305D2084BBC3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270644-ABD9-E99D-1E31-305D2084BBC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1696D6-E07C-91BC-6C55-CC2CB6212A2E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1696D6-E07C-91BC-6C55-CC2CB6212A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D904B5-AF93-84F5-8F31-050D61243FF7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D904B5-AF93-84F5-8F31-050D61243FF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5C67EBB-DF77-AA40-200A-C05CF4D1D062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5C67EBB-DF77-AA40-200A-C05CF4D1D06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03BC347-38AC-F554-785D-9D8D1ED780A1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03BC347-38AC-F554-785D-9D8D1ED780A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1E827D-4FF7-6F46-4D22-CD4316AB3646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1E827D-4FF7-6F46-4D22-CD4316AB36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262CC8A-4421-65E6-172C-BC20AF286E5A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262CC8A-4421-65E6-172C-BC20AF286E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943B8F-90FA-2BE4-75EA-3D1107B73327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943B8F-90FA-2BE4-75EA-3D1107B733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A58CC83-0B0D-73A9-F675-0926CBC4A9D7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A58CC83-0B0D-73A9-F675-0926CBC4A9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139C351-CF26-492C-9804-ED0887B6580A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139C351-CF26-492C-9804-ED0887B6580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FD4655-48DC-3E3A-2B22-29CEF93560EA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FD4655-48DC-3E3A-2B22-29CEF93560E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033DA1D-9958-6AB4-139B-6602E31619B1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033DA1D-9958-6AB4-139B-6602E31619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D5898B1-14D6-4D24-B480-5431D94DD21C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D5898B1-14D6-4D24-B480-5431D94DD21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A91AE8-236A-5731-BBDD-5AD068D65509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A91AE8-236A-5731-BBDD-5AD068D655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E9549CA-EF70-848F-BB36-79A7AE3E1951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E9549CA-EF70-848F-BB36-79A7AE3E19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0A169CA-9965-F037-DC54-F32CF1693C4E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0A169CA-9965-F037-DC54-F32CF1693C4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6F423FD-91A6-7B6A-632A-1C51D126F797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6F423FD-91A6-7B6A-632A-1C51D126F79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86CFF1-4B0F-CEA3-FF4E-EC8016E4E9CE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86CFF1-4B0F-CEA3-FF4E-EC8016E4E9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B9D5FD7-CD30-C37C-C74E-4FB4E485DFD9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25CFB73-24FE-0DD8-D8F8-6EFE747079AA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25CFB73-24FE-0DD8-D8F8-6EFE747079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77022C-5E51-E77D-9E7D-A5F13F0E720F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77022C-5E51-E77D-9E7D-A5F13F0E72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61BCE0-09C7-B346-7A6F-D5C13ED26FB8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61BCE0-09C7-B346-7A6F-D5C13ED26F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6C43D93-ABAF-28DD-14E4-69BFDD09DAA1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6C43D93-ABAF-28DD-14E4-69BFDD09DAA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382746-CAC6-A6A1-494E-BECC433FFADC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382746-CAC6-A6A1-494E-BECC433FFA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A6341E-0E8E-640D-7DA9-CC8D6DC27D6F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A6341E-0E8E-640D-7DA9-CC8D6DC27D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0DDA021-F8F8-E6CC-F9B4-8699CE0BBE44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0DDA021-F8F8-E6CC-F9B4-8699CE0BBE4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3AB643E-72B4-094E-E79E-5E168BD28E69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3AB643E-72B4-094E-E79E-5E168BD28E6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63E81F1-F384-A302-AC23-BBACDAEA7532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63E81F1-F384-A302-AC23-BBACDAEA753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7F570D8-4EF4-E492-CE69-FF9B181D8F6B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7F570D8-4EF4-E492-CE69-FF9B181D8F6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E358291-F6D8-5D34-279C-5B6A88B3357D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E358291-F6D8-5D34-279C-5B6A88B335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99D475C-11B8-0B67-0987-97F9AE2457AC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99D475C-11B8-0B67-0987-97F9AE2457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580818-621C-64FB-94CC-527E1D2CFA25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580818-621C-64FB-94CC-527E1D2CFA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37B99C-0244-4C88-B462-9D1E5EAF9542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37B99C-0244-4C88-B462-9D1E5EAF95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8E5A7F-E605-BA03-70A4-7D33BAAB6044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8E5A7F-E605-BA03-70A4-7D33BAAB60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22B9702-6129-5E7B-4586-6355AD97F4D9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22B9702-6129-5E7B-4586-6355AD97F4D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0CD9760D-82B8-190A-C095-933D5B49FAE9}"/>
              </a:ext>
            </a:extLst>
          </p:cNvPr>
          <p:cNvGrpSpPr/>
          <p:nvPr/>
        </p:nvGrpSpPr>
        <p:grpSpPr>
          <a:xfrm>
            <a:off x="9881308" y="1418561"/>
            <a:ext cx="1750320" cy="614880"/>
            <a:chOff x="9881308" y="1418561"/>
            <a:chExt cx="175032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E60C812-EA32-51F7-EDDA-A605776FD121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E60C812-EA32-51F7-EDDA-A605776FD1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5337E78-551F-735F-DD3D-DEEA94FDB807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5337E78-551F-735F-DD3D-DEEA94FDB80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91E3DAF-D97A-576F-96C5-B0AE93D55E41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91E3DAF-D97A-576F-96C5-B0AE93D55E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CFB288D-935A-DE86-503C-4386354AC67F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540B8E-0547-5998-85E0-1867C9159481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540B8E-0547-5998-85E0-1867C915948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E60BF98-C5D7-68D3-72D5-E272B71A0B79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E60BF98-C5D7-68D3-72D5-E272B71A0B7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7EB64A9-6284-CBC7-0C07-196D156E81CE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7EB64A9-6284-CBC7-0C07-196D156E81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5412318-545E-5768-F10F-974D63405BD5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5412318-545E-5768-F10F-974D63405BD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EEE28AF-FA12-3994-4B94-64A14A96D2FB}"/>
                  </a:ext>
                </a:extLst>
              </p14:cNvPr>
              <p14:cNvContentPartPr/>
              <p14:nvPr/>
            </p14:nvContentPartPr>
            <p14:xfrm>
              <a:off x="2027188" y="3422321"/>
              <a:ext cx="3522600" cy="6346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EEE28AF-FA12-3994-4B94-64A14A96D2F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18548" y="3413321"/>
                <a:ext cx="3540240" cy="65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413A342-CB2F-1384-A1B1-C028B0F34261}"/>
                  </a:ext>
                </a:extLst>
              </p14:cNvPr>
              <p14:cNvContentPartPr/>
              <p14:nvPr/>
            </p14:nvContentPartPr>
            <p14:xfrm>
              <a:off x="2112868" y="2472281"/>
              <a:ext cx="3165840" cy="1172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413A342-CB2F-1384-A1B1-C028B0F3426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04228" y="2463281"/>
                <a:ext cx="3183480" cy="11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CFB8368A-A6B3-202A-5BB1-9FA0BDDB6B1E}"/>
                  </a:ext>
                </a:extLst>
              </p14:cNvPr>
              <p14:cNvContentPartPr/>
              <p14:nvPr/>
            </p14:nvContentPartPr>
            <p14:xfrm>
              <a:off x="8114068" y="1535921"/>
              <a:ext cx="1922040" cy="148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CFB8368A-A6B3-202A-5BB1-9FA0BDDB6B1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05068" y="1527281"/>
                <a:ext cx="1939680" cy="1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04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8EA1-7D2D-FCE7-E21F-B8401744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CED0DF-6A6E-0A0A-0B58-74C6738D83FB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CED0DF-6A6E-0A0A-0B58-74C6738D83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34DE428-9CD9-1199-FA1D-25670864DEF6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34DE428-9CD9-1199-FA1D-25670864D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57BB8B-4464-B58A-D198-90317CA9816E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57BB8B-4464-B58A-D198-90317CA981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AFE4ACC-E905-8B59-B0A5-C13EC097352A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AFE4ACC-E905-8B59-B0A5-C13EC097352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8FBAB3-0E79-44CF-ABB4-1306BF79178B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8FBAB3-0E79-44CF-ABB4-1306BF7917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7FD8DBE-829D-9C86-2B56-4721825EE4ED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7FD8DBE-829D-9C86-2B56-4721825EE4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5C60AB-E38B-B235-03D8-342F566E75DD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5C60AB-E38B-B235-03D8-342F566E75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030E33-AEB5-BBB4-18FD-5A7D26ABB040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030E33-AEB5-BBB4-18FD-5A7D26ABB0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CDC764-E6C3-6EC4-2C9A-93C1B90B4FC5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CDC764-E6C3-6EC4-2C9A-93C1B90B4F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CA5504-9FE4-31D2-A770-D046F678AD02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CA5504-9FE4-31D2-A770-D046F678AD0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5A907CF-5D44-C4BB-B999-B4263783450D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5A907CF-5D44-C4BB-B999-B426378345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12B080-5709-A547-3B25-A62019A631FF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12B080-5709-A547-3B25-A62019A631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DAD264-4238-EE84-ED82-749C481FC960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DAD264-4238-EE84-ED82-749C481FC96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6AC7D08-4801-C00F-0E88-6472129E9C8A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6AC7D08-4801-C00F-0E88-6472129E9C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005893-2C85-B3B0-23FF-E908C8CCC9BB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005893-2C85-B3B0-23FF-E908C8CCC9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2669A7-EB34-E4F7-7371-06D56BC32ACE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2669A7-EB34-E4F7-7371-06D56BC32AC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5E96FC0-6CFC-DA8C-3E7A-0F0EF9B75239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5E96FC0-6CFC-DA8C-3E7A-0F0EF9B752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4C0FC70-055F-5BEC-3ADF-6EEE74653EE6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4C0FC70-055F-5BEC-3ADF-6EEE74653EE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59986D-6059-6DB1-8067-9AD3202C3723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59986D-6059-6DB1-8067-9AD3202C372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1E02DA-369E-7DD4-1605-5A663EAE3AB8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1E02DA-369E-7DD4-1605-5A663EAE3A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F13CFB2-7FD4-76A2-7DFF-175DCE7C0B63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F13CFB2-7FD4-76A2-7DFF-175DCE7C0B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A90AA99-3E9F-F441-00CC-8F034CBDBDD0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A90AA99-3E9F-F441-00CC-8F034CBDBDD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DEB52F5-F5FE-20BF-14C1-06784E383E35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DEB52F5-F5FE-20BF-14C1-06784E383E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0F6DAF-31DE-2AED-B49A-A5298F600E4D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0F6DAF-31DE-2AED-B49A-A5298F600E4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1E0206-123A-D1F4-BD33-A1CB2A3CFD20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1E0206-123A-D1F4-BD33-A1CB2A3CFD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C8965F3-D4D9-9A3D-1CE8-70ACD439D399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C8965F3-D4D9-9A3D-1CE8-70ACD439D39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089EA-492E-2B70-E7CA-1E0271639F39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089EA-492E-2B70-E7CA-1E0271639F3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62AD58-8733-08B0-B35A-4D0D82141B7F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62AD58-8733-08B0-B35A-4D0D82141B7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94379E6-39C1-10E0-A855-159F2C1846A5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94379E6-39C1-10E0-A855-159F2C1846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93B33C-AF09-A965-1A81-7834BCA69278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93B33C-AF09-A965-1A81-7834BCA6927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9266BE-C611-4E18-35BF-C1AAF4DD15B3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9266BE-C611-4E18-35BF-C1AAF4DD15B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5C72E7-2A34-6B44-6632-2D5784F1E594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5C72E7-2A34-6B44-6632-2D5784F1E5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299989B-08D3-2DAA-2B21-CC8942B1DA36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299989B-08D3-2DAA-2B21-CC8942B1DA3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D34F27F-6778-6B32-ADBB-2509CBD6DDC2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D34F27F-6778-6B32-ADBB-2509CBD6DD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B77DCDB-41E8-9F7E-9121-7EE973A57FA7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B77DCDB-41E8-9F7E-9121-7EE973A57F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C72FD73-1D45-32CE-7193-836CFAF24487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C72FD73-1D45-32CE-7193-836CFAF2448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1354E6-44B6-D59E-8BA2-BEC986CD8FFC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1354E6-44B6-D59E-8BA2-BEC986CD8FF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233E8F2-D1E9-ADE7-7BB7-83FC2C993DF0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233E8F2-D1E9-ADE7-7BB7-83FC2C993DF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8D5A643-3914-DE14-8363-7BB68E8D02A6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163904-A742-AEEB-BD43-3CAB3912E99D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163904-A742-AEEB-BD43-3CAB3912E99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C1C1CE-7688-7DB5-1F83-CDBE4491E61D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C1C1CE-7688-7DB5-1F83-CDBE4491E61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FE4BE92-E796-6273-D1A0-DC64ABC3DBEC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FE4BE92-E796-6273-D1A0-DC64ABC3DBE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6C41332-E68E-A159-5BE2-1E626E40C9FA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6C41332-E68E-A159-5BE2-1E626E40C9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2C9FA3-1607-F544-0017-833DEE7B12BC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2C9FA3-1607-F544-0017-833DEE7B12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32AC3E-5755-D17B-3CC8-84398D64F87E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32AC3E-5755-D17B-3CC8-84398D64F8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ED06E7-EFC7-729D-215C-8746C8705054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ED06E7-EFC7-729D-215C-8746C87050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B9CB9-E6B2-CD9D-814B-A2D31B821E94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B9CB9-E6B2-CD9D-814B-A2D31B821E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E590FDE-51C9-B0D7-C2EA-19C9AD3DAB79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E590FDE-51C9-B0D7-C2EA-19C9AD3DAB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39EBB5-9263-71A2-CC8C-04D221EFAA39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39EBB5-9263-71A2-CC8C-04D221EFAA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6091D2-3075-FA6C-3DF8-1EEC1AD47819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6091D2-3075-FA6C-3DF8-1EEC1AD4781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888F0A-B2CD-52B2-FB7C-B94946564D55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888F0A-B2CD-52B2-FB7C-B94946564D5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4316EB-4144-B98E-240D-C170714A0E3E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4316EB-4144-B98E-240D-C170714A0E3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94C53D9-E789-2E06-1C3A-8C1D75E5262C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94C53D9-E789-2E06-1C3A-8C1D75E5262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78F7C8-6B8A-3335-A5FD-5A6649763AE8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678F7C8-6B8A-3335-A5FD-5A6649763AE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B68F4BC-C456-79F2-C6BD-0C437E4AAABA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B68F4BC-C456-79F2-C6BD-0C437E4AAA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7B93AEE-D1F6-7C37-D821-3DECE7E41054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1863E2-8EAD-D5D5-7E2A-7A0088D68554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1863E2-8EAD-D5D5-7E2A-7A0088D685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2F8615-64F9-2D22-417A-627280801D3E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2F8615-64F9-2D22-417A-627280801D3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3BA9C0-9922-0CFE-6648-EAD40B993F42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3BA9C0-9922-0CFE-6648-EAD40B993F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19F0B7-CF6B-0E5C-2736-871D3A7EB109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19F0B7-CF6B-0E5C-2736-871D3A7EB10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8DEAF3-7CC6-DD68-8673-0DCC029CDA10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8DEAF3-7CC6-DD68-8673-0DCC029CDA1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DA94274-2007-62CE-D0A5-0DBF5DAFFB11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DA94274-2007-62CE-D0A5-0DBF5DAFFB1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CCBFEB-CC85-A6B7-076C-4EEF5F113896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CCBFEB-CC85-A6B7-076C-4EEF5F11389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2935F9-5A56-8C3D-0021-D1C99B293963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2935F9-5A56-8C3D-0021-D1C99B29396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F05A1E-BB2F-99A0-3DF3-E1077EBA8002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F05A1E-BB2F-99A0-3DF3-E1077EBA80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1324B59-B80E-EC08-763D-294977D080E5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1324B59-B80E-EC08-763D-294977D080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1655B29-10F5-D9DB-7EDD-876275AB12CE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1655B29-10F5-D9DB-7EDD-876275AB12C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16D39AD-05D5-11A5-2A64-D15B9C5D9AAB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16D39AD-05D5-11A5-2A64-D15B9C5D9AA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A0089B3-EB4B-6E5A-AD1C-A4F8890B6D65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A0089B3-EB4B-6E5A-AD1C-A4F8890B6D6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B7AB2E-25B8-0B17-BE1D-9DC70B73A9E3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B7AB2E-25B8-0B17-BE1D-9DC70B73A9E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9A1A970-F06A-B8A3-87D9-B32B69B18064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9A1A970-F06A-B8A3-87D9-B32B69B180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1B4AA57-9E4E-85EE-3968-0674F8896ECD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1B4AA57-9E4E-85EE-3968-0674F8896E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15D257E-ADB7-325D-BD27-B8977FCFB37D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15D257E-ADB7-325D-BD27-B8977FCFB37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9887AA-A481-79B2-7FE8-9F1039D89399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5442F8-2310-4EDE-7E31-2150329B55FC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5442F8-2310-4EDE-7E31-2150329B55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5B1C5BA-3FC1-A871-0992-850F5E42DA7D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5B1C5BA-3FC1-A871-0992-850F5E42DA7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704005B-BE2C-011B-5F6D-E08E83CBAD72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704005B-BE2C-011B-5F6D-E08E83CBAD7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F17479-DE3E-7252-2F56-D2794A742059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F17479-DE3E-7252-2F56-D2794A74205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26687CB-C735-3B33-A7CA-9D64033BEB98}"/>
              </a:ext>
            </a:extLst>
          </p:cNvPr>
          <p:cNvGrpSpPr/>
          <p:nvPr/>
        </p:nvGrpSpPr>
        <p:grpSpPr>
          <a:xfrm>
            <a:off x="312148" y="314081"/>
            <a:ext cx="432360" cy="632160"/>
            <a:chOff x="312148" y="314081"/>
            <a:chExt cx="432360" cy="63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2508F2-B12A-580B-2EF8-45496D5BB3F2}"/>
                    </a:ext>
                  </a:extLst>
                </p14:cNvPr>
                <p14:cNvContentPartPr/>
                <p14:nvPr/>
              </p14:nvContentPartPr>
              <p14:xfrm>
                <a:off x="312148" y="361241"/>
                <a:ext cx="186840" cy="572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2508F2-B12A-580B-2EF8-45496D5BB3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3148" y="352601"/>
                  <a:ext cx="2044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84FBAF7-E25A-9646-1909-821EE61DFA1F}"/>
                    </a:ext>
                  </a:extLst>
                </p14:cNvPr>
                <p14:cNvContentPartPr/>
                <p14:nvPr/>
              </p14:nvContentPartPr>
              <p14:xfrm>
                <a:off x="646588" y="314081"/>
                <a:ext cx="97920" cy="632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84FBAF7-E25A-9646-1909-821EE61DFA1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7948" y="305081"/>
                  <a:ext cx="115560" cy="64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570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F3142-ACD4-54C2-E569-9CD854CC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3033E-E5FA-4BC0-96F2-A068616DF789}"/>
                  </a:ext>
                </a:extLst>
              </p14:cNvPr>
              <p14:cNvContentPartPr/>
              <p14:nvPr/>
            </p14:nvContentPartPr>
            <p14:xfrm>
              <a:off x="3104308" y="3994001"/>
              <a:ext cx="108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3033E-E5FA-4BC0-96F2-A068616DF7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308" y="3985361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32332D-0EA8-1970-46C9-7A09999A19B7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32332D-0EA8-1970-46C9-7A09999A19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9D0A-3AE3-F90A-3854-958C9C8EF746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9D0A-3AE3-F90A-3854-958C9C8EF7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ADEC54-192B-32FD-02E3-EC104FE9935D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ADEC54-192B-32FD-02E3-EC104FE993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BE27C1-1747-FC6A-B7C8-7342094EEC1A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BE27C1-1747-FC6A-B7C8-7342094EEC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AB81E4-A8D6-9E75-42F1-F28201769B16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AB81E4-A8D6-9E75-42F1-F28201769B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8F70B3-A48F-5FA3-C197-E28BA93DA3EA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8F70B3-A48F-5FA3-C197-E28BA93DA3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1FB816-F8A5-A948-6524-03A63BF69F5C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1FB816-F8A5-A948-6524-03A63BF69F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988383-3A10-D398-5040-E7D4190AB7D7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988383-3A10-D398-5040-E7D4190AB7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A7D1A1-0AC7-D4CC-57A3-8091887FEEBC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A7D1A1-0AC7-D4CC-57A3-8091887FEE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029C9B-0FC7-EB3B-8D76-57E18958D2CD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029C9B-0FC7-EB3B-8D76-57E18958D2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6214D5-723B-7D9E-7D25-346F31376B31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6214D5-723B-7D9E-7D25-346F31376B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29F70C-1352-025A-9D0F-CC9FCCEC98E7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29F70C-1352-025A-9D0F-CC9FCCEC98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B54395-07AD-93E8-6DF2-0C75E32350A9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B54395-07AD-93E8-6DF2-0C75E32350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B3B613-1D66-9101-883A-F644162AC4DA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B3B613-1D66-9101-883A-F644162AC4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310086-3231-2BA1-D82D-F0D57BA10915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310086-3231-2BA1-D82D-F0D57BA109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1517E2-C1AD-9A0D-3868-3AB156350AB0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1517E2-C1AD-9A0D-3868-3AB156350A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915961-558A-FAFB-8D9F-70AF419B515F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915961-558A-FAFB-8D9F-70AF419B51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F9C85D3-16D6-92E8-D264-B7142B42E556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F9C85D3-16D6-92E8-D264-B7142B42E5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D1ED85-C9E7-BA0C-DF9E-0F163AE3DA97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D1ED85-C9E7-BA0C-DF9E-0F163AE3DA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983AB7-9A26-6A6C-E233-62C6A56CF0CA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983AB7-9A26-6A6C-E233-62C6A56CF0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559EECD-DEDD-9456-8575-0773370DF30F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559EECD-DEDD-9456-8575-0773370DF3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57242-14FF-738D-F5A9-60385E973847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57242-14FF-738D-F5A9-60385E9738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D32F85-C6E2-5579-7D38-985D45555E87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D32F85-C6E2-5579-7D38-985D45555E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897373-C890-8E39-C538-EC118F15483A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897373-C890-8E39-C538-EC118F1548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174E1A-AE9C-9F34-B8A1-E11FD54D2EF4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174E1A-AE9C-9F34-B8A1-E11FD54D2E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69FBA9-617A-BA20-99D3-92177424963C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69FBA9-617A-BA20-99D3-9217742496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051B21-6DB5-3F84-C49B-4AFFBE43D62D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051B21-6DB5-3F84-C49B-4AFFBE43D6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5717A8-13C9-60F8-2F83-7B0A87492F2B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5717A8-13C9-60F8-2F83-7B0A87492F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9C779E-1093-FF39-6E92-00EF21B6B77A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9C779E-1093-FF39-6E92-00EF21B6B7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55611B-C643-FF4F-CCDE-C73C4F6D833A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55611B-C643-FF4F-CCDE-C73C4F6D83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0EE08-841D-6363-D22C-23B02696F5B1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0EE08-841D-6363-D22C-23B02696F5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6187ED-E8F0-F85B-AEC1-F249CF1C4818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6187ED-E8F0-F85B-AEC1-F249CF1C48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F78544-82F9-E5A2-C75B-FA41A74694DE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F78544-82F9-E5A2-C75B-FA41A74694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1EF70D-659B-1C9E-6338-99E3B9672247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1EF70D-659B-1C9E-6338-99E3B967224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422AFE-8AD3-D64A-D2B5-786ED5442A28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422AFE-8AD3-D64A-D2B5-786ED5442A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980E42-887E-C82B-09FB-415C79B35813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980E42-887E-C82B-09FB-415C79B3581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933B35-1E5E-D9B9-19AF-ACDAD43A34C6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933B35-1E5E-D9B9-19AF-ACDAD43A34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8A8D7BF-0F4A-2F8C-A3C8-D716A93DEC9B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A8D7BF-0F4A-2F8C-A3C8-D716A93DEC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DF6EAFF-0B3B-30E4-5E25-6B538F43B0BE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1151EC-2BAE-AD91-60C8-9A70AACB2F57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1151EC-2BAE-AD91-60C8-9A70AACB2F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9EF47E-AD6F-D552-2634-BF970CA41363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9EF47E-AD6F-D552-2634-BF970CA413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4A77A5-1861-1152-FB54-A5807C71B7F5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4A77A5-1861-1152-FB54-A5807C71B7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69B891-87B2-79E8-ABB4-3FE49C94DEB8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69B891-87B2-79E8-ABB4-3FE49C94DE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29ED48-AC0C-9ABB-96FD-4754358D2594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29ED48-AC0C-9ABB-96FD-4754358D25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6839B7-AD57-4129-55E8-DA90D424EEEA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6839B7-AD57-4129-55E8-DA90D424EE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86A83A-EE86-2732-F6F3-114F931B9071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86A83A-EE86-2732-F6F3-114F931B90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212C9F-66CB-7C50-005F-6A8A7CEC4A60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212C9F-66CB-7C50-005F-6A8A7CEC4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771790-71EE-1EAA-16F3-6FCB9547471C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771790-71EE-1EAA-16F3-6FCB954747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38D113-D15D-52A1-C550-E5DA2FA1E1E2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38D113-D15D-52A1-C550-E5DA2FA1E1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F890A3-464D-357A-7DA0-5E5A6EC51C5C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F890A3-464D-357A-7DA0-5E5A6EC51C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FAE636-52EC-470F-97B6-1A2F16256F38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FAE636-52EC-470F-97B6-1A2F16256F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55EA44-C606-3B98-5620-C8CE7278BE54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55EA44-C606-3B98-5620-C8CE7278BE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27D8C4-DDAE-005B-9627-EC8BB5665A32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27D8C4-DDAE-005B-9627-EC8BB5665A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2E0DFD-7BD8-F601-98E5-936D04BD22DF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2E0DFD-7BD8-F601-98E5-936D04BD22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9D0F1D-AC17-9364-92B6-B4FFC7818389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9D0F1D-AC17-9364-92B6-B4FFC78183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5224812-4BAE-D762-3778-75DA926244F3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95EACF-63EC-B63D-B7B0-F2E12FD647D1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95EACF-63EC-B63D-B7B0-F2E12FD64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DE038-8B76-52BC-DFCD-9879F98D4EFD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DE038-8B76-52BC-DFCD-9879F98D4E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C29C22-5F78-3D6B-8493-155171A0BCD1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C29C22-5F78-3D6B-8493-155171A0BC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698ED4-8466-4E67-BA94-6FDFD060F23E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698ED4-8466-4E67-BA94-6FDFD060F2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DFA3DF-6098-A59B-0F18-99CA1D8EE619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DFA3DF-6098-A59B-0F18-99CA1D8EE6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AF40FF-D995-8143-4310-0D1BD7B293BF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AF40FF-D995-8143-4310-0D1BD7B293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A56D1F-42A1-B1AA-9CB4-2AF6B7E59D92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A56D1F-42A1-B1AA-9CB4-2AF6B7E59D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70F4FC-7AB9-3EA1-9FFD-C194EED9F6AF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70F4FC-7AB9-3EA1-9FFD-C194EED9F6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CEE795-D863-CDED-FFA6-180F653F99A5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CEE795-D863-CDED-FFA6-180F653F99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758A82-6491-4959-5D61-F080F64114F0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758A82-6491-4959-5D61-F080F64114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798056-7D99-1F91-501A-B2701000B8D0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798056-7D99-1F91-501A-B2701000B8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82C6F8-721B-8CC6-2489-25A52BEA175D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82C6F8-721B-8CC6-2489-25A52BEA17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B54163-C31E-2C86-4E28-1985B828D5E7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B54163-C31E-2C86-4E28-1985B828D5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87191F-93B8-5692-5814-D7585E963ACD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87191F-93B8-5692-5814-D7585E963A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F09AE6-2D0A-BF44-5C4A-7238E7164A04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F09AE6-2D0A-BF44-5C4A-7238E7164A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D93D7B-E169-8583-8191-583AAA9FC0D8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D93D7B-E169-8583-8191-583AAA9FC0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2751B8-6429-8DF7-6827-F0206C5C7AC4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2751B8-6429-8DF7-6827-F0206C5C7AC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D14902-19BF-44BE-BB52-382E6675992D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271B1E-BADD-3DCE-0D47-1C17BED65F02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271B1E-BADD-3DCE-0D47-1C17BED65F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E8E875-2A0D-C20B-98F8-E33E60B1F083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E8E875-2A0D-C20B-98F8-E33E60B1F0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A71781-03F9-F48A-6461-4154EC924B3B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A71781-03F9-F48A-6461-4154EC924B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29C7DA-2D96-5FDA-6FEB-46551D990478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29C7DA-2D96-5FDA-6FEB-46551D9904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28762A0-10BB-A241-73B5-A42945910BD8}"/>
              </a:ext>
            </a:extLst>
          </p:cNvPr>
          <p:cNvGrpSpPr/>
          <p:nvPr/>
        </p:nvGrpSpPr>
        <p:grpSpPr>
          <a:xfrm>
            <a:off x="387388" y="305081"/>
            <a:ext cx="525600" cy="488160"/>
            <a:chOff x="387388" y="305081"/>
            <a:chExt cx="52560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7125E6F-957D-B359-B943-D69904C63A78}"/>
                    </a:ext>
                  </a:extLst>
                </p14:cNvPr>
                <p14:cNvContentPartPr/>
                <p14:nvPr/>
              </p14:nvContentPartPr>
              <p14:xfrm>
                <a:off x="387388" y="305081"/>
                <a:ext cx="347760" cy="453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7125E6F-957D-B359-B943-D69904C63A7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8748" y="296441"/>
                  <a:ext cx="3654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C372C-6008-74AD-89C8-DFF21F48F723}"/>
                    </a:ext>
                  </a:extLst>
                </p14:cNvPr>
                <p14:cNvContentPartPr/>
                <p14:nvPr/>
              </p14:nvContentPartPr>
              <p14:xfrm>
                <a:off x="758908" y="326681"/>
                <a:ext cx="154080" cy="46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C372C-6008-74AD-89C8-DFF21F48F72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9908" y="317681"/>
                  <a:ext cx="171720" cy="48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6627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F3142-ACD4-54C2-E569-9CD854CC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333033E-E5FA-4BC0-96F2-A068616DF789}"/>
                  </a:ext>
                </a:extLst>
              </p14:cNvPr>
              <p14:cNvContentPartPr/>
              <p14:nvPr/>
            </p14:nvContentPartPr>
            <p14:xfrm>
              <a:off x="3104308" y="3994001"/>
              <a:ext cx="108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333033E-E5FA-4BC0-96F2-A068616DF7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308" y="3985361"/>
                <a:ext cx="187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E32332D-0EA8-1970-46C9-7A09999A19B7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E32332D-0EA8-1970-46C9-7A09999A19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CE9D0A-3AE3-F90A-3854-958C9C8EF746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CE9D0A-3AE3-F90A-3854-958C9C8EF74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6ADEC54-192B-32FD-02E3-EC104FE9935D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6ADEC54-192B-32FD-02E3-EC104FE993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0BE27C1-1747-FC6A-B7C8-7342094EEC1A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0BE27C1-1747-FC6A-B7C8-7342094EEC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1AB81E4-A8D6-9E75-42F1-F28201769B16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1AB81E4-A8D6-9E75-42F1-F28201769B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78F70B3-A48F-5FA3-C197-E28BA93DA3EA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78F70B3-A48F-5FA3-C197-E28BA93DA3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1FB816-F8A5-A948-6524-03A63BF69F5C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1FB816-F8A5-A948-6524-03A63BF69F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8988383-3A10-D398-5040-E7D4190AB7D7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8988383-3A10-D398-5040-E7D4190AB7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9A7D1A1-0AC7-D4CC-57A3-8091887FEEBC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9A7D1A1-0AC7-D4CC-57A3-8091887FEE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F029C9B-0FC7-EB3B-8D76-57E18958D2CD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F029C9B-0FC7-EB3B-8D76-57E18958D2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6214D5-723B-7D9E-7D25-346F31376B31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6214D5-723B-7D9E-7D25-346F31376B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29F70C-1352-025A-9D0F-CC9FCCEC98E7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29F70C-1352-025A-9D0F-CC9FCCEC98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B54395-07AD-93E8-6DF2-0C75E32350A9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B54395-07AD-93E8-6DF2-0C75E32350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B3B613-1D66-9101-883A-F644162AC4DA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B3B613-1D66-9101-883A-F644162AC4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2310086-3231-2BA1-D82D-F0D57BA10915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2310086-3231-2BA1-D82D-F0D57BA109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1517E2-C1AD-9A0D-3868-3AB156350AB0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1517E2-C1AD-9A0D-3868-3AB156350AB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915961-558A-FAFB-8D9F-70AF419B515F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915961-558A-FAFB-8D9F-70AF419B515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F9C85D3-16D6-92E8-D264-B7142B42E556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F9C85D3-16D6-92E8-D264-B7142B42E5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DD1ED85-C9E7-BA0C-DF9E-0F163AE3DA97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DD1ED85-C9E7-BA0C-DF9E-0F163AE3DA9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E983AB7-9A26-6A6C-E233-62C6A56CF0CA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E983AB7-9A26-6A6C-E233-62C6A56CF0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559EECD-DEDD-9456-8575-0773370DF30F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559EECD-DEDD-9456-8575-0773370DF3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257242-14FF-738D-F5A9-60385E973847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257242-14FF-738D-F5A9-60385E97384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D32F85-C6E2-5579-7D38-985D45555E87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D32F85-C6E2-5579-7D38-985D45555E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D897373-C890-8E39-C538-EC118F15483A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D897373-C890-8E39-C538-EC118F1548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3174E1A-AE9C-9F34-B8A1-E11FD54D2EF4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3174E1A-AE9C-9F34-B8A1-E11FD54D2E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E69FBA9-617A-BA20-99D3-92177424963C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E69FBA9-617A-BA20-99D3-9217742496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5051B21-6DB5-3F84-C49B-4AFFBE43D62D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5051B21-6DB5-3F84-C49B-4AFFBE43D62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5717A8-13C9-60F8-2F83-7B0A87492F2B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5717A8-13C9-60F8-2F83-7B0A87492F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89C779E-1093-FF39-6E92-00EF21B6B77A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89C779E-1093-FF39-6E92-00EF21B6B7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555611B-C643-FF4F-CCDE-C73C4F6D833A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555611B-C643-FF4F-CCDE-C73C4F6D833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B0EE08-841D-6363-D22C-23B02696F5B1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B0EE08-841D-6363-D22C-23B02696F5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B6187ED-E8F0-F85B-AEC1-F249CF1C4818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B6187ED-E8F0-F85B-AEC1-F249CF1C48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4F78544-82F9-E5A2-C75B-FA41A74694DE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4F78544-82F9-E5A2-C75B-FA41A74694D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1EF70D-659B-1C9E-6338-99E3B9672247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1EF70D-659B-1C9E-6338-99E3B967224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C422AFE-8AD3-D64A-D2B5-786ED5442A28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C422AFE-8AD3-D64A-D2B5-786ED5442A2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980E42-887E-C82B-09FB-415C79B35813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980E42-887E-C82B-09FB-415C79B3581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933B35-1E5E-D9B9-19AF-ACDAD43A34C6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933B35-1E5E-D9B9-19AF-ACDAD43A34C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8A8D7BF-0F4A-2F8C-A3C8-D716A93DEC9B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8A8D7BF-0F4A-2F8C-A3C8-D716A93DEC9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9DF6EAFF-0B3B-30E4-5E25-6B538F43B0BE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91151EC-2BAE-AD91-60C8-9A70AACB2F57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91151EC-2BAE-AD91-60C8-9A70AACB2F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9EF47E-AD6F-D552-2634-BF970CA41363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9EF47E-AD6F-D552-2634-BF970CA4136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4A77A5-1861-1152-FB54-A5807C71B7F5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4A77A5-1861-1152-FB54-A5807C71B7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69B891-87B2-79E8-ABB4-3FE49C94DEB8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69B891-87B2-79E8-ABB4-3FE49C94DEB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29ED48-AC0C-9ABB-96FD-4754358D2594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29ED48-AC0C-9ABB-96FD-4754358D25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6839B7-AD57-4129-55E8-DA90D424EEEA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6839B7-AD57-4129-55E8-DA90D424EE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586A83A-EE86-2732-F6F3-114F931B9071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586A83A-EE86-2732-F6F3-114F931B90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212C9F-66CB-7C50-005F-6A8A7CEC4A60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212C9F-66CB-7C50-005F-6A8A7CEC4A6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771790-71EE-1EAA-16F3-6FCB9547471C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771790-71EE-1EAA-16F3-6FCB9547471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38D113-D15D-52A1-C550-E5DA2FA1E1E2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38D113-D15D-52A1-C550-E5DA2FA1E1E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F890A3-464D-357A-7DA0-5E5A6EC51C5C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F890A3-464D-357A-7DA0-5E5A6EC51C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2FAE636-52EC-470F-97B6-1A2F16256F38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2FAE636-52EC-470F-97B6-1A2F16256F3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55EA44-C606-3B98-5620-C8CE7278BE54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55EA44-C606-3B98-5620-C8CE7278BE5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27D8C4-DDAE-005B-9627-EC8BB5665A32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27D8C4-DDAE-005B-9627-EC8BB5665A3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2E0DFD-7BD8-F601-98E5-936D04BD22DF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2E0DFD-7BD8-F601-98E5-936D04BD22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9D0F1D-AC17-9364-92B6-B4FFC7818389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9D0F1D-AC17-9364-92B6-B4FFC78183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55224812-4BAE-D762-3778-75DA926244F3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95EACF-63EC-B63D-B7B0-F2E12FD647D1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95EACF-63EC-B63D-B7B0-F2E12FD647D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60DE038-8B76-52BC-DFCD-9879F98D4EFD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60DE038-8B76-52BC-DFCD-9879F98D4EF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C29C22-5F78-3D6B-8493-155171A0BCD1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C29C22-5F78-3D6B-8493-155171A0BC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5698ED4-8466-4E67-BA94-6FDFD060F23E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5698ED4-8466-4E67-BA94-6FDFD060F2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CDFA3DF-6098-A59B-0F18-99CA1D8EE619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CDFA3DF-6098-A59B-0F18-99CA1D8EE61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AF40FF-D995-8143-4310-0D1BD7B293BF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AF40FF-D995-8143-4310-0D1BD7B293B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5A56D1F-42A1-B1AA-9CB4-2AF6B7E59D92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5A56D1F-42A1-B1AA-9CB4-2AF6B7E59D9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770F4FC-7AB9-3EA1-9FFD-C194EED9F6AF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770F4FC-7AB9-3EA1-9FFD-C194EED9F6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7CEE795-D863-CDED-FFA6-180F653F99A5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7CEE795-D863-CDED-FFA6-180F653F99A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758A82-6491-4959-5D61-F080F64114F0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758A82-6491-4959-5D61-F080F64114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E798056-7D99-1F91-501A-B2701000B8D0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E798056-7D99-1F91-501A-B2701000B8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E82C6F8-721B-8CC6-2489-25A52BEA175D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E82C6F8-721B-8CC6-2489-25A52BEA17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7B54163-C31E-2C86-4E28-1985B828D5E7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7B54163-C31E-2C86-4E28-1985B828D5E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87191F-93B8-5692-5814-D7585E963ACD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87191F-93B8-5692-5814-D7585E963AC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2F09AE6-2D0A-BF44-5C4A-7238E7164A04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2F09AE6-2D0A-BF44-5C4A-7238E7164A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D93D7B-E169-8583-8191-583AAA9FC0D8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D93D7B-E169-8583-8191-583AAA9FC0D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D2751B8-6429-8DF7-6827-F0206C5C7AC4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D2751B8-6429-8DF7-6827-F0206C5C7AC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1D14902-19BF-44BE-BB52-382E6675992D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D271B1E-BADD-3DCE-0D47-1C17BED65F02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D271B1E-BADD-3DCE-0D47-1C17BED65F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E8E875-2A0D-C20B-98F8-E33E60B1F083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E8E875-2A0D-C20B-98F8-E33E60B1F08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DA71781-03F9-F48A-6461-4154EC924B3B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DA71781-03F9-F48A-6461-4154EC924B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29C7DA-2D96-5FDA-6FEB-46551D990478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29C7DA-2D96-5FDA-6FEB-46551D99047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51C8D07-E242-616E-69CC-7D7E914400A3}"/>
              </a:ext>
            </a:extLst>
          </p:cNvPr>
          <p:cNvGrpSpPr/>
          <p:nvPr/>
        </p:nvGrpSpPr>
        <p:grpSpPr>
          <a:xfrm>
            <a:off x="378748" y="354297"/>
            <a:ext cx="506880" cy="469800"/>
            <a:chOff x="378748" y="354297"/>
            <a:chExt cx="506880" cy="46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A314296-F126-899D-F9D7-C399AF171DD9}"/>
                    </a:ext>
                  </a:extLst>
                </p14:cNvPr>
                <p14:cNvContentPartPr/>
                <p14:nvPr/>
              </p14:nvContentPartPr>
              <p14:xfrm>
                <a:off x="378748" y="408297"/>
                <a:ext cx="248760" cy="389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A314296-F126-899D-F9D7-C399AF171DD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70108" y="399657"/>
                  <a:ext cx="266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D86A77-F9C2-359C-178E-8D688AD1E6CC}"/>
                    </a:ext>
                  </a:extLst>
                </p14:cNvPr>
                <p14:cNvContentPartPr/>
                <p14:nvPr/>
              </p14:nvContentPartPr>
              <p14:xfrm>
                <a:off x="768268" y="354297"/>
                <a:ext cx="117360" cy="46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D86A77-F9C2-359C-178E-8D688AD1E6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9628" y="345657"/>
                  <a:ext cx="135000" cy="48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379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693D1-797F-8B42-9CB7-F214FDF3C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52C085-975B-210F-8CA7-04C6E57677AF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52C085-975B-210F-8CA7-04C6E5767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E41A14A-15A5-90EF-F3CA-DC7011847353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E41A14A-15A5-90EF-F3CA-DC70118473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7FCF2D-6552-0EFB-5789-7EF04270A265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7FCF2D-6552-0EFB-5789-7EF04270A2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B5A8634-B802-3E2C-59E9-17F6A4245B77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B5A8634-B802-3E2C-59E9-17F6A4245B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B414AB7-9297-C85F-53D7-B40083899CBB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B414AB7-9297-C85F-53D7-B40083899C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5DD8B29-FA71-EA83-1BB1-8CB21C960059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5DD8B29-FA71-EA83-1BB1-8CB21C96005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D5A19C0-0114-DF3E-F250-9F11F7F2CDF5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D5A19C0-0114-DF3E-F250-9F11F7F2CD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C8B7126-995F-C764-A983-D7C199EE25B4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C8B7126-995F-C764-A983-D7C199EE2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B2874A3-F937-CCBA-FB47-E74D0035861A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B2874A3-F937-CCBA-FB47-E74D0035861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BB070DA-A22E-D765-A83C-4C3B28D73A79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BB070DA-A22E-D765-A83C-4C3B28D73A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179EE1-CE12-64F4-8D55-BD120064BEB7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179EE1-CE12-64F4-8D55-BD120064BEB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0CB432-EC4B-950F-7B44-DAA580C12AF7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0CB432-EC4B-950F-7B44-DAA580C12AF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6355D6-D8BF-B118-5FAD-ABC047C9E58C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6355D6-D8BF-B118-5FAD-ABC047C9E58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5E1C0A3-E7D1-1FD1-3CB5-41EC227B3896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5E1C0A3-E7D1-1FD1-3CB5-41EC227B38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F61C7A-0E2D-51D4-B8C3-D29189388213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F61C7A-0E2D-51D4-B8C3-D2918938821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9052D8-00B9-4350-7FD0-A7DC0F70BEFD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9052D8-00B9-4350-7FD0-A7DC0F70BEF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27B630-7601-7AC9-1E7C-7AEDF126FFBA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27B630-7601-7AC9-1E7C-7AEDF126FF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FAEFE43-9F2D-892B-3D78-6210F4176086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FAEFE43-9F2D-892B-3D78-6210F41760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3FDA1CE-FC0C-33A8-147F-C461DF05624D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3FDA1CE-FC0C-33A8-147F-C461DF05624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844CC4C-2533-5B66-4AEC-CE4E238FE984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844CC4C-2533-5B66-4AEC-CE4E238FE98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AF24F8-0BC2-A82E-525A-F88A71C59343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AF24F8-0BC2-A82E-525A-F88A71C593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546410B-622E-FE77-64E6-2ADA754E4316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546410B-622E-FE77-64E6-2ADA754E431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124F43-37BD-79E6-ED05-7E4613E53914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124F43-37BD-79E6-ED05-7E4613E539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76E11D-5CA6-E6BA-F6B5-E1E7648A3B0B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76E11D-5CA6-E6BA-F6B5-E1E7648A3B0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33CDEB-AC87-EB46-C6E9-444AC22E1775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33CDEB-AC87-EB46-C6E9-444AC22E17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59CA91-474A-D7A6-65E3-607B9D80A912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59CA91-474A-D7A6-65E3-607B9D80A9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5DFDFE8-8AFE-A288-045A-177D8D77B3D6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5DFDFE8-8AFE-A288-045A-177D8D77B3D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022147B-D8E2-1B51-E3B4-FD3851B65ABD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022147B-D8E2-1B51-E3B4-FD3851B65AB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42D837D-D8D1-4303-61F8-7C96B407B14B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42D837D-D8D1-4303-61F8-7C96B407B14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502F25-D3D9-4B1E-0FFE-A6F8732EB43D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502F25-D3D9-4B1E-0FFE-A6F8732EB4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34F1E63-1C4F-AD6C-0B95-92FB87C1A959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34F1E63-1C4F-AD6C-0B95-92FB87C1A95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D6D87B9-3C28-4249-7C65-D14E3D684009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D6D87B9-3C28-4249-7C65-D14E3D6840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1877025-637D-D9B3-9D71-8B975A2778B8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1877025-637D-D9B3-9D71-8B975A2778B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E1A5A93-B86D-4CB7-250F-4404E52D36B2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E1A5A93-B86D-4CB7-250F-4404E52D36B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242ED2F-79CC-AB70-A19D-717DB5BCE8D2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242ED2F-79CC-AB70-A19D-717DB5BCE8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87B379B-2883-9B22-8EC8-90753F4690F4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87B379B-2883-9B22-8EC8-90753F4690F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A0CB02F-222C-4577-B66C-4AA369B0D446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A0CB02F-222C-4577-B66C-4AA369B0D44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37D0EEA-ADF1-70E5-6116-BF728FDF411C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37D0EEA-ADF1-70E5-6116-BF728FDF41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9BCE6F7-A20E-961A-36C1-1DD8B86D07F6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9BCE6F7-A20E-961A-36C1-1DD8B86D07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A597B19-7AD9-934A-2BEB-93A4589A2B09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3BAE4-ACB7-BBEF-B31E-39955C9FF760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3BAE4-ACB7-BBEF-B31E-39955C9FF7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1DEC76-DF64-D539-713E-B4EC618A4DAA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1DEC76-DF64-D539-713E-B4EC618A4D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3FE230-19DC-3379-2114-B89BF1FF9438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3FE230-19DC-3379-2114-B89BF1FF94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A8147F2-1F6D-BC38-DD7D-E7C1C96E713B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A8147F2-1F6D-BC38-DD7D-E7C1C96E71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11FC6F-4FED-C13E-F2D8-72485FD23721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11FC6F-4FED-C13E-F2D8-72485FD2372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D0C7AE-8349-6668-6854-EB1E53E31C85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D0C7AE-8349-6668-6854-EB1E53E31C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CB21B6-7087-E975-38DB-7E8F143E28FD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CB21B6-7087-E975-38DB-7E8F143E28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84FD9F1-37A2-0F2F-9A78-1DFEF38D612B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84FD9F1-37A2-0F2F-9A78-1DFEF38D612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58B345-A613-F7C0-7A57-9BF477C2D3DE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58B345-A613-F7C0-7A57-9BF477C2D3D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CDB26B3-0747-D6CC-AFF1-41F5C54C6707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CDB26B3-0747-D6CC-AFF1-41F5C54C67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4F282B-3197-AABE-E592-BB271219E5EB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4F282B-3197-AABE-E592-BB271219E5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DEDBBD-CDC9-54D5-D9D4-9BFCC484CCAB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DEDBBD-CDC9-54D5-D9D4-9BFCC484CC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D77B05-7967-3657-9BC7-80F56BCC65D0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D77B05-7967-3657-9BC7-80F56BCC65D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283F56E-BA14-6E10-87C6-D7AC2C8BCA3C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283F56E-BA14-6E10-87C6-D7AC2C8BCA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4B6BE3-452E-CAC7-80BA-29D11111FD2E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4B6BE3-452E-CAC7-80BA-29D11111FD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6A89A92-36BD-15CD-4CDE-50CE4C15EAE6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6A89A92-36BD-15CD-4CDE-50CE4C15EAE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96098F96-C64E-B39D-7189-D38A0F6520B0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9DAD64-A2EC-0D04-7463-3938A14CAAFB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9DAD64-A2EC-0D04-7463-3938A14CAAF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950306-A93C-1CB6-6352-92D58B13DFD2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950306-A93C-1CB6-6352-92D58B13DF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CD0520D-262A-735A-39FC-5600B5D4BBD5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CD0520D-262A-735A-39FC-5600B5D4BBD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BAA0AEC-D6FE-A24A-1B4D-63F7B22CC838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BAA0AEC-D6FE-A24A-1B4D-63F7B22CC83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402333A-2E61-7CEA-C5E1-C462C8EF9120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402333A-2E61-7CEA-C5E1-C462C8EF912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D9956F-19D7-FF4E-7345-7F883118A094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D9956F-19D7-FF4E-7345-7F883118A0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C5C683C-80F4-1085-FEC7-B9A68466A981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C5C683C-80F4-1085-FEC7-B9A68466A9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C4AB78D-F4D8-BC48-4836-7056D853A2E0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C4AB78D-F4D8-BC48-4836-7056D853A2E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25540A0-E08A-2BEE-B456-1B79695DDD7A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25540A0-E08A-2BEE-B456-1B79695DDD7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E62C80-E43F-98A8-8BFB-C5390BEC858A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E62C80-E43F-98A8-8BFB-C5390BEC85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F496E06-BBB7-97AE-51F8-FBDFA824E1FF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F496E06-BBB7-97AE-51F8-FBDFA824E1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698B0D9-114B-9D70-85D6-C5E05B18EEFF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698B0D9-114B-9D70-85D6-C5E05B18EEF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18E5E65-2E0D-9FCF-9BB7-F3739B49899A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18E5E65-2E0D-9FCF-9BB7-F3739B49899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C17874C-2184-19C8-8551-581B4B406665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C17874C-2184-19C8-8551-581B4B4066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B1C1F40-EB39-1CCF-4B95-E1D8426AC953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B1C1F40-EB39-1CCF-4B95-E1D8426AC95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643E2C8-9E44-0ADD-4DE8-91C8B9BB8CD6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643E2C8-9E44-0ADD-4DE8-91C8B9BB8C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BE66EE0-6B83-ADDD-51A8-AC13C876E4F7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BE66EE0-6B83-ADDD-51A8-AC13C876E4F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D3C4AA9-F450-16AE-74AD-3B7A84E648BB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0D02798-2298-18B1-B516-4846AB11B520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0D02798-2298-18B1-B516-4846AB11B5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7726053-AE43-DCE8-F799-30CD0331F961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7726053-AE43-DCE8-F799-30CD0331F96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37912E5-8BC0-0558-86F7-8F2851DE5A43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37912E5-8BC0-0558-86F7-8F2851DE5A4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5755266-3A9B-FF75-EA84-A3ED12E6A72D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5755266-3A9B-FF75-EA84-A3ED12E6A7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6D7FBCF2-ED26-E753-FCFB-98407202FA5D}"/>
              </a:ext>
            </a:extLst>
          </p:cNvPr>
          <p:cNvPicPr>
            <a:picLocks noChangeAspect="1"/>
          </p:cNvPicPr>
          <p:nvPr/>
        </p:nvPicPr>
        <p:blipFill>
          <a:blip r:embed="rId15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DF39E9-D02E-D930-F8FB-80B64BAB46D6}"/>
                  </a:ext>
                </a:extLst>
              </p14:cNvPr>
              <p14:cNvContentPartPr/>
              <p14:nvPr/>
            </p14:nvContentPartPr>
            <p14:xfrm>
              <a:off x="10639108" y="1399017"/>
              <a:ext cx="637200" cy="428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DF39E9-D02E-D930-F8FB-80B64BAB46D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630468" y="1390017"/>
                <a:ext cx="654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7B21DF1-D5D5-485E-7FE5-67E8763FFDCD}"/>
                  </a:ext>
                </a:extLst>
              </p14:cNvPr>
              <p14:cNvContentPartPr/>
              <p14:nvPr/>
            </p14:nvContentPartPr>
            <p14:xfrm>
              <a:off x="5324788" y="2083017"/>
              <a:ext cx="468720" cy="1444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7B21DF1-D5D5-485E-7FE5-67E8763FFDC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315788" y="2074377"/>
                <a:ext cx="48636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7087A08-E744-9799-22AE-5FC25276F30C}"/>
                  </a:ext>
                </a:extLst>
              </p14:cNvPr>
              <p14:cNvContentPartPr/>
              <p14:nvPr/>
            </p14:nvContentPartPr>
            <p14:xfrm>
              <a:off x="5467348" y="2029377"/>
              <a:ext cx="1462680" cy="156780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7087A08-E744-9799-22AE-5FC25276F30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458348" y="2020737"/>
                <a:ext cx="148032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0458B3A-2BF2-F96D-8F57-054918CF17E4}"/>
                  </a:ext>
                </a:extLst>
              </p14:cNvPr>
              <p14:cNvContentPartPr/>
              <p14:nvPr/>
            </p14:nvContentPartPr>
            <p14:xfrm>
              <a:off x="2170828" y="2590617"/>
              <a:ext cx="3562200" cy="648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0458B3A-2BF2-F96D-8F57-054918CF17E4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162188" y="2581977"/>
                <a:ext cx="357984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FE030C3A-B0AF-0238-F304-F43D1C02A9F9}"/>
                  </a:ext>
                </a:extLst>
              </p14:cNvPr>
              <p14:cNvContentPartPr/>
              <p14:nvPr/>
            </p14:nvContentPartPr>
            <p14:xfrm>
              <a:off x="11543068" y="1351497"/>
              <a:ext cx="239400" cy="5886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FE030C3A-B0AF-0238-F304-F43D1C02A9F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1534428" y="1342857"/>
                <a:ext cx="257040" cy="60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00657A7-C3C5-BF5A-621D-86AC5C92CE47}"/>
              </a:ext>
            </a:extLst>
          </p:cNvPr>
          <p:cNvGrpSpPr/>
          <p:nvPr/>
        </p:nvGrpSpPr>
        <p:grpSpPr>
          <a:xfrm>
            <a:off x="196228" y="76017"/>
            <a:ext cx="10592280" cy="4052880"/>
            <a:chOff x="196228" y="76017"/>
            <a:chExt cx="10592280" cy="405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D4775F-D973-C623-0B74-8AEDBDE07B5A}"/>
                    </a:ext>
                  </a:extLst>
                </p14:cNvPr>
                <p14:cNvContentPartPr/>
                <p14:nvPr/>
              </p14:nvContentPartPr>
              <p14:xfrm>
                <a:off x="704188" y="2857377"/>
                <a:ext cx="327960" cy="2757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9D4775F-D973-C623-0B74-8AEDBDE07B5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5188" y="2848737"/>
                  <a:ext cx="345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0FD1AB0-CC39-4AE5-C870-42618FA9FC0A}"/>
                    </a:ext>
                  </a:extLst>
                </p14:cNvPr>
                <p14:cNvContentPartPr/>
                <p14:nvPr/>
              </p14:nvContentPartPr>
              <p14:xfrm>
                <a:off x="1374148" y="2674857"/>
                <a:ext cx="55440" cy="391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0FD1AB0-CC39-4AE5-C870-42618FA9F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65148" y="2666217"/>
                  <a:ext cx="73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8C75123-2556-21C5-472B-D30E1D7D4966}"/>
                    </a:ext>
                  </a:extLst>
                </p14:cNvPr>
                <p14:cNvContentPartPr/>
                <p14:nvPr/>
              </p14:nvContentPartPr>
              <p14:xfrm>
                <a:off x="1253548" y="2626617"/>
                <a:ext cx="891000" cy="493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8C75123-2556-21C5-472B-D30E1D7D496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44548" y="2617977"/>
                  <a:ext cx="9086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AA914B-DB42-6A7B-4959-63C24C53C006}"/>
                    </a:ext>
                  </a:extLst>
                </p14:cNvPr>
                <p14:cNvContentPartPr/>
                <p14:nvPr/>
              </p14:nvContentPartPr>
              <p14:xfrm>
                <a:off x="672868" y="3649737"/>
                <a:ext cx="163440" cy="423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AA914B-DB42-6A7B-4959-63C24C53C0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64228" y="3641097"/>
                  <a:ext cx="18108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237371-968E-7169-A687-4D37229B0992}"/>
                    </a:ext>
                  </a:extLst>
                </p14:cNvPr>
                <p14:cNvContentPartPr/>
                <p14:nvPr/>
              </p14:nvContentPartPr>
              <p14:xfrm>
                <a:off x="947908" y="3491337"/>
                <a:ext cx="135720" cy="607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237371-968E-7169-A687-4D37229B09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9268" y="3482697"/>
                  <a:ext cx="153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DCDB4A9-4ECF-B3B3-8385-E6DEAA2199FB}"/>
                    </a:ext>
                  </a:extLst>
                </p14:cNvPr>
                <p14:cNvContentPartPr/>
                <p14:nvPr/>
              </p14:nvContentPartPr>
              <p14:xfrm>
                <a:off x="979948" y="3780777"/>
                <a:ext cx="115200" cy="34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DCDB4A9-4ECF-B3B3-8385-E6DEAA2199F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1308" y="3771777"/>
                  <a:ext cx="1328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DF4E7E5-E3BB-F287-E635-D66DC0697EB5}"/>
                    </a:ext>
                  </a:extLst>
                </p14:cNvPr>
                <p14:cNvContentPartPr/>
                <p14:nvPr/>
              </p14:nvContentPartPr>
              <p14:xfrm>
                <a:off x="876628" y="3712377"/>
                <a:ext cx="21960" cy="387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DF4E7E5-E3BB-F287-E635-D66DC0697E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7988" y="3703737"/>
                  <a:ext cx="39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2F79A8C-1EBE-C1F7-A2D0-E8EFEC0DB3D1}"/>
                    </a:ext>
                  </a:extLst>
                </p14:cNvPr>
                <p14:cNvContentPartPr/>
                <p14:nvPr/>
              </p14:nvContentPartPr>
              <p14:xfrm>
                <a:off x="1362268" y="3577377"/>
                <a:ext cx="65880" cy="447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2F79A8C-1EBE-C1F7-A2D0-E8EFEC0DB3D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353628" y="3568737"/>
                  <a:ext cx="835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E0C245C-B991-FDF6-34BF-E95AF548FF62}"/>
                    </a:ext>
                  </a:extLst>
                </p14:cNvPr>
                <p14:cNvContentPartPr/>
                <p14:nvPr/>
              </p14:nvContentPartPr>
              <p14:xfrm>
                <a:off x="1373788" y="3569817"/>
                <a:ext cx="699120" cy="427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E0C245C-B991-FDF6-34BF-E95AF548FF6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65148" y="3561177"/>
                  <a:ext cx="7167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9EE5A88-0468-D9E2-F563-AFFBD4BE72BF}"/>
                    </a:ext>
                  </a:extLst>
                </p14:cNvPr>
                <p14:cNvContentPartPr/>
                <p14:nvPr/>
              </p14:nvContentPartPr>
              <p14:xfrm>
                <a:off x="196228" y="197697"/>
                <a:ext cx="428400" cy="466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9EE5A88-0468-D9E2-F563-AFFBD4BE72B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87588" y="189057"/>
                  <a:ext cx="4460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A13970-AF82-FCBB-A6F0-0743BF59CD70}"/>
                    </a:ext>
                  </a:extLst>
                </p14:cNvPr>
                <p14:cNvContentPartPr/>
                <p14:nvPr/>
              </p14:nvContentPartPr>
              <p14:xfrm>
                <a:off x="315028" y="432417"/>
                <a:ext cx="161640" cy="2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A13970-AF82-FCBB-A6F0-0743BF59CD7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06028" y="423417"/>
                  <a:ext cx="1792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01D691-9DAA-A807-5DF9-2B8237186F46}"/>
                    </a:ext>
                  </a:extLst>
                </p14:cNvPr>
                <p14:cNvContentPartPr/>
                <p14:nvPr/>
              </p14:nvContentPartPr>
              <p14:xfrm>
                <a:off x="609868" y="76017"/>
                <a:ext cx="167040" cy="554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01D691-9DAA-A807-5DF9-2B8237186F4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01228" y="67377"/>
                  <a:ext cx="1846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77BE998-BA02-0615-F857-95642F96ABFE}"/>
                    </a:ext>
                  </a:extLst>
                </p14:cNvPr>
                <p14:cNvContentPartPr/>
                <p14:nvPr/>
              </p14:nvContentPartPr>
              <p14:xfrm>
                <a:off x="648748" y="1144857"/>
                <a:ext cx="261360" cy="217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77BE998-BA02-0615-F857-95642F96ABF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40108" y="1136217"/>
                  <a:ext cx="279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0D6CAE1-72DE-61E0-B94D-6E8F2976F815}"/>
                    </a:ext>
                  </a:extLst>
                </p14:cNvPr>
                <p14:cNvContentPartPr/>
                <p14:nvPr/>
              </p14:nvContentPartPr>
              <p14:xfrm>
                <a:off x="686908" y="1662177"/>
                <a:ext cx="250920" cy="6768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0D6CAE1-72DE-61E0-B94D-6E8F2976F81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78268" y="1653177"/>
                  <a:ext cx="26856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CF60E7A-2DCA-DD8F-A40D-BEDC3A9B00EA}"/>
                    </a:ext>
                  </a:extLst>
                </p14:cNvPr>
                <p14:cNvContentPartPr/>
                <p14:nvPr/>
              </p14:nvContentPartPr>
              <p14:xfrm>
                <a:off x="1136548" y="929937"/>
                <a:ext cx="11880" cy="353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CF60E7A-2DCA-DD8F-A40D-BEDC3A9B00E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7548" y="921297"/>
                  <a:ext cx="29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B394D2C-904F-925D-7D4B-432B5173D33A}"/>
                    </a:ext>
                  </a:extLst>
                </p14:cNvPr>
                <p14:cNvContentPartPr/>
                <p14:nvPr/>
              </p14:nvContentPartPr>
              <p14:xfrm>
                <a:off x="1103788" y="915177"/>
                <a:ext cx="532800" cy="3841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B394D2C-904F-925D-7D4B-432B5173D33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95148" y="906537"/>
                  <a:ext cx="550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2287D1-C2F2-FA78-0670-8D6FA68FEC15}"/>
                    </a:ext>
                  </a:extLst>
                </p14:cNvPr>
                <p14:cNvContentPartPr/>
                <p14:nvPr/>
              </p14:nvContentPartPr>
              <p14:xfrm>
                <a:off x="1244548" y="1875657"/>
                <a:ext cx="27360" cy="363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2287D1-C2F2-FA78-0670-8D6FA68FEC1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235548" y="1866657"/>
                  <a:ext cx="450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D9225A-0115-1D37-BC07-D422EA890505}"/>
                    </a:ext>
                  </a:extLst>
                </p14:cNvPr>
                <p14:cNvContentPartPr/>
                <p14:nvPr/>
              </p14:nvContentPartPr>
              <p14:xfrm>
                <a:off x="1136188" y="1813017"/>
                <a:ext cx="701280" cy="442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D9225A-0115-1D37-BC07-D422EA89050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27548" y="1804017"/>
                  <a:ext cx="71892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F2CC57D-EF0B-2A9C-11B3-D40D2DC47E35}"/>
                    </a:ext>
                  </a:extLst>
                </p14:cNvPr>
                <p14:cNvContentPartPr/>
                <p14:nvPr/>
              </p14:nvContentPartPr>
              <p14:xfrm>
                <a:off x="3050308" y="811137"/>
                <a:ext cx="16560" cy="860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F2CC57D-EF0B-2A9C-11B3-D40D2DC47E3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41668" y="802497"/>
                  <a:ext cx="34200" cy="87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CC27ABF-8860-98EA-3355-0287A991F376}"/>
                    </a:ext>
                  </a:extLst>
                </p14:cNvPr>
                <p14:cNvContentPartPr/>
                <p14:nvPr/>
              </p14:nvContentPartPr>
              <p14:xfrm>
                <a:off x="3081268" y="732657"/>
                <a:ext cx="1144440" cy="924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CC27ABF-8860-98EA-3355-0287A991F37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72628" y="724017"/>
                  <a:ext cx="116208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013B093-686C-95D3-6424-94A132A95831}"/>
                    </a:ext>
                  </a:extLst>
                </p14:cNvPr>
                <p14:cNvContentPartPr/>
                <p14:nvPr/>
              </p14:nvContentPartPr>
              <p14:xfrm>
                <a:off x="3072268" y="1691697"/>
                <a:ext cx="178920" cy="756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013B093-686C-95D3-6424-94A132A958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63628" y="1682697"/>
                  <a:ext cx="196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E525631-E990-3364-8874-520015FA4823}"/>
                    </a:ext>
                  </a:extLst>
                </p14:cNvPr>
                <p14:cNvContentPartPr/>
                <p14:nvPr/>
              </p14:nvContentPartPr>
              <p14:xfrm>
                <a:off x="1677268" y="953697"/>
                <a:ext cx="1553760" cy="142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E525631-E990-3364-8874-520015FA482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668268" y="945057"/>
                  <a:ext cx="1571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BE489CE-9BA6-2E46-505C-38B8592BEDB0}"/>
                    </a:ext>
                  </a:extLst>
                </p14:cNvPr>
                <p14:cNvContentPartPr/>
                <p14:nvPr/>
              </p14:nvContentPartPr>
              <p14:xfrm>
                <a:off x="1814788" y="1285257"/>
                <a:ext cx="1254960" cy="696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BE489CE-9BA6-2E46-505C-38B8592BEDB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806148" y="1276617"/>
                  <a:ext cx="127260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1A9E0F3-8BDB-F70B-ADF6-2077EC37D65E}"/>
                    </a:ext>
                  </a:extLst>
                </p14:cNvPr>
                <p14:cNvContentPartPr/>
                <p14:nvPr/>
              </p14:nvContentPartPr>
              <p14:xfrm>
                <a:off x="4262788" y="1086177"/>
                <a:ext cx="1406520" cy="1288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1A9E0F3-8BDB-F70B-ADF6-2077EC37D65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54148" y="1077537"/>
                  <a:ext cx="1424160" cy="13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16F7EB8-0C21-FE44-ED10-44F32B0FDDBB}"/>
                    </a:ext>
                  </a:extLst>
                </p14:cNvPr>
                <p14:cNvContentPartPr/>
                <p14:nvPr/>
              </p14:nvContentPartPr>
              <p14:xfrm>
                <a:off x="8865388" y="898977"/>
                <a:ext cx="1175040" cy="1998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16F7EB8-0C21-FE44-ED10-44F32B0FDDB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856388" y="88997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F4F342-CE2C-4B1F-E361-2F5F8FE73447}"/>
                    </a:ext>
                  </a:extLst>
                </p14:cNvPr>
                <p14:cNvContentPartPr/>
                <p14:nvPr/>
              </p14:nvContentPartPr>
              <p14:xfrm>
                <a:off x="9694828" y="1297137"/>
                <a:ext cx="300960" cy="445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F4F342-CE2C-4B1F-E361-2F5F8FE7344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85828" y="128813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66025DB-74AD-1C04-FCBE-326994B8E16E}"/>
                    </a:ext>
                  </a:extLst>
                </p14:cNvPr>
                <p14:cNvContentPartPr/>
                <p14:nvPr/>
              </p14:nvContentPartPr>
              <p14:xfrm>
                <a:off x="9076348" y="1377777"/>
                <a:ext cx="238320" cy="338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66025DB-74AD-1C04-FCBE-326994B8E16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67708" y="136877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B3968E4-9D5B-064C-E899-E8DACE7BFEDA}"/>
                    </a:ext>
                  </a:extLst>
                </p14:cNvPr>
                <p14:cNvContentPartPr/>
                <p14:nvPr/>
              </p14:nvContentPartPr>
              <p14:xfrm>
                <a:off x="8955028" y="2279577"/>
                <a:ext cx="292320" cy="383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B3968E4-9D5B-064C-E899-E8DACE7BFE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46028" y="227057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65DE167-E65D-9B79-3ED9-3503F58216D3}"/>
                    </a:ext>
                  </a:extLst>
                </p14:cNvPr>
                <p14:cNvContentPartPr/>
                <p14:nvPr/>
              </p14:nvContentPartPr>
              <p14:xfrm>
                <a:off x="9322228" y="2371737"/>
                <a:ext cx="287640" cy="232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65DE167-E65D-9B79-3ED9-3503F58216D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313228" y="236273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16C2524-1A91-85CB-56AB-20BB9D922A21}"/>
                    </a:ext>
                  </a:extLst>
                </p14:cNvPr>
                <p14:cNvContentPartPr/>
                <p14:nvPr/>
              </p14:nvContentPartPr>
              <p14:xfrm>
                <a:off x="9561268" y="2309817"/>
                <a:ext cx="187560" cy="2491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16C2524-1A91-85CB-56AB-20BB9D922A2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552268" y="2300817"/>
                  <a:ext cx="205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7E63547-D5C7-3EAB-B9A8-9E1FB58E71C8}"/>
                    </a:ext>
                  </a:extLst>
                </p14:cNvPr>
                <p14:cNvContentPartPr/>
                <p14:nvPr/>
              </p14:nvContentPartPr>
              <p14:xfrm>
                <a:off x="9610588" y="2395137"/>
                <a:ext cx="4320" cy="6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7E63547-D5C7-3EAB-B9A8-9E1FB58E71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01948" y="2386137"/>
                  <a:ext cx="219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8FD4F90-0AAA-BC12-66C7-C19D1CF7373F}"/>
                    </a:ext>
                  </a:extLst>
                </p14:cNvPr>
                <p14:cNvContentPartPr/>
                <p14:nvPr/>
              </p14:nvContentPartPr>
              <p14:xfrm>
                <a:off x="9486028" y="2331777"/>
                <a:ext cx="116640" cy="275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8FD4F90-0AAA-BC12-66C7-C19D1CF7373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477028" y="2323137"/>
                  <a:ext cx="1342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010DD0-82D2-90AE-A8C8-44215610A8A5}"/>
                    </a:ext>
                  </a:extLst>
                </p14:cNvPr>
                <p14:cNvContentPartPr/>
                <p14:nvPr/>
              </p14:nvContentPartPr>
              <p14:xfrm>
                <a:off x="9608428" y="2475417"/>
                <a:ext cx="130680" cy="162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010DD0-82D2-90AE-A8C8-44215610A8A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99788" y="2466417"/>
                  <a:ext cx="1483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0175DED-1D8A-E876-7692-23B0972C16D3}"/>
                    </a:ext>
                  </a:extLst>
                </p14:cNvPr>
                <p14:cNvContentPartPr/>
                <p14:nvPr/>
              </p14:nvContentPartPr>
              <p14:xfrm>
                <a:off x="6900868" y="1450497"/>
                <a:ext cx="1991520" cy="12272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0175DED-1D8A-E876-7692-23B0972C16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92228" y="1441857"/>
                  <a:ext cx="2009160" cy="12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EAF4561-0E35-5061-7827-C00DB2C6055E}"/>
                    </a:ext>
                  </a:extLst>
                </p14:cNvPr>
                <p14:cNvContentPartPr/>
                <p14:nvPr/>
              </p14:nvContentPartPr>
              <p14:xfrm>
                <a:off x="2120428" y="2498457"/>
                <a:ext cx="6845040" cy="1251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EAF4561-0E35-5061-7827-C00DB2C6055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111428" y="2489817"/>
                  <a:ext cx="6862680" cy="12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28AAB17-360E-2532-2874-CF51623528D7}"/>
                    </a:ext>
                  </a:extLst>
                </p14:cNvPr>
                <p14:cNvContentPartPr/>
                <p14:nvPr/>
              </p14:nvContentPartPr>
              <p14:xfrm>
                <a:off x="10105228" y="1558857"/>
                <a:ext cx="683280" cy="63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28AAB17-360E-2532-2874-CF51623528D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96228" y="1549857"/>
                  <a:ext cx="70092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1752670-65E8-1ED3-9370-B5D2C945B8D9}"/>
                  </a:ext>
                </a:extLst>
              </p14:cNvPr>
              <p14:cNvContentPartPr/>
              <p14:nvPr/>
            </p14:nvContentPartPr>
            <p14:xfrm>
              <a:off x="3020068" y="4349577"/>
              <a:ext cx="1800" cy="108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1752670-65E8-1ED3-9370-B5D2C945B8D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3011428" y="4340937"/>
                <a:ext cx="1944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84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1565-1EFC-C989-EFCE-2DDA2B74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08B8CD-8E51-06D3-5B94-C3808678BEF8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08B8CD-8E51-06D3-5B94-C3808678BE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C91F4A1-B20F-FC3B-DEAC-B37C586D345C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C91F4A1-B20F-FC3B-DEAC-B37C586D3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EB3F7F-EE82-FBFC-4DB6-4B5F15280083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EB3F7F-EE82-FBFC-4DB6-4B5F152800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BC6503E-573C-4CD1-F4CE-10A2955BCB1E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BC6503E-573C-4CD1-F4CE-10A2955BCB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C8B6EC-7FDC-C66B-53E6-ECF75F3061F0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C8B6EC-7FDC-C66B-53E6-ECF75F3061F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AF11644-9C1D-37F1-BA8D-FDE6795818A8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AF11644-9C1D-37F1-BA8D-FDE6795818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80375C-BEDB-850D-EF06-2614D7DD3385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80375C-BEDB-850D-EF06-2614D7DD33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486F71-7FF4-1CBC-0121-5B5AD9F54891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486F71-7FF4-1CBC-0121-5B5AD9F548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FC5643-573C-42A1-B507-958E93CF200B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FC5643-573C-42A1-B507-958E93CF20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C09913-8604-28C2-2556-801620240C6C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C09913-8604-28C2-2556-801620240C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124F98F-E368-7924-CB88-7161E0225BA9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124F98F-E368-7924-CB88-7161E0225B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2EC4080-BDC3-A316-E4EB-747EAB0994FB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2EC4080-BDC3-A316-E4EB-747EAB0994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E96AEB-309C-7673-C9EF-6629DCBCA97C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E96AEB-309C-7673-C9EF-6629DCBCA97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592D962-D0C6-C7D5-57AA-04FFB9E60D4C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592D962-D0C6-C7D5-57AA-04FFB9E60D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175363-607E-AB31-7C11-F151509F123B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175363-607E-AB31-7C11-F151509F123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F38705-CE02-22AA-2F1C-3A224909A211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F38705-CE02-22AA-2F1C-3A224909A2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4F6DB1-AD69-5D31-9EED-35E16698FA00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4F6DB1-AD69-5D31-9EED-35E16698FA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61DB4BF-94B1-42FB-4CB0-00B87B355A01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61DB4BF-94B1-42FB-4CB0-00B87B355A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9E9AC0E-E201-F74F-B7BA-8913935130BE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9E9AC0E-E201-F74F-B7BA-8913935130B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80DC7A-3170-2B1B-389E-6F980D2B3B6A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80DC7A-3170-2B1B-389E-6F980D2B3B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67E9CD4-138A-5DAE-7FDC-99FFB3E0694B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67E9CD4-138A-5DAE-7FDC-99FFB3E0694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8293512-4E4E-43AE-6C16-DED4F5CA7ED5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8293512-4E4E-43AE-6C16-DED4F5CA7ED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27CE647-F5A0-9C2E-7BA2-8C7ADE62BAE3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27CE647-F5A0-9C2E-7BA2-8C7ADE62BA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2F948FC-4D47-DE12-10E6-9F7034EE3F07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2F948FC-4D47-DE12-10E6-9F7034EE3F0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C0EECE-1BCE-504A-8D9F-7F9AA3D34D20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C0EECE-1BCE-504A-8D9F-7F9AA3D34D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B726CE5-8424-3EEA-4A4B-37AB5A990060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B726CE5-8424-3EEA-4A4B-37AB5A99006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5B64A37-CE16-8E02-85F9-3E1F928AF0E3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5B64A37-CE16-8E02-85F9-3E1F928AF0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C678226-C618-BBBD-08F7-F8EAAA1C580E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C678226-C618-BBBD-08F7-F8EAAA1C580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74040E-5E1B-047D-67B0-C0A383835CB0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74040E-5E1B-047D-67B0-C0A383835CB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69ABF4-F0F9-1CEB-2CE1-4634F99838D0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69ABF4-F0F9-1CEB-2CE1-4634F99838D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8B1011B-4AAB-F23D-925C-B11CA17463BE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8B1011B-4AAB-F23D-925C-B11CA17463B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8F1F534-65DD-DA3D-391C-DDFB7A41053A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8F1F534-65DD-DA3D-391C-DDFB7A41053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DD39F0F-F76F-4FC6-B5F2-B78649528BAC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DD39F0F-F76F-4FC6-B5F2-B78649528BA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71F814B-E354-EDE6-E843-D89582132C18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71F814B-E354-EDE6-E843-D89582132C1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70D0956-9EFF-A249-4797-2BE86117B8E1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0D0956-9EFF-A249-4797-2BE86117B8E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B384DCB-9961-B3BA-5828-D69E2B53A93B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B384DCB-9961-B3BA-5828-D69E2B53A93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F5112AE-4BBB-26EC-F708-4D7EEDB4E639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F5112AE-4BBB-26EC-F708-4D7EEDB4E6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EEBAE82-AF89-00E3-C99D-03DA4971251D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EEBAE82-AF89-00E3-C99D-03DA4971251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7753576-9BBF-4FCC-74B9-DF62C4F88E68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7753576-9BBF-4FCC-74B9-DF62C4F88E6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87FF92C6-6EA0-C90E-1161-59FAC05C2540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841E79-A161-C78A-C91B-26334B7B5C24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841E79-A161-C78A-C91B-26334B7B5C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C9EEC9-624B-E146-17B3-CB3738DE08F0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C9EEC9-624B-E146-17B3-CB3738DE08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19F5AB5-3B96-E991-C5A8-CC0C4A275714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19F5AB5-3B96-E991-C5A8-CC0C4A2757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221B01F-5F7C-7267-44EA-B6B76644E6BB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221B01F-5F7C-7267-44EA-B6B76644E6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5127D7-7059-3580-237E-A6C695C1B1BE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5127D7-7059-3580-237E-A6C695C1B1B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19ADD9-37CB-20CD-ED21-9D4364C33B25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19ADD9-37CB-20CD-ED21-9D4364C33B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E49304-2EAA-DC86-E07A-FE7224B72E95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E49304-2EAA-DC86-E07A-FE7224B72E9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38FFC18-FA02-E9F1-1646-C6011EC4AE91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38FFC18-FA02-E9F1-1646-C6011EC4AE9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B14CD8-EC42-EF45-FFA8-BEFB2166C932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B14CD8-EC42-EF45-FFA8-BEFB2166C9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30D055-83CB-87DC-4EE8-8E89765473B7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30D055-83CB-87DC-4EE8-8E89765473B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2054DC6-A423-138B-5887-8098E74FAD2F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2054DC6-A423-138B-5887-8098E74FAD2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8645D85-FB33-07DB-2966-6D2E0FEBD8FA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8645D85-FB33-07DB-2966-6D2E0FEBD8F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869166-DD1F-66FD-83FB-FE49D31DD199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869166-DD1F-66FD-83FB-FE49D31DD1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FE28FCE-A876-21DA-5DA1-BAB6C5022334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FE28FCE-A876-21DA-5DA1-BAB6C502233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74E8287-BAD4-B8A0-D5CC-DBE1D72ECABC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74E8287-BAD4-B8A0-D5CC-DBE1D72ECA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4C6EBC9-66EF-9C39-36C8-BC1256726867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4C6EBC9-66EF-9C39-36C8-BC12567268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C7AD474-EFD7-4BB2-1B41-BC7243E15629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2393D06-596D-7600-A651-5714C0A97F5C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2393D06-596D-7600-A651-5714C0A97F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9DE882-400A-7B31-5014-662886AA4447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9DE882-400A-7B31-5014-662886AA44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B81CFC8-820F-6C05-954A-980A85A0A207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B81CFC8-820F-6C05-954A-980A85A0A20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BE5D76-ED07-76C4-40F5-7DE5898ADD80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BE5D76-ED07-76C4-40F5-7DE5898ADD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7B3F4F-4D53-FBE4-8009-20BB18864D13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7B3F4F-4D53-FBE4-8009-20BB18864D1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98BC2A-3755-3873-634E-9A18D0231283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98BC2A-3755-3873-634E-9A18D02312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090D60D-3704-666F-0048-A8A637BDC1EC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090D60D-3704-666F-0048-A8A637BDC1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3EF115D-9474-8C1D-859B-ADFB1DF6EF41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3EF115D-9474-8C1D-859B-ADFB1DF6EF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FEBC0DA-50EC-663E-FFFA-A3EA75C2F012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FEBC0DA-50EC-663E-FFFA-A3EA75C2F01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206C7E6-15E8-54B0-1157-ADF9AB0094D1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206C7E6-15E8-54B0-1157-ADF9AB0094D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DB10AA-35FD-FA54-7C0F-3044A0F2AEDD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DB10AA-35FD-FA54-7C0F-3044A0F2AED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7023B0-A9C2-5299-F66A-AB182859D985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7023B0-A9C2-5299-F66A-AB182859D9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143C555-0A9C-CC9A-0F61-C88002F566ED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143C555-0A9C-CC9A-0F61-C88002F566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7328384-947E-A4C0-A9C1-FB162A4218EB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7328384-947E-A4C0-A9C1-FB162A4218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4B8379-CC58-E97F-DE9B-0CC9D026DA9F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4B8379-CC58-E97F-DE9B-0CC9D026DA9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77A22F-47D1-A2C7-B713-03A775EE26D9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77A22F-47D1-A2C7-B713-03A775EE26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EE5D04-0FF5-8D0F-F4FE-8F166F5E991A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EE5D04-0FF5-8D0F-F4FE-8F166F5E99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85507AC-94B3-8A0A-C432-1FF34C25E76C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FC0A35F-D80F-24BC-1FC8-13AC2323A3A0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FC0A35F-D80F-24BC-1FC8-13AC2323A3A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65802F8-336B-D922-1D4B-5B3EFD15BA69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65802F8-336B-D922-1D4B-5B3EFD15BA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24AA143-CD85-8C1C-C6D3-54DF6ABC05F0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24AA143-CD85-8C1C-C6D3-54DF6ABC05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C270ED-0CFF-9DD9-3DD0-5A0A0FD9FE66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C270ED-0CFF-9DD9-3DD0-5A0A0FD9FE6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47ED240-89D5-35E3-E873-B76B2F48240B}"/>
              </a:ext>
            </a:extLst>
          </p:cNvPr>
          <p:cNvGrpSpPr/>
          <p:nvPr/>
        </p:nvGrpSpPr>
        <p:grpSpPr>
          <a:xfrm>
            <a:off x="307468" y="359441"/>
            <a:ext cx="632520" cy="642600"/>
            <a:chOff x="307468" y="359441"/>
            <a:chExt cx="632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5BA2B8-A359-C821-6751-56343D73EC7A}"/>
                    </a:ext>
                  </a:extLst>
                </p14:cNvPr>
                <p14:cNvContentPartPr/>
                <p14:nvPr/>
              </p14:nvContentPartPr>
              <p14:xfrm>
                <a:off x="307468" y="359441"/>
                <a:ext cx="462240" cy="64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5BA2B8-A359-C821-6751-56343D73EC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468" y="350441"/>
                  <a:ext cx="479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6CC9C9-FF0B-4427-1F92-FE8A5EE71C08}"/>
                    </a:ext>
                  </a:extLst>
                </p14:cNvPr>
                <p14:cNvContentPartPr/>
                <p14:nvPr/>
              </p14:nvContentPartPr>
              <p14:xfrm>
                <a:off x="762148" y="384281"/>
                <a:ext cx="177840" cy="55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6CC9C9-FF0B-4427-1F92-FE8A5EE71C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3508" y="375281"/>
                  <a:ext cx="195480" cy="56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608F37F5-085F-6FD3-336E-AB36B1BB5D27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0D2074B-22EC-C2C5-5C69-9E668525ED9D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0D2074B-22EC-C2C5-5C69-9E668525ED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453CA1C-2EEB-9F89-CD0D-60BA2E8E680A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453CA1C-2EEB-9F89-CD0D-60BA2E8E68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4254090-5F22-12B7-CD2A-0C0E798410E6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4254090-5F22-12B7-CD2A-0C0E798410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0A58AD6-C568-78F4-70A7-AF279BA1F1E1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0A58AD6-C568-78F4-70A7-AF279BA1F1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7424269A-DE57-BE9C-47E0-0FF39F5D77AC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7424269A-DE57-BE9C-47E0-0FF39F5D77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6661576-CB68-633E-F245-FA48470FB9EB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6661576-CB68-633E-F245-FA48470FB9E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5999CDC8-E2EB-787E-703E-47EE16A00C78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5999CDC8-E2EB-787E-703E-47EE16A00C7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F614150-2C44-3221-4BAE-2FB1D8B9D391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F614150-2C44-3221-4BAE-2FB1D8B9D3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4258E32-0D43-C97B-FE30-A2F529E5D394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4258E32-0D43-C97B-FE30-A2F529E5D3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440F047-A60A-2C65-1B6D-478AB2E7BDDD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440F047-A60A-2C65-1B6D-478AB2E7BDD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9B91E83-261C-ABB0-30D1-22C62001CCEF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9B91E83-261C-ABB0-30D1-22C62001CCE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A54DEA47-9304-D58A-B6C2-A7EB02B084BB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A54DEA47-9304-D58A-B6C2-A7EB02B084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E81CB6C-BD07-6324-EBA8-B25541BCA8B1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E81CB6C-BD07-6324-EBA8-B25541BCA8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FAB3DBBB-0ADA-9A92-6699-E3ED1B8F84D8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FAB3DBBB-0ADA-9A92-6699-E3ED1B8F84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DEF2647-7D95-BB2F-1D75-7CE5107EEFD5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DEF2647-7D95-BB2F-1D75-7CE5107EEFD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B328E75-9623-4712-0389-158F73022133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B328E75-9623-4712-0389-158F730221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4D1AA52-091F-D8AA-4571-6204AFC13291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4D1AA52-091F-D8AA-4571-6204AFC132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9376B3AB-5D3B-B074-A974-72E78364F695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9376B3AB-5D3B-B074-A974-72E78364F69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89C4262-0F8F-7468-EDFC-8A29C7414DAF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89C4262-0F8F-7468-EDFC-8A29C7414D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6A9AC7-4529-6AF9-A1D1-23E8F827E834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6A9AC7-4529-6AF9-A1D1-23E8F827E8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B4C0152-E396-60C3-0C53-DECD55DFFF49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B4C0152-E396-60C3-0C53-DECD55DFFF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C0B3A6A7-C54A-9F77-7913-D2759970CA90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C0B3A6A7-C54A-9F77-7913-D2759970CA9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3CF24BB-BE96-F460-D3EA-D9F70D7F22E3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3CF24BB-BE96-F460-D3EA-D9F70D7F22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6F2E10E-B3B6-F22B-FF0B-60015ED9A5BB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6F2E10E-B3B6-F22B-FF0B-60015ED9A5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B99F10B-C03E-C43A-E61B-EF432E12A05A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B99F10B-C03E-C43A-E61B-EF432E12A0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9B0E2BF-9843-6637-46A2-C3EF4037365C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9B0E2BF-9843-6637-46A2-C3EF4037365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61F9E6-2D7E-8C8A-D8D3-168E3E4A32E5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61F9E6-2D7E-8C8A-D8D3-168E3E4A32E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53D8DCD-F734-8722-C2EF-B3C07ADD0821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53D8DCD-F734-8722-C2EF-B3C07ADD082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F891861-0B60-24A3-166E-065D316CC0E2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F891861-0B60-24A3-166E-065D316CC0E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05D4BA9-C2ED-0FEF-6EA1-8EF58D5BA198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05D4BA9-C2ED-0FEF-6EA1-8EF58D5BA1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14F45C7-15D7-69B0-CD78-746062861423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14F45C7-15D7-69B0-CD78-74606286142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509103B-77BF-F99C-809D-8F18D24501A4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509103B-77BF-F99C-809D-8F18D24501A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940042A-96CE-7EB0-3876-C775BEEA57CB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940042A-96CE-7EB0-3876-C775BEEA57C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A9A6002-00B8-F008-D989-46D8BBEF3461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A9A6002-00B8-F008-D989-46D8BBEF346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D077EC2-64ED-1D79-B0AC-B7211ED4F3C4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D077EC2-64ED-1D79-B0AC-B7211ED4F3C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BC2E2FD-9DD1-BCFD-68EF-C3826D3D5227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BC2E2FD-9DD1-BCFD-68EF-C3826D3D52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8A17601-A5AE-6ED1-D8F4-21137E565AD2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8A17601-A5AE-6ED1-D8F4-21137E565AD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D4995D7-11C5-9D4E-4B71-FBAF549C602C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D4995D7-11C5-9D4E-4B71-FBAF549C602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130BF08-91AD-A16A-82C7-37FF08B3DF65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130BF08-91AD-A16A-82C7-37FF08B3DF6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B43D1EA-55A2-9F20-3021-254119395251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CA1B61E-4BFE-E36D-BB14-AB78C36B7966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CA1B61E-4BFE-E36D-BB14-AB78C36B79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5BA6B8F8-856D-9587-DB53-98B175E48234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5BA6B8F8-856D-9587-DB53-98B175E4823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C04557-8C03-19B8-9A75-84E0D6CC62E8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C04557-8C03-19B8-9A75-84E0D6CC62E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E2ABBA-3115-F8AF-376E-AFD2652CC8A3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E2ABBA-3115-F8AF-376E-AFD2652CC8A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50D3473-A8CA-2F97-D46F-445E1FCE4A7C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50D3473-A8CA-2F97-D46F-445E1FCE4A7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E512A5-7398-A9DD-61D2-50A1EB62B952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E512A5-7398-A9DD-61D2-50A1EB62B95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E0E2C40-E748-F448-48E7-89F59C766723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E0E2C40-E748-F448-48E7-89F59C7667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1A703B2-E325-2458-A95C-941C64300158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1A703B2-E325-2458-A95C-941C643001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754C7C-277D-78D7-0005-1E42275051A3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754C7C-277D-78D7-0005-1E42275051A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1BA8C62-57DF-B27D-D92B-82E8850C0472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1BA8C62-57DF-B27D-D92B-82E8850C04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1327C04-1D33-237F-A680-79EB918D1D2C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1327C04-1D33-237F-A680-79EB918D1D2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0D88B34-C3E0-DE20-6FD4-F7210A0A3A58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0D88B34-C3E0-DE20-6FD4-F7210A0A3A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A9B67CC-3801-B4B8-A107-3C4DAA499A84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A9B67CC-3801-B4B8-A107-3C4DAA499A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9FA202-039C-F6CD-2DB6-659BCA6C2F18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9FA202-039C-F6CD-2DB6-659BCA6C2F1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1BEFB3C-2DBD-79F2-051D-C263B391C536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1BEFB3C-2DBD-79F2-051D-C263B391C53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6B7FDA8-C738-E54C-4144-F9F0AA7B36BE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6B7FDA8-C738-E54C-4144-F9F0AA7B36B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CAD408B-9F49-1049-7F42-305189EFA3E1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608A173-5C4E-B4D8-4F87-4F844E068C10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608A173-5C4E-B4D8-4F87-4F844E068C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43AF960-035F-458F-6566-410231153016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43AF960-035F-458F-6566-4102311530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D2FCC8C-793D-F42C-02D8-B4405EEA4944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D2FCC8C-793D-F42C-02D8-B4405EEA494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2FBC3B-5B54-2F47-60F6-ECE8EBFEBAD2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2FBC3B-5B54-2F47-60F6-ECE8EBFEBA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7DE0030-AF28-33FA-3551-B4B1849C5EDD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7DE0030-AF28-33FA-3551-B4B1849C5E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377C618-39C2-B9E5-7DA6-826464AF1908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377C618-39C2-B9E5-7DA6-826464AF19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1D21362-B9C8-4BF9-DC2A-40D9E8C4C8B8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1D21362-B9C8-4BF9-DC2A-40D9E8C4C8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34D6DC2-95C2-DA2E-0F2A-A5D66CBC0D6E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34D6DC2-95C2-DA2E-0F2A-A5D66CBC0D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16F961-6DEE-AD64-1939-6B2B1AE73A49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16F961-6DEE-AD64-1939-6B2B1AE73A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6209C17-BD88-6CF4-3A6E-BEE48E700FD2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6209C17-BD88-6CF4-3A6E-BEE48E700FD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A0418A0-0BD9-71C8-4AD7-4DCDFC183E66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A0418A0-0BD9-71C8-4AD7-4DCDFC183E6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4F5EA6C-EF92-AD5C-78A0-0CF0DCB7D8C8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4F5EA6C-EF92-AD5C-78A0-0CF0DCB7D8C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3AE40A3-A2BD-B6AB-8047-5DE0C16019CF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3AE40A3-A2BD-B6AB-8047-5DE0C16019C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B8D85D4-6A2F-CDE4-9C5D-1050B0831E96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B8D85D4-6A2F-CDE4-9C5D-1050B0831E9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872D29D-1E0A-D84A-B8AD-DA17554362BC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872D29D-1E0A-D84A-B8AD-DA17554362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A4C4B80-C19D-FA41-821E-4675E013AAAF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A4C4B80-C19D-FA41-821E-4675E013AAA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F2D9293-E2AE-303E-5A71-517DA30DE21A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F2D9293-E2AE-303E-5A71-517DA30DE21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35053E4-3D0A-9C71-84B2-433DB35AED2F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022E60D-3AE9-FAA4-1A4B-789F7614D4E1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022E60D-3AE9-FAA4-1A4B-789F7614D4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D97054-408C-DF11-4F07-7810DAAF5A62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D97054-408C-DF11-4F07-7810DAAF5A6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EA89524-C6D0-E3C9-12E5-BABB644CAACA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EA89524-C6D0-E3C9-12E5-BABB644CAAC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F03208-6CC2-B24E-18B7-CCDA4D3F0864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F03208-6CC2-B24E-18B7-CCDA4D3F08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7" name="Picture 166">
            <a:extLst>
              <a:ext uri="{FF2B5EF4-FFF2-40B4-BE49-F238E27FC236}">
                <a16:creationId xmlns:a16="http://schemas.microsoft.com/office/drawing/2014/main" id="{0377984D-AD91-38C5-AA75-B5E197BA37FC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B93D997-6E65-8BAA-9031-EC01B345B3F3}"/>
                  </a:ext>
                </a:extLst>
              </p14:cNvPr>
              <p14:cNvContentPartPr/>
              <p14:nvPr/>
            </p14:nvContentPartPr>
            <p14:xfrm>
              <a:off x="10639108" y="1399017"/>
              <a:ext cx="637200" cy="428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B93D997-6E65-8BAA-9031-EC01B345B3F3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630468" y="1390017"/>
                <a:ext cx="654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1640550-7A9C-E455-3EAC-C8A39C876073}"/>
                  </a:ext>
                </a:extLst>
              </p14:cNvPr>
              <p14:cNvContentPartPr/>
              <p14:nvPr/>
            </p14:nvContentPartPr>
            <p14:xfrm>
              <a:off x="6469228" y="3273414"/>
              <a:ext cx="468720" cy="144432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1640550-7A9C-E455-3EAC-C8A39C87607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460228" y="3264774"/>
                <a:ext cx="48636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8334179-5828-3499-5442-FE08262BC9EF}"/>
                  </a:ext>
                </a:extLst>
              </p14:cNvPr>
              <p14:cNvContentPartPr/>
              <p14:nvPr/>
            </p14:nvContentPartPr>
            <p14:xfrm>
              <a:off x="6611788" y="3219774"/>
              <a:ext cx="1462680" cy="15678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8334179-5828-3499-5442-FE08262BC9E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602788" y="3211134"/>
                <a:ext cx="148032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BED1906-DCD2-4A78-37BC-ECE91E50FA4F}"/>
                  </a:ext>
                </a:extLst>
              </p14:cNvPr>
              <p14:cNvContentPartPr/>
              <p14:nvPr/>
            </p14:nvContentPartPr>
            <p14:xfrm>
              <a:off x="11543068" y="1351497"/>
              <a:ext cx="239400" cy="5886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BED1906-DCD2-4A78-37BC-ECE91E50FA4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534428" y="1342857"/>
                <a:ext cx="25704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6C38CCA-C2CD-44DA-9285-E11BAF57D4C5}"/>
                  </a:ext>
                </a:extLst>
              </p14:cNvPr>
              <p14:cNvContentPartPr/>
              <p14:nvPr/>
            </p14:nvContentPartPr>
            <p14:xfrm>
              <a:off x="704188" y="2857377"/>
              <a:ext cx="327960" cy="2757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6C38CCA-C2CD-44DA-9285-E11BAF57D4C5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95188" y="2848737"/>
                <a:ext cx="345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A81DCD6F-79D5-CBF5-C494-B82AB0DC0CDF}"/>
                  </a:ext>
                </a:extLst>
              </p14:cNvPr>
              <p14:cNvContentPartPr/>
              <p14:nvPr/>
            </p14:nvContentPartPr>
            <p14:xfrm>
              <a:off x="1374148" y="2674857"/>
              <a:ext cx="55440" cy="3916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A81DCD6F-79D5-CBF5-C494-B82AB0DC0CDF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365148" y="2666217"/>
                <a:ext cx="730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137706FB-9B0C-5ED4-29E4-15289FF8653F}"/>
                  </a:ext>
                </a:extLst>
              </p14:cNvPr>
              <p14:cNvContentPartPr/>
              <p14:nvPr/>
            </p14:nvContentPartPr>
            <p14:xfrm>
              <a:off x="1253548" y="2626617"/>
              <a:ext cx="891000" cy="49356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137706FB-9B0C-5ED4-29E4-15289FF8653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244548" y="2617977"/>
                <a:ext cx="9086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9881C420-BD17-EED7-2FE7-3D02399C22C7}"/>
                  </a:ext>
                </a:extLst>
              </p14:cNvPr>
              <p14:cNvContentPartPr/>
              <p14:nvPr/>
            </p14:nvContentPartPr>
            <p14:xfrm>
              <a:off x="672868" y="3649737"/>
              <a:ext cx="163440" cy="42336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9881C420-BD17-EED7-2FE7-3D02399C22C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64228" y="3641097"/>
                <a:ext cx="1810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438F380-D5A2-5F2B-25D1-FC958B43F945}"/>
                  </a:ext>
                </a:extLst>
              </p14:cNvPr>
              <p14:cNvContentPartPr/>
              <p14:nvPr/>
            </p14:nvContentPartPr>
            <p14:xfrm>
              <a:off x="947908" y="3491337"/>
              <a:ext cx="135720" cy="6076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438F380-D5A2-5F2B-25D1-FC958B43F94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939268" y="3482697"/>
                <a:ext cx="1533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4AAEE8F-9C0E-C52B-C6B7-8F9B0C24D40A}"/>
                  </a:ext>
                </a:extLst>
              </p14:cNvPr>
              <p14:cNvContentPartPr/>
              <p14:nvPr/>
            </p14:nvContentPartPr>
            <p14:xfrm>
              <a:off x="979948" y="3780777"/>
              <a:ext cx="115200" cy="34812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4AAEE8F-9C0E-C52B-C6B7-8F9B0C24D40A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971308" y="3771777"/>
                <a:ext cx="1328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29F1BB0-3F83-56CE-82B4-7BDFEA214979}"/>
                  </a:ext>
                </a:extLst>
              </p14:cNvPr>
              <p14:cNvContentPartPr/>
              <p14:nvPr/>
            </p14:nvContentPartPr>
            <p14:xfrm>
              <a:off x="876628" y="3712377"/>
              <a:ext cx="21960" cy="38736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29F1BB0-3F83-56CE-82B4-7BDFEA214979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67988" y="3703737"/>
                <a:ext cx="39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B5AB524-1296-3936-38EA-B20096A02744}"/>
                  </a:ext>
                </a:extLst>
              </p14:cNvPr>
              <p14:cNvContentPartPr/>
              <p14:nvPr/>
            </p14:nvContentPartPr>
            <p14:xfrm>
              <a:off x="1362268" y="3577377"/>
              <a:ext cx="65880" cy="4474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B5AB524-1296-3936-38EA-B20096A02744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353628" y="3568737"/>
                <a:ext cx="835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0F673A6-AE81-B400-724F-9410527F5C09}"/>
                  </a:ext>
                </a:extLst>
              </p14:cNvPr>
              <p14:cNvContentPartPr/>
              <p14:nvPr/>
            </p14:nvContentPartPr>
            <p14:xfrm>
              <a:off x="1373788" y="3569817"/>
              <a:ext cx="699120" cy="42768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0F673A6-AE81-B400-724F-9410527F5C09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365148" y="3561177"/>
                <a:ext cx="7167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5405696-66CB-24CB-9897-80B33A5CFDFD}"/>
                  </a:ext>
                </a:extLst>
              </p14:cNvPr>
              <p14:cNvContentPartPr/>
              <p14:nvPr/>
            </p14:nvContentPartPr>
            <p14:xfrm>
              <a:off x="648748" y="1144857"/>
              <a:ext cx="261360" cy="21708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5405696-66CB-24CB-9897-80B33A5CFDFD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40108" y="1136217"/>
                <a:ext cx="279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F71CE99-6783-7C56-6A1E-AE7788C597B0}"/>
                  </a:ext>
                </a:extLst>
              </p14:cNvPr>
              <p14:cNvContentPartPr/>
              <p14:nvPr/>
            </p14:nvContentPartPr>
            <p14:xfrm>
              <a:off x="686908" y="1662177"/>
              <a:ext cx="250920" cy="67680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F71CE99-6783-7C56-6A1E-AE7788C597B0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78268" y="1653177"/>
                <a:ext cx="2685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6BAA796-F881-8767-702D-246DB39C16F0}"/>
                  </a:ext>
                </a:extLst>
              </p14:cNvPr>
              <p14:cNvContentPartPr/>
              <p14:nvPr/>
            </p14:nvContentPartPr>
            <p14:xfrm>
              <a:off x="1136548" y="929937"/>
              <a:ext cx="11880" cy="35388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6BAA796-F881-8767-702D-246DB39C16F0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1127548" y="921297"/>
                <a:ext cx="29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CAD5193-986E-3053-3706-208935DB0EAE}"/>
                  </a:ext>
                </a:extLst>
              </p14:cNvPr>
              <p14:cNvContentPartPr/>
              <p14:nvPr/>
            </p14:nvContentPartPr>
            <p14:xfrm>
              <a:off x="1103788" y="915177"/>
              <a:ext cx="532800" cy="38412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CAD5193-986E-3053-3706-208935DB0EAE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095148" y="906537"/>
                <a:ext cx="5504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964EF4F-B262-2E4B-FB52-1F52C5BB1B73}"/>
                  </a:ext>
                </a:extLst>
              </p14:cNvPr>
              <p14:cNvContentPartPr/>
              <p14:nvPr/>
            </p14:nvContentPartPr>
            <p14:xfrm>
              <a:off x="1244548" y="1875657"/>
              <a:ext cx="27360" cy="3639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964EF4F-B262-2E4B-FB52-1F52C5BB1B7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235548" y="1866657"/>
                <a:ext cx="450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F90FBDEA-F242-A28B-139F-E441CF843366}"/>
                  </a:ext>
                </a:extLst>
              </p14:cNvPr>
              <p14:cNvContentPartPr/>
              <p14:nvPr/>
            </p14:nvContentPartPr>
            <p14:xfrm>
              <a:off x="1136188" y="1813017"/>
              <a:ext cx="701280" cy="442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F90FBDEA-F242-A28B-139F-E441CF843366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127548" y="1804017"/>
                <a:ext cx="718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8E2848A-A095-6BDD-959E-5B0AC589A67B}"/>
                  </a:ext>
                </a:extLst>
              </p14:cNvPr>
              <p14:cNvContentPartPr/>
              <p14:nvPr/>
            </p14:nvContentPartPr>
            <p14:xfrm>
              <a:off x="3050308" y="811137"/>
              <a:ext cx="16560" cy="860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8E2848A-A095-6BDD-959E-5B0AC589A67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3041668" y="802497"/>
                <a:ext cx="342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6028EE7-B326-22D3-AA8B-9C17CF9D3B7E}"/>
                  </a:ext>
                </a:extLst>
              </p14:cNvPr>
              <p14:cNvContentPartPr/>
              <p14:nvPr/>
            </p14:nvContentPartPr>
            <p14:xfrm>
              <a:off x="3081268" y="732657"/>
              <a:ext cx="1144440" cy="9241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6028EE7-B326-22D3-AA8B-9C17CF9D3B7E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072628" y="724017"/>
                <a:ext cx="116208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E3A70D5-7C46-241B-54AE-A74C83B92A75}"/>
                  </a:ext>
                </a:extLst>
              </p14:cNvPr>
              <p14:cNvContentPartPr/>
              <p14:nvPr/>
            </p14:nvContentPartPr>
            <p14:xfrm>
              <a:off x="3072268" y="1691697"/>
              <a:ext cx="178920" cy="756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E3A70D5-7C46-241B-54AE-A74C83B92A7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063628" y="1682697"/>
                <a:ext cx="196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E07EDE7-8704-A57D-861C-0FB7743179A1}"/>
                  </a:ext>
                </a:extLst>
              </p14:cNvPr>
              <p14:cNvContentPartPr/>
              <p14:nvPr/>
            </p14:nvContentPartPr>
            <p14:xfrm>
              <a:off x="1677268" y="953697"/>
              <a:ext cx="1553760" cy="14292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E07EDE7-8704-A57D-861C-0FB7743179A1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1668268" y="945057"/>
                <a:ext cx="1571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030849B-299B-811F-617E-F9054EBFBC4F}"/>
                  </a:ext>
                </a:extLst>
              </p14:cNvPr>
              <p14:cNvContentPartPr/>
              <p14:nvPr/>
            </p14:nvContentPartPr>
            <p14:xfrm>
              <a:off x="1814788" y="1285257"/>
              <a:ext cx="1254960" cy="6969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030849B-299B-811F-617E-F9054EBFBC4F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1806148" y="1276617"/>
                <a:ext cx="1272600" cy="7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4C7297D-E34C-B935-021B-3BDBAFB12012}"/>
              </a:ext>
            </a:extLst>
          </p:cNvPr>
          <p:cNvGrpSpPr/>
          <p:nvPr/>
        </p:nvGrpSpPr>
        <p:grpSpPr>
          <a:xfrm>
            <a:off x="8865388" y="898977"/>
            <a:ext cx="1175040" cy="1998720"/>
            <a:chOff x="8865388" y="898977"/>
            <a:chExt cx="1175040" cy="19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43EF649-9B2D-0D96-06DB-92C18EA7C4AB}"/>
                    </a:ext>
                  </a:extLst>
                </p14:cNvPr>
                <p14:cNvContentPartPr/>
                <p14:nvPr/>
              </p14:nvContentPartPr>
              <p14:xfrm>
                <a:off x="8865388" y="898977"/>
                <a:ext cx="1175040" cy="1998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43EF649-9B2D-0D96-06DB-92C18EA7C4A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856388" y="88997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14C0A5C-55BB-5EB0-FD05-92B03C7EB7F5}"/>
                    </a:ext>
                  </a:extLst>
                </p14:cNvPr>
                <p14:cNvContentPartPr/>
                <p14:nvPr/>
              </p14:nvContentPartPr>
              <p14:xfrm>
                <a:off x="9694828" y="1297137"/>
                <a:ext cx="300960" cy="445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14C0A5C-55BB-5EB0-FD05-92B03C7EB7F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685828" y="128813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BBAC771-F777-02D9-02C4-66C660EA5438}"/>
                    </a:ext>
                  </a:extLst>
                </p14:cNvPr>
                <p14:cNvContentPartPr/>
                <p14:nvPr/>
              </p14:nvContentPartPr>
              <p14:xfrm>
                <a:off x="9076348" y="1377777"/>
                <a:ext cx="238320" cy="338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BBAC771-F777-02D9-02C4-66C660EA543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67708" y="136877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578A7B6-042B-98DD-6AAB-58307E1D6864}"/>
                    </a:ext>
                  </a:extLst>
                </p14:cNvPr>
                <p14:cNvContentPartPr/>
                <p14:nvPr/>
              </p14:nvContentPartPr>
              <p14:xfrm>
                <a:off x="8955028" y="2279577"/>
                <a:ext cx="292320" cy="383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578A7B6-042B-98DD-6AAB-58307E1D686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46028" y="227057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E9C846-EBA1-6E70-87AC-DC36033E90CB}"/>
                    </a:ext>
                  </a:extLst>
                </p14:cNvPr>
                <p14:cNvContentPartPr/>
                <p14:nvPr/>
              </p14:nvContentPartPr>
              <p14:xfrm>
                <a:off x="9322228" y="2371737"/>
                <a:ext cx="287640" cy="2325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E9C846-EBA1-6E70-87AC-DC36033E90C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313228" y="236273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46DF33D0-196A-A3B6-D897-DFA31968260D}"/>
                  </a:ext>
                </a:extLst>
              </p14:cNvPr>
              <p14:cNvContentPartPr/>
              <p14:nvPr/>
            </p14:nvContentPartPr>
            <p14:xfrm>
              <a:off x="9561268" y="2309817"/>
              <a:ext cx="187560" cy="24912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46DF33D0-196A-A3B6-D897-DFA31968260D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9552268" y="2300817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C6516A8A-D19C-9964-3461-5B6F1AC9D457}"/>
                  </a:ext>
                </a:extLst>
              </p14:cNvPr>
              <p14:cNvContentPartPr/>
              <p14:nvPr/>
            </p14:nvContentPartPr>
            <p14:xfrm>
              <a:off x="9610588" y="2395137"/>
              <a:ext cx="4320" cy="648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C6516A8A-D19C-9964-3461-5B6F1AC9D4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948" y="2386137"/>
                <a:ext cx="21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58FD575-B438-3A1E-E5F4-7648B2B5C38C}"/>
                  </a:ext>
                </a:extLst>
              </p14:cNvPr>
              <p14:cNvContentPartPr/>
              <p14:nvPr/>
            </p14:nvContentPartPr>
            <p14:xfrm>
              <a:off x="9486028" y="2331777"/>
              <a:ext cx="116640" cy="2750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58FD575-B438-3A1E-E5F4-7648B2B5C38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9477028" y="2323137"/>
                <a:ext cx="134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5C9B489-04C5-1C69-7546-EBA50D156342}"/>
                  </a:ext>
                </a:extLst>
              </p14:cNvPr>
              <p14:cNvContentPartPr/>
              <p14:nvPr/>
            </p14:nvContentPartPr>
            <p14:xfrm>
              <a:off x="9608428" y="2475417"/>
              <a:ext cx="130680" cy="1627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5C9B489-04C5-1C69-7546-EBA50D15634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599788" y="2466417"/>
                <a:ext cx="148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F41D5B43-66FB-9D34-ED2C-E645C6461203}"/>
                  </a:ext>
                </a:extLst>
              </p14:cNvPr>
              <p14:cNvContentPartPr/>
              <p14:nvPr/>
            </p14:nvContentPartPr>
            <p14:xfrm>
              <a:off x="10105228" y="1558857"/>
              <a:ext cx="683280" cy="637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F41D5B43-66FB-9D34-ED2C-E645C646120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0096228" y="1549857"/>
                <a:ext cx="700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AA1DB48-6324-4A24-65D6-EA5799CBCF2F}"/>
              </a:ext>
            </a:extLst>
          </p:cNvPr>
          <p:cNvGrpSpPr/>
          <p:nvPr/>
        </p:nvGrpSpPr>
        <p:grpSpPr>
          <a:xfrm>
            <a:off x="4982788" y="-118819"/>
            <a:ext cx="1175040" cy="1998720"/>
            <a:chOff x="8865388" y="915717"/>
            <a:chExt cx="1175040" cy="19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B9C17A8-A820-6AFC-6420-E8B2A49B49B4}"/>
                    </a:ext>
                  </a:extLst>
                </p14:cNvPr>
                <p14:cNvContentPartPr/>
                <p14:nvPr/>
              </p14:nvContentPartPr>
              <p14:xfrm>
                <a:off x="8865388" y="915717"/>
                <a:ext cx="1175040" cy="19987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B9C17A8-A820-6AFC-6420-E8B2A49B49B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856388" y="90671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58E0A81-5EC4-7565-6C9E-8EFD579785EE}"/>
                    </a:ext>
                  </a:extLst>
                </p14:cNvPr>
                <p14:cNvContentPartPr/>
                <p14:nvPr/>
              </p14:nvContentPartPr>
              <p14:xfrm>
                <a:off x="9694828" y="1313877"/>
                <a:ext cx="300960" cy="4453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58E0A81-5EC4-7565-6C9E-8EFD579785E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685828" y="130487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625A16C-EB6F-CF34-D773-381B0C2F7B0B}"/>
                    </a:ext>
                  </a:extLst>
                </p14:cNvPr>
                <p14:cNvContentPartPr/>
                <p14:nvPr/>
              </p14:nvContentPartPr>
              <p14:xfrm>
                <a:off x="9076348" y="1394517"/>
                <a:ext cx="238320" cy="3384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625A16C-EB6F-CF34-D773-381B0C2F7B0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67708" y="138551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DC9F401-5F98-01AD-69F4-0AE9EE06E672}"/>
                    </a:ext>
                  </a:extLst>
                </p14:cNvPr>
                <p14:cNvContentPartPr/>
                <p14:nvPr/>
              </p14:nvContentPartPr>
              <p14:xfrm>
                <a:off x="8955028" y="2296317"/>
                <a:ext cx="292320" cy="3837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DC9F401-5F98-01AD-69F4-0AE9EE06E67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946028" y="228731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4357E51-E075-DEA7-66FE-8A4DED266BAB}"/>
                    </a:ext>
                  </a:extLst>
                </p14:cNvPr>
                <p14:cNvContentPartPr/>
                <p14:nvPr/>
              </p14:nvContentPartPr>
              <p14:xfrm>
                <a:off x="9322228" y="2388477"/>
                <a:ext cx="287640" cy="2325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4357E51-E075-DEA7-66FE-8A4DED266BA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313228" y="237947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B3A1BE6D-B747-C39B-09DF-65AF7A39B882}"/>
                  </a:ext>
                </a:extLst>
              </p14:cNvPr>
              <p14:cNvContentPartPr/>
              <p14:nvPr/>
            </p14:nvContentPartPr>
            <p14:xfrm>
              <a:off x="6149188" y="466977"/>
              <a:ext cx="758160" cy="31759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B3A1BE6D-B747-C39B-09DF-65AF7A39B882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6140548" y="457977"/>
                <a:ext cx="775800" cy="31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85050055-0AF0-694A-A244-333C96A15CC6}"/>
                  </a:ext>
                </a:extLst>
              </p14:cNvPr>
              <p14:cNvContentPartPr/>
              <p14:nvPr/>
            </p14:nvContentPartPr>
            <p14:xfrm>
              <a:off x="2162188" y="2717697"/>
              <a:ext cx="4822920" cy="153180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85050055-0AF0-694A-A244-333C96A15CC6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2153548" y="2709057"/>
                <a:ext cx="4840560" cy="154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21357FF4-1ACB-95EE-B644-4D0714A866D1}"/>
              </a:ext>
            </a:extLst>
          </p:cNvPr>
          <p:cNvGrpSpPr/>
          <p:nvPr/>
        </p:nvGrpSpPr>
        <p:grpSpPr>
          <a:xfrm>
            <a:off x="2109988" y="759297"/>
            <a:ext cx="7151040" cy="4856400"/>
            <a:chOff x="2109988" y="759297"/>
            <a:chExt cx="7151040" cy="48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8DC0CA2-4B43-D3D4-3095-836029179757}"/>
                    </a:ext>
                  </a:extLst>
                </p14:cNvPr>
                <p14:cNvContentPartPr/>
                <p14:nvPr/>
              </p14:nvContentPartPr>
              <p14:xfrm>
                <a:off x="4221028" y="759297"/>
                <a:ext cx="864360" cy="625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8DC0CA2-4B43-D3D4-3095-83602917975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212028" y="750657"/>
                  <a:ext cx="8820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DAD5185-5DF7-441C-1EBD-50CC30E4958F}"/>
                    </a:ext>
                  </a:extLst>
                </p14:cNvPr>
                <p14:cNvContentPartPr/>
                <p14:nvPr/>
              </p14:nvContentPartPr>
              <p14:xfrm>
                <a:off x="2109988" y="3704817"/>
                <a:ext cx="7131600" cy="19108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DAD5185-5DF7-441C-1EBD-50CC30E4958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101348" y="3696177"/>
                  <a:ext cx="7149240" cy="19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90E910C-05D9-6A51-D4B0-25C260865F59}"/>
                    </a:ext>
                  </a:extLst>
                </p14:cNvPr>
                <p14:cNvContentPartPr/>
                <p14:nvPr/>
              </p14:nvContentPartPr>
              <p14:xfrm>
                <a:off x="8567308" y="2509977"/>
                <a:ext cx="693720" cy="3074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90E910C-05D9-6A51-D4B0-25C260865F59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558668" y="2501337"/>
                  <a:ext cx="711360" cy="30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A3AD046-358E-17C8-FFDD-DE9C33B607E1}"/>
                    </a:ext>
                  </a:extLst>
                </p14:cNvPr>
                <p14:cNvContentPartPr/>
                <p14:nvPr/>
              </p14:nvContentPartPr>
              <p14:xfrm>
                <a:off x="4500028" y="1466697"/>
                <a:ext cx="534600" cy="40194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A3AD046-358E-17C8-FFDD-DE9C33B607E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491388" y="1457697"/>
                  <a:ext cx="552240" cy="40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9D4FCCB-2971-3518-E0E0-1F8CF1DAF781}"/>
                    </a:ext>
                  </a:extLst>
                </p14:cNvPr>
                <p14:cNvContentPartPr/>
                <p14:nvPr/>
              </p14:nvContentPartPr>
              <p14:xfrm>
                <a:off x="5629348" y="1288497"/>
                <a:ext cx="83520" cy="3355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9D4FCCB-2971-3518-E0E0-1F8CF1DAF78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620348" y="1279857"/>
                  <a:ext cx="101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CC2D1A6-08B8-407E-2456-385151001E51}"/>
                    </a:ext>
                  </a:extLst>
                </p14:cNvPr>
                <p14:cNvContentPartPr/>
                <p14:nvPr/>
              </p14:nvContentPartPr>
              <p14:xfrm>
                <a:off x="5733028" y="1276977"/>
                <a:ext cx="183240" cy="3024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CC2D1A6-08B8-407E-2456-385151001E5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24028" y="1267977"/>
                  <a:ext cx="200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E996346-6826-3431-AE59-BF4D56F7D5EB}"/>
                    </a:ext>
                  </a:extLst>
                </p14:cNvPr>
                <p14:cNvContentPartPr/>
                <p14:nvPr/>
              </p14:nvContentPartPr>
              <p14:xfrm>
                <a:off x="5758588" y="1464537"/>
                <a:ext cx="140760" cy="174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E996346-6826-3431-AE59-BF4D56F7D5E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749948" y="1455537"/>
                  <a:ext cx="158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07D6FA0-3153-4A54-EE46-01C7A056B3D9}"/>
                    </a:ext>
                  </a:extLst>
                </p14:cNvPr>
                <p14:cNvContentPartPr/>
                <p14:nvPr/>
              </p14:nvContentPartPr>
              <p14:xfrm>
                <a:off x="8052868" y="1621137"/>
                <a:ext cx="984600" cy="22197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07D6FA0-3153-4A54-EE46-01C7A056B3D9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8044228" y="1612137"/>
                  <a:ext cx="1002240" cy="223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40C3DED1-61F5-B23D-6BBD-80C7C13AE989}"/>
                  </a:ext>
                </a:extLst>
              </p14:cNvPr>
              <p14:cNvContentPartPr/>
              <p14:nvPr/>
            </p14:nvContentPartPr>
            <p14:xfrm>
              <a:off x="351388" y="61977"/>
              <a:ext cx="246960" cy="4273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40C3DED1-61F5-B23D-6BBD-80C7C13AE98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42388" y="53337"/>
                <a:ext cx="2646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1BDCAA48-CA62-18FC-1A82-AAE8956A6D1A}"/>
                  </a:ext>
                </a:extLst>
              </p14:cNvPr>
              <p14:cNvContentPartPr/>
              <p14:nvPr/>
            </p14:nvContentPartPr>
            <p14:xfrm>
              <a:off x="556228" y="88617"/>
              <a:ext cx="219600" cy="3348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1BDCAA48-CA62-18FC-1A82-AAE8956A6D1A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547588" y="79617"/>
                <a:ext cx="2372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3CD6E8A-BC1E-24A2-B0D0-6653ADF26909}"/>
                  </a:ext>
                </a:extLst>
              </p14:cNvPr>
              <p14:cNvContentPartPr/>
              <p14:nvPr/>
            </p14:nvContentPartPr>
            <p14:xfrm>
              <a:off x="3764188" y="2633097"/>
              <a:ext cx="14760" cy="118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3CD6E8A-BC1E-24A2-B0D0-6653ADF26909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755188" y="2624097"/>
                <a:ext cx="32400" cy="2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721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598D9-3C7A-C832-67DB-4523EF27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3786C8-0D08-A8B7-52D0-DFEFC4D9F867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3786C8-0D08-A8B7-52D0-DFEFC4D9F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DBF6124-2C31-4B05-8AB4-6849A11CAB90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DBF6124-2C31-4B05-8AB4-6849A11CA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55F788-2E87-3017-E477-2F183A8FC86A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55F788-2E87-3017-E477-2F183A8FC8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8408119-C2A5-CCE5-C838-4C342DFCC4CC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8408119-C2A5-CCE5-C838-4C342DFCC4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C0E720-AD62-135A-1A18-07F19FFEB8D4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C0E720-AD62-135A-1A18-07F19FFEB8D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836462-3057-5278-667F-EEF8F312347C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836462-3057-5278-667F-EEF8F31234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1BD05B-1082-B64F-9420-E179F63066E3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1BD05B-1082-B64F-9420-E179F63066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CBB234-C5FE-0788-E280-EE391ADC8719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CBB234-C5FE-0788-E280-EE391ADC87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1BEE00-28AF-CD6B-F051-29A0DB40EF82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1BEE00-28AF-CD6B-F051-29A0DB40E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155D3CB-3B9A-76DC-1CAF-84561A02D3F2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155D3CB-3B9A-76DC-1CAF-84561A02D3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4CD1CC-20A5-1A1A-63F2-C8F6C8502C1E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4CD1CC-20A5-1A1A-63F2-C8F6C8502C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8855B54-A26A-E8B7-6943-502379E3F752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8855B54-A26A-E8B7-6943-502379E3F7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55905F-08E7-66C3-68F1-0F5495AED11A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55905F-08E7-66C3-68F1-0F5495AED1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C6E5B59-4B02-B894-60BF-BC109E273D0B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C6E5B59-4B02-B894-60BF-BC109E273D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A9A8455-A06F-4D4C-0CD7-FF36304642FB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A9A8455-A06F-4D4C-0CD7-FF36304642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D4C067-17C6-9B99-A68F-2349C3C32CEA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D4C067-17C6-9B99-A68F-2349C3C32CE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37FEE9F-3A31-6EC0-4907-AD66CCDA4F1B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37FEE9F-3A31-6EC0-4907-AD66CCDA4F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6F6812-E3EC-A5BD-DA07-FAD639BD7D6B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6F6812-E3EC-A5BD-DA07-FAD639BD7D6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49E1B6D-D458-C93A-DFCB-8BB87FBCF4AB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49E1B6D-D458-C93A-DFCB-8BB87FBCF4A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084150D-BCD4-54C2-BEDD-EE85C5EAC601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084150D-BCD4-54C2-BEDD-EE85C5EAC6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5FCD3A-5648-7A54-9283-E6A922625D5D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5FCD3A-5648-7A54-9283-E6A922625D5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7294D7-8C97-02CC-9E5B-79FD9960ACBE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7294D7-8C97-02CC-9E5B-79FD9960AC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E9FAB80-47A4-5DAE-CC0C-875E82BD8E1A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E9FAB80-47A4-5DAE-CC0C-875E82BD8E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008D994-DA3F-1D30-BEF4-DC7CFFAE4DFC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008D994-DA3F-1D30-BEF4-DC7CFFAE4D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7D2418C-72BC-5341-277F-CE0E33C76572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7D2418C-72BC-5341-277F-CE0E33C765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C46A08-EAFC-C2F3-7A14-C6C195B63A8D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C46A08-EAFC-C2F3-7A14-C6C195B63A8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359DBE0-9305-9334-2AF4-7E7BFEA045E6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359DBE0-9305-9334-2AF4-7E7BFEA045E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E255119-47CE-FF4E-5DA7-388263E5BAAB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E255119-47CE-FF4E-5DA7-388263E5BAA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31C27BE-A29B-FED1-BF06-723115ED3814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31C27BE-A29B-FED1-BF06-723115ED38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1313560-EE0D-CF67-DABC-225D4C02ED24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1313560-EE0D-CF67-DABC-225D4C02ED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09E345C-60AE-E3BA-EDC9-E25FA3CB87CA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09E345C-60AE-E3BA-EDC9-E25FA3CB87C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D90A472-3091-A16D-A4A9-C30101225C39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D90A472-3091-A16D-A4A9-C30101225C3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E3338A3-6259-4D02-0D3F-F88E4815A5FC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E3338A3-6259-4D02-0D3F-F88E4815A5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9D1FBC4-E2A6-78C3-6BA1-C46AC7E2D537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9D1FBC4-E2A6-78C3-6BA1-C46AC7E2D53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F54CBF4-4F8C-DAAD-40A1-709528E628DA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F54CBF4-4F8C-DAAD-40A1-709528E628D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8D14CE0-DFDB-471C-5F47-1F7915E0325F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8D14CE0-DFDB-471C-5F47-1F7915E0325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BA1CCB7-D785-C048-0768-013E596955AE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BA1CCB7-D785-C048-0768-013E596955A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B547D22-9C11-F8EF-DC20-1A39141A045C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B547D22-9C11-F8EF-DC20-1A39141A04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5379881-1D2B-FE87-599A-9F1F2B996F7C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5379881-1D2B-FE87-599A-9F1F2B996F7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D0CBECF-DA6B-E354-9D0D-322F33A485EC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1462CB-E540-A079-1463-5D4E0E9A4320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1462CB-E540-A079-1463-5D4E0E9A432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7385130-054A-8755-9B9C-E17CAC4CC009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7385130-054A-8755-9B9C-E17CAC4CC0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119BF7-97E6-A4E7-BA3F-04F2E9C1B5BC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119BF7-97E6-A4E7-BA3F-04F2E9C1B5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529BB4-9288-BFC2-A0C7-3E5FD1E3BAF5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529BB4-9288-BFC2-A0C7-3E5FD1E3BA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02F4F8D-1D21-90D9-0837-6C9E20EC527F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02F4F8D-1D21-90D9-0837-6C9E20EC52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06E7A9-0C17-7C0A-4DC9-188F2BDEC42E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06E7A9-0C17-7C0A-4DC9-188F2BDEC4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47B66E2-4440-840A-165D-0EEA5EC0D3B0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47B66E2-4440-840A-165D-0EEA5EC0D3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7349061-7D5C-1E36-893F-B1E03CD32655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7349061-7D5C-1E36-893F-B1E03CD326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213F5C-7B4C-9320-253F-B7651A2335F6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213F5C-7B4C-9320-253F-B7651A2335F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E42EA7C-712F-A0AE-7075-D695B3F8A337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E42EA7C-712F-A0AE-7075-D695B3F8A33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21363B-D187-B8F9-F40B-1AD8942939A7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21363B-D187-B8F9-F40B-1AD8942939A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CF6727-A4CF-844A-3FAC-4F532A639D09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CF6727-A4CF-844A-3FAC-4F532A639D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F3AC3CF-230A-E279-876C-4603A5573013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F3AC3CF-230A-E279-876C-4603A557301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1C380B-72DC-78A9-4B6D-6AB405868B9B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1C380B-72DC-78A9-4B6D-6AB405868B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E404DC-50EB-7D9A-60A4-3BB724098C8D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E404DC-50EB-7D9A-60A4-3BB724098C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F78DD9E-8964-08F0-24A3-6845C6A3E1CB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F78DD9E-8964-08F0-24A3-6845C6A3E1C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38E25B5D-EDF6-AFD0-F254-A6B26E17C7E0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A72FA3-EBEC-7450-2FAB-790D6C06E413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A72FA3-EBEC-7450-2FAB-790D6C06E41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FBF25A-300A-1F26-3F28-964FF3EAB376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FBF25A-300A-1F26-3F28-964FF3EAB3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40160D-D0A0-95DE-CF0B-9C79622CA64F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40160D-D0A0-95DE-CF0B-9C79622CA6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DA84223-F8FD-8FA9-5F69-4D825B51A781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DA84223-F8FD-8FA9-5F69-4D825B51A7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CE6866F-A5FE-A989-77D1-6F2940C62E04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CE6866F-A5FE-A989-77D1-6F2940C62E0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B872E36-5C75-6642-A874-B1DFB2C2168D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B872E36-5C75-6642-A874-B1DFB2C2168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33C59E-424D-3007-0535-8A1AB9EC0272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33C59E-424D-3007-0535-8A1AB9EC0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DBAA5D-09AC-60D0-8654-C79E11A839BF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DBAA5D-09AC-60D0-8654-C79E11A839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D69325E-A47E-BB1E-0AE9-3F2DF40A8CCE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D69325E-A47E-BB1E-0AE9-3F2DF40A8CC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164614-E308-96B7-3F2E-CAEDCC2EE446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164614-E308-96B7-3F2E-CAEDCC2EE44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3239096-3DDA-C9A3-2E6B-40B2F66B63B4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3239096-3DDA-C9A3-2E6B-40B2F66B63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05921D-46D5-08C6-8E41-E70C1C818060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05921D-46D5-08C6-8E41-E70C1C8180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C9890C-8617-D04A-681A-74DEAF77E016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C9890C-8617-D04A-681A-74DEAF77E0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214102-59BE-A250-334D-655CA0D7FF1A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214102-59BE-A250-334D-655CA0D7FF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0143724-25A3-7AAA-B675-EB307020C4FA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0143724-25A3-7AAA-B675-EB307020C4F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A52366-6D06-2D0D-7B30-9E40B7381DD5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A52366-6D06-2D0D-7B30-9E40B7381DD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7D2258-7C37-F170-9DEB-57E665F2F7DA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7D2258-7C37-F170-9DEB-57E665F2F7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1CC9667-B503-B563-17FF-DE14F37C60DB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9A8FAE-653A-5996-F169-237F3425D2C0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9A8FAE-653A-5996-F169-237F3425D2C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F47A16-AD3A-7452-F4CC-012ACF94BA75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4F47A16-AD3A-7452-F4CC-012ACF94BA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238A297-CA2A-1BE0-D712-061A6F2195A3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238A297-CA2A-1BE0-D712-061A6F2195A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DC5685-6DDE-6846-8B81-D2076239326A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DC5685-6DDE-6846-8B81-D2076239326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B28D26-1C60-E8AF-605B-3644EAA25E3C}"/>
              </a:ext>
            </a:extLst>
          </p:cNvPr>
          <p:cNvGrpSpPr/>
          <p:nvPr/>
        </p:nvGrpSpPr>
        <p:grpSpPr>
          <a:xfrm>
            <a:off x="307468" y="359441"/>
            <a:ext cx="632520" cy="642600"/>
            <a:chOff x="307468" y="359441"/>
            <a:chExt cx="632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E9838B4-70AA-8562-0A45-78DEE8DE7BA4}"/>
                    </a:ext>
                  </a:extLst>
                </p14:cNvPr>
                <p14:cNvContentPartPr/>
                <p14:nvPr/>
              </p14:nvContentPartPr>
              <p14:xfrm>
                <a:off x="307468" y="359441"/>
                <a:ext cx="462240" cy="642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E9838B4-70AA-8562-0A45-78DEE8DE7B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468" y="350441"/>
                  <a:ext cx="479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F8ED3F2-D4F1-0CD9-E833-78069487F930}"/>
                    </a:ext>
                  </a:extLst>
                </p14:cNvPr>
                <p14:cNvContentPartPr/>
                <p14:nvPr/>
              </p14:nvContentPartPr>
              <p14:xfrm>
                <a:off x="762148" y="384281"/>
                <a:ext cx="177840" cy="552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F8ED3F2-D4F1-0CD9-E833-78069487F9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3508" y="375281"/>
                  <a:ext cx="195480" cy="56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88" name="Picture 87">
            <a:extLst>
              <a:ext uri="{FF2B5EF4-FFF2-40B4-BE49-F238E27FC236}">
                <a16:creationId xmlns:a16="http://schemas.microsoft.com/office/drawing/2014/main" id="{4E01ACEB-D4D3-2455-F925-CF3BA777B458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3964C8C-9C33-B8A4-0776-F05091693498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3964C8C-9C33-B8A4-0776-F05091693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A3C73D0-3B75-9F3D-EEA8-6215BE620E4D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A3C73D0-3B75-9F3D-EEA8-6215BE620E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DB1E6E6-CB11-5BFA-4F24-3ADDECAF66EE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DB1E6E6-CB11-5BFA-4F24-3ADDECAF66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39E938C-9A97-B19D-BA8D-BD5E680A3D41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39E938C-9A97-B19D-BA8D-BD5E680A3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0CFB21D-B22E-614B-0E89-EDBC3E9C773B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0CFB21D-B22E-614B-0E89-EDBC3E9C773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DACDB4E-B165-C530-1C9F-F73366E41526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DACDB4E-B165-C530-1C9F-F73366E4152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B417ED9-747C-2BBA-798D-6426F753557C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B417ED9-747C-2BBA-798D-6426F75355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AEBFFBB-FE09-4D83-2DB8-D4F8F768080F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AEBFFBB-FE09-4D83-2DB8-D4F8F76808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AE4C119-6DEA-C3A8-5400-891BD705C788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AE4C119-6DEA-C3A8-5400-891BD705C78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0C4B632-3CF3-D564-9B1B-9AD986A198F3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0C4B632-3CF3-D564-9B1B-9AD986A198F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76D4CE5-6942-BC6D-3671-2BA9C7597227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76D4CE5-6942-BC6D-3671-2BA9C75972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7819ACD-07FD-BAB1-F9D9-0D917A70532C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7819ACD-07FD-BAB1-F9D9-0D917A70532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0E399E3-17C0-CF6F-1759-5CFEAC01629B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0E399E3-17C0-CF6F-1759-5CFEAC0162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BD7781E-C75D-B6E4-0003-F591E009BE4E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BD7781E-C75D-B6E4-0003-F591E009BE4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B7508B8-5FFA-9E0D-3F7D-1F98D779A5CD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B7508B8-5FFA-9E0D-3F7D-1F98D779A5C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8BC5A13-3F04-3558-35A5-D88B58CB5DA6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8BC5A13-3F04-3558-35A5-D88B58CB5DA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09498AA-36E5-C553-7158-E71F52664242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09498AA-36E5-C553-7158-E71F526642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903B380-2180-DD75-6B49-8E062BE66572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903B380-2180-DD75-6B49-8E062BE665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740106-E93A-624F-CC0C-57C2837C8B59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740106-E93A-624F-CC0C-57C2837C8B5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88129133-9709-960C-4B57-066919DEADF8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88129133-9709-960C-4B57-066919DEAD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B464FA-2263-5EAA-C125-32F06C56FC2A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B464FA-2263-5EAA-C125-32F06C56FC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BEA19015-9EC2-7206-6967-C4C59F0C8F34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BEA19015-9EC2-7206-6967-C4C59F0C8F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80345C5-15C8-D621-7C4B-14E4C1B7958A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80345C5-15C8-D621-7C4B-14E4C1B795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6454E93-D66D-1257-E5D2-1D4E7A943B12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6454E93-D66D-1257-E5D2-1D4E7A943B1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7258DEA9-B550-D449-BB35-275120BD9BED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7258DEA9-B550-D449-BB35-275120BD9BE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1AA8671-CACF-FD6D-524E-2656321C60E2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1AA8671-CACF-FD6D-524E-2656321C60E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24B314E-498A-653D-65F4-DA032960E756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24B314E-498A-653D-65F4-DA032960E75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C16E000-B637-242A-F2F9-7CF882AF98A5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C16E000-B637-242A-F2F9-7CF882AF98A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FEA771C8-318A-03B8-DA65-B8A15810FE9A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FEA771C8-318A-03B8-DA65-B8A15810FE9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E4A6A2B-7B92-0F21-911C-248CB57DC682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E4A6A2B-7B92-0F21-911C-248CB57DC6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FD898020-BC02-B514-DE75-413B87481979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FD898020-BC02-B514-DE75-413B8748197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423F0EB-1D1D-C23B-F959-DD3883E648A7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423F0EB-1D1D-C23B-F959-DD3883E648A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7CE54C1-CCCF-FB65-5FC4-7ED637FF2301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7CE54C1-CCCF-FB65-5FC4-7ED637FF23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5E44BFF-A43C-BA50-A9A2-8D754078F315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5E44BFF-A43C-BA50-A9A2-8D754078F31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73F46764-6E12-3856-B3C9-54E1E8204036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73F46764-6E12-3856-B3C9-54E1E82040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1F518B6-92FA-BDA2-8992-BDC7CD87DE50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1F518B6-92FA-BDA2-8992-BDC7CD87DE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6467F67-316D-1147-6E9E-D159AAF75020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6467F67-316D-1147-6E9E-D159AAF7502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2F8C8D0F-4130-0EA5-F5BB-8E0B0CF8D272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2F8C8D0F-4130-0EA5-F5BB-8E0B0CF8D2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BBEA89C-A341-F69A-DAD3-D9F61B831067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BBEA89C-A341-F69A-DAD3-D9F61B83106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5DAD7EC-6DA8-B125-9D91-ABE7656FB299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D9DB859-253A-8C9F-1C01-92AD4D9D88FB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D9DB859-253A-8C9F-1C01-92AD4D9D88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2D42D69-D059-B270-F62F-A2E92E7EF6C1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2D42D69-D059-B270-F62F-A2E92E7EF6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2E4D9C0-E400-FD96-A1A3-FB13E4108439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2E4D9C0-E400-FD96-A1A3-FB13E41084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5113DEF-7100-EAA5-8E51-FF42D3BD2C3F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5113DEF-7100-EAA5-8E51-FF42D3BD2C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D3765D9-2842-F10A-7E49-AC031FC76BF3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D3765D9-2842-F10A-7E49-AC031FC76B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A0DA90D-3347-4C6D-1F87-63AF6CCF40E0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A0DA90D-3347-4C6D-1F87-63AF6CCF40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7899D40-8D2F-FEC2-2BFD-CF2B72DBEBD7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7899D40-8D2F-FEC2-2BFD-CF2B72DBEB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1E2147B-4A56-32A4-9495-AB34C1CC441F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1E2147B-4A56-32A4-9495-AB34C1CC441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38C4222-1050-C505-DAC4-33E383807111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38C4222-1050-C505-DAC4-33E3838071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AD3B0FC-D231-C320-1DFE-4CA2F53D9FB6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AD3B0FC-D231-C320-1DFE-4CA2F53D9FB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0FB9C4-7239-50AD-D61B-192DA5945E19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0FB9C4-7239-50AD-D61B-192DA5945E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BF79958-7047-3E24-73A1-5E84B6ACBD19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BF79958-7047-3E24-73A1-5E84B6ACBD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C055B1-6B35-7BF2-218C-4C574167C39B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C055B1-6B35-7BF2-218C-4C574167C3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F677C2-CB6E-DA84-91A7-38F399C03ACF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F677C2-CB6E-DA84-91A7-38F399C03AC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E1E3E5-69E2-E498-6974-D93F885C23E5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E1E3E5-69E2-E498-6974-D93F885C23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517FB6-0E37-87D1-8DC5-B00789D2355D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517FB6-0E37-87D1-8DC5-B00789D2355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1DA578-9215-1803-18B3-3C95DAE5953F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4BE432-2F98-D6E7-600D-5A89FB7426E6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4BE432-2F98-D6E7-600D-5A89FB7426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0C33815-B84C-AC2F-BF27-832390467527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0C33815-B84C-AC2F-BF27-8323904675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F2E388C-ED5A-FDC4-0781-D5A2CF88FA91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F2E388C-ED5A-FDC4-0781-D5A2CF88FA9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284E781-8DC8-4F1F-F325-4D3431603DE7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284E781-8DC8-4F1F-F325-4D3431603D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F189C55-6946-7DFB-E8EF-A8A6789F8FFB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F189C55-6946-7DFB-E8EF-A8A6789F8FF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68954DE-163B-3E03-0802-955470F5DC54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68954DE-163B-3E03-0802-955470F5DC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30AB423-44FB-9F54-C00C-E1360972511D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30AB423-44FB-9F54-C00C-E136097251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011A22-FFC0-C34C-D01B-61CC618C720F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011A22-FFC0-C34C-D01B-61CC618C720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0984743-F3A9-B277-7748-7B0F941EF40F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0984743-F3A9-B277-7748-7B0F941EF40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3DC00B3-FE21-C28A-DD2E-5001E367640E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3DC00B3-FE21-C28A-DD2E-5001E36764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2B25FAE-7EEF-D5D5-C328-3BA0F6B15B0E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2B25FAE-7EEF-D5D5-C328-3BA0F6B15B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953690B-E2F0-0CF1-171D-75138AB84713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953690B-E2F0-0CF1-171D-75138AB8471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530B2C2-E04B-C435-E1B0-0CA035170BAB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530B2C2-E04B-C435-E1B0-0CA035170B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A289A02-F571-1D2A-B96C-0FCFBFC577BF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A289A02-F571-1D2A-B96C-0FCFBFC577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EB16A20-7F69-91CA-55CD-1ACD3E154537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EB16A20-7F69-91CA-55CD-1ACD3E1545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6B812-D070-D9A3-6579-2D27018FFE1B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6B812-D070-D9A3-6579-2D27018FFE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C87461-A4AE-E02D-2F60-54844B114541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C87461-A4AE-E02D-2F60-54844B1145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E339F0A-0EA1-F934-98E0-7650001BFB52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BE2BBBE-D209-934D-9049-B4B1F23C8EEC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BE2BBBE-D209-934D-9049-B4B1F23C8EE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CAC6C2-6993-4AFE-FBDB-C924240C2414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CAC6C2-6993-4AFE-FBDB-C924240C241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034AD25-F77D-31C9-D33B-169A17C6DEE9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034AD25-F77D-31C9-D33B-169A17C6DEE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5BDF08A-D35A-F450-DD13-AEA86F7419AF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5BDF08A-D35A-F450-DD13-AEA86F7419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0651CB7-ECC2-65B5-336C-A1BD13D1147F}"/>
              </a:ext>
            </a:extLst>
          </p:cNvPr>
          <p:cNvGrpSpPr/>
          <p:nvPr/>
        </p:nvGrpSpPr>
        <p:grpSpPr>
          <a:xfrm>
            <a:off x="307468" y="359441"/>
            <a:ext cx="632520" cy="642600"/>
            <a:chOff x="307468" y="359441"/>
            <a:chExt cx="63252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8AA5C3C-9730-DB81-7CA1-B07C10737F63}"/>
                    </a:ext>
                  </a:extLst>
                </p14:cNvPr>
                <p14:cNvContentPartPr/>
                <p14:nvPr/>
              </p14:nvContentPartPr>
              <p14:xfrm>
                <a:off x="307468" y="359441"/>
                <a:ext cx="462240" cy="642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8AA5C3C-9730-DB81-7CA1-B07C10737F6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8468" y="350441"/>
                  <a:ext cx="47988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46DCEB4-E021-F56C-A0F9-1211AC9D35A0}"/>
                    </a:ext>
                  </a:extLst>
                </p14:cNvPr>
                <p14:cNvContentPartPr/>
                <p14:nvPr/>
              </p14:nvContentPartPr>
              <p14:xfrm>
                <a:off x="762148" y="384281"/>
                <a:ext cx="177840" cy="552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46DCEB4-E021-F56C-A0F9-1211AC9D35A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3508" y="375281"/>
                  <a:ext cx="195480" cy="569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79BDF99-6E77-329A-2F66-7562CE86D496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A198DF9-7C55-B58D-E5A3-7E125116B9BA}"/>
                  </a:ext>
                </a:extLst>
              </p14:cNvPr>
              <p14:cNvContentPartPr/>
              <p14:nvPr/>
            </p14:nvContentPartPr>
            <p14:xfrm>
              <a:off x="2919268" y="4057001"/>
              <a:ext cx="360" cy="108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A198DF9-7C55-B58D-E5A3-7E125116B9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0628" y="4048361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545C655D-0CB0-445F-3736-6D54D3D8B84F}"/>
                  </a:ext>
                </a:extLst>
              </p14:cNvPr>
              <p14:cNvContentPartPr/>
              <p14:nvPr/>
            </p14:nvContentPartPr>
            <p14:xfrm>
              <a:off x="1376668" y="2358521"/>
              <a:ext cx="704520" cy="3862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545C655D-0CB0-445F-3736-6D54D3D8B8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28" y="2349521"/>
                <a:ext cx="72216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9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9FD7D595-84DB-4578-618F-20FDE34EC594}"/>
                  </a:ext>
                </a:extLst>
              </p14:cNvPr>
              <p14:cNvContentPartPr/>
              <p14:nvPr/>
            </p14:nvContentPartPr>
            <p14:xfrm>
              <a:off x="1302508" y="1372121"/>
              <a:ext cx="110520" cy="4770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9FD7D595-84DB-4578-618F-20FDE34EC5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3508" y="1363481"/>
                <a:ext cx="1281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AACDADC7-91F8-D613-7846-BFCDD87A6F56}"/>
                  </a:ext>
                </a:extLst>
              </p14:cNvPr>
              <p14:cNvContentPartPr/>
              <p14:nvPr/>
            </p14:nvContentPartPr>
            <p14:xfrm>
              <a:off x="1263268" y="1437641"/>
              <a:ext cx="610200" cy="3844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AACDADC7-91F8-D613-7846-BFCDD87A6F5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4268" y="1429001"/>
                <a:ext cx="62784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1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F71D35E-1A7E-E0D0-ECBA-9FCF96249F61}"/>
                  </a:ext>
                </a:extLst>
              </p14:cNvPr>
              <p14:cNvContentPartPr/>
              <p14:nvPr/>
            </p14:nvContentPartPr>
            <p14:xfrm>
              <a:off x="1320868" y="2386241"/>
              <a:ext cx="68040" cy="4201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F71D35E-1A7E-E0D0-ECBA-9FCF96249F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2228" y="2377241"/>
                <a:ext cx="8568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F6AA1E9E-6814-BAE4-683C-3372C2106086}"/>
                  </a:ext>
                </a:extLst>
              </p14:cNvPr>
              <p14:cNvContentPartPr/>
              <p14:nvPr/>
            </p14:nvContentPartPr>
            <p14:xfrm>
              <a:off x="655948" y="1451321"/>
              <a:ext cx="52560" cy="2566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F6AA1E9E-6814-BAE4-683C-3372C21060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7308" y="1442681"/>
                <a:ext cx="702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3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43F147B-F159-8909-C8A7-79C2FD5D7EAE}"/>
                  </a:ext>
                </a:extLst>
              </p14:cNvPr>
              <p14:cNvContentPartPr/>
              <p14:nvPr/>
            </p14:nvContentPartPr>
            <p14:xfrm>
              <a:off x="725068" y="1317761"/>
              <a:ext cx="5400" cy="108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43F147B-F159-8909-C8A7-79C2FD5D7E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068" y="1308761"/>
                <a:ext cx="230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5ED5F88-9235-7E65-0F1E-90B29487FBCD}"/>
                  </a:ext>
                </a:extLst>
              </p14:cNvPr>
              <p14:cNvContentPartPr/>
              <p14:nvPr/>
            </p14:nvContentPartPr>
            <p14:xfrm>
              <a:off x="791308" y="1435481"/>
              <a:ext cx="226440" cy="2710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5ED5F88-9235-7E65-0F1E-90B29487FB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08" y="1426481"/>
                <a:ext cx="244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C30978C-D16E-0A86-4F39-E035B66EC6E9}"/>
                  </a:ext>
                </a:extLst>
              </p14:cNvPr>
              <p14:cNvContentPartPr/>
              <p14:nvPr/>
            </p14:nvContentPartPr>
            <p14:xfrm>
              <a:off x="651628" y="2440601"/>
              <a:ext cx="193320" cy="35244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C30978C-D16E-0A86-4F39-E035B66EC6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2628" y="2431961"/>
                <a:ext cx="21096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1E5BB71-8654-DAAE-6EB9-04E3B5B1DDCE}"/>
                  </a:ext>
                </a:extLst>
              </p14:cNvPr>
              <p14:cNvContentPartPr/>
              <p14:nvPr/>
            </p14:nvContentPartPr>
            <p14:xfrm>
              <a:off x="797788" y="2479121"/>
              <a:ext cx="146520" cy="3438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1E5BB71-8654-DAAE-6EB9-04E3B5B1DD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8788" y="2470481"/>
                <a:ext cx="16416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C466DC1-3C78-7DB6-0981-83C27F28E2FD}"/>
                  </a:ext>
                </a:extLst>
              </p14:cNvPr>
              <p14:cNvContentPartPr/>
              <p14:nvPr/>
            </p14:nvContentPartPr>
            <p14:xfrm>
              <a:off x="1040788" y="2357801"/>
              <a:ext cx="35280" cy="3729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C466DC1-3C78-7DB6-0981-83C27F28E2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32148" y="2349161"/>
                <a:ext cx="52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60107904-529D-E777-FF6A-A1C00C7C3348}"/>
                  </a:ext>
                </a:extLst>
              </p14:cNvPr>
              <p14:cNvContentPartPr/>
              <p14:nvPr/>
            </p14:nvContentPartPr>
            <p14:xfrm>
              <a:off x="994348" y="2532401"/>
              <a:ext cx="79200" cy="16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60107904-529D-E777-FF6A-A1C00C7C334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5708" y="2523401"/>
                <a:ext cx="968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9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4EEB89D-A0EF-94D5-9A08-2C3983E415F2}"/>
                  </a:ext>
                </a:extLst>
              </p14:cNvPr>
              <p14:cNvContentPartPr/>
              <p14:nvPr/>
            </p14:nvContentPartPr>
            <p14:xfrm>
              <a:off x="570628" y="3401441"/>
              <a:ext cx="194040" cy="3924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4EEB89D-A0EF-94D5-9A08-2C3983E415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988" y="3392441"/>
                <a:ext cx="2116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1D6A357-9D18-843C-E3F1-D3FAE6834613}"/>
                  </a:ext>
                </a:extLst>
              </p14:cNvPr>
              <p14:cNvContentPartPr/>
              <p14:nvPr/>
            </p14:nvContentPartPr>
            <p14:xfrm>
              <a:off x="808948" y="3352841"/>
              <a:ext cx="73440" cy="49896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1D6A357-9D18-843C-E3F1-D3FAE68346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308" y="3344201"/>
                <a:ext cx="910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0A91457-A468-1AF5-9477-8B2282F7A5B1}"/>
                  </a:ext>
                </a:extLst>
              </p14:cNvPr>
              <p14:cNvContentPartPr/>
              <p14:nvPr/>
            </p14:nvContentPartPr>
            <p14:xfrm>
              <a:off x="939988" y="3402881"/>
              <a:ext cx="164160" cy="33948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0A91457-A468-1AF5-9477-8B2282F7A5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1348" y="3394241"/>
                <a:ext cx="18180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C28B258-5FF5-BD00-363F-99BDA7A3D4ED}"/>
                  </a:ext>
                </a:extLst>
              </p14:cNvPr>
              <p14:cNvContentPartPr/>
              <p14:nvPr/>
            </p14:nvContentPartPr>
            <p14:xfrm>
              <a:off x="988948" y="3637241"/>
              <a:ext cx="175320" cy="113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C28B258-5FF5-BD00-363F-99BDA7A3D4E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9948" y="3628241"/>
                <a:ext cx="1929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BA64218-A3CC-BBC9-B4C0-BF0C9D21AFBE}"/>
                  </a:ext>
                </a:extLst>
              </p14:cNvPr>
              <p14:cNvContentPartPr/>
              <p14:nvPr/>
            </p14:nvContentPartPr>
            <p14:xfrm>
              <a:off x="1416628" y="3338081"/>
              <a:ext cx="3240" cy="335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BA64218-A3CC-BBC9-B4C0-BF0C9D21AFB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07988" y="3329441"/>
                <a:ext cx="208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A40F540-742E-0CED-407A-E01E55805A1F}"/>
                  </a:ext>
                </a:extLst>
              </p14:cNvPr>
              <p14:cNvContentPartPr/>
              <p14:nvPr/>
            </p14:nvContentPartPr>
            <p14:xfrm>
              <a:off x="1406188" y="3284081"/>
              <a:ext cx="622080" cy="3708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A40F540-742E-0CED-407A-E01E55805A1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97548" y="3275081"/>
                <a:ext cx="6397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94B9AC3-F7AF-810E-B551-36304C6013A5}"/>
                  </a:ext>
                </a:extLst>
              </p14:cNvPr>
              <p14:cNvContentPartPr/>
              <p14:nvPr/>
            </p14:nvContentPartPr>
            <p14:xfrm>
              <a:off x="4643308" y="1556081"/>
              <a:ext cx="223920" cy="41508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94B9AC3-F7AF-810E-B551-36304C6013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68" y="1547081"/>
                <a:ext cx="24156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E430CE8E-DF3D-DEC1-5062-93BC76D0D88C}"/>
                  </a:ext>
                </a:extLst>
              </p14:cNvPr>
              <p14:cNvContentPartPr/>
              <p14:nvPr/>
            </p14:nvContentPartPr>
            <p14:xfrm>
              <a:off x="2003068" y="3428081"/>
              <a:ext cx="6966360" cy="90540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E430CE8E-DF3D-DEC1-5062-93BC76D0D8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94428" y="3419081"/>
                <a:ext cx="6984000" cy="9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FD9D6F3-498B-9FF1-1D35-75FD4339FEF5}"/>
                  </a:ext>
                </a:extLst>
              </p14:cNvPr>
              <p14:cNvContentPartPr/>
              <p14:nvPr/>
            </p14:nvContentPartPr>
            <p14:xfrm>
              <a:off x="2073988" y="2502881"/>
              <a:ext cx="6297480" cy="122832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FD9D6F3-498B-9FF1-1D35-75FD4339FE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64988" y="2493881"/>
                <a:ext cx="6315120" cy="12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17F90E72-6D59-34F1-2194-7CF20A1B2184}"/>
                  </a:ext>
                </a:extLst>
              </p14:cNvPr>
              <p14:cNvContentPartPr/>
              <p14:nvPr/>
            </p14:nvContentPartPr>
            <p14:xfrm>
              <a:off x="7850188" y="2460761"/>
              <a:ext cx="1086120" cy="182340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17F90E72-6D59-34F1-2194-7CF20A1B218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41548" y="2451761"/>
                <a:ext cx="1103760" cy="18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189B1E16-5922-7C09-5DA4-2D364E36601C}"/>
                  </a:ext>
                </a:extLst>
              </p14:cNvPr>
              <p14:cNvContentPartPr/>
              <p14:nvPr/>
            </p14:nvContentPartPr>
            <p14:xfrm>
              <a:off x="7555348" y="2001041"/>
              <a:ext cx="732240" cy="175932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189B1E16-5922-7C09-5DA4-2D364E36601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46348" y="1992401"/>
                <a:ext cx="749880" cy="177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3FDE19BB-8E62-384E-EC49-EF430278BB92}"/>
                  </a:ext>
                </a:extLst>
              </p14:cNvPr>
              <p14:cNvContentPartPr/>
              <p14:nvPr/>
            </p14:nvContentPartPr>
            <p14:xfrm>
              <a:off x="5263948" y="2021921"/>
              <a:ext cx="312480" cy="163008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3FDE19BB-8E62-384E-EC49-EF430278BB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54948" y="2012921"/>
                <a:ext cx="330120" cy="16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3240FA2-19EA-9B4D-7DA3-C215C5F5CF23}"/>
                  </a:ext>
                </a:extLst>
              </p14:cNvPr>
              <p14:cNvContentPartPr/>
              <p14:nvPr/>
            </p14:nvContentPartPr>
            <p14:xfrm>
              <a:off x="5530708" y="1189961"/>
              <a:ext cx="122400" cy="1617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3240FA2-19EA-9B4D-7DA3-C215C5F5CF2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21708" y="1181321"/>
                <a:ext cx="140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A38CF8E-7320-A73B-E693-73248D6DE8A0}"/>
                  </a:ext>
                </a:extLst>
              </p14:cNvPr>
              <p14:cNvContentPartPr/>
              <p14:nvPr/>
            </p14:nvContentPartPr>
            <p14:xfrm>
              <a:off x="5741668" y="1217681"/>
              <a:ext cx="1657800" cy="154620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A38CF8E-7320-A73B-E693-73248D6DE8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32668" y="1209041"/>
                <a:ext cx="1675440" cy="15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68339499-60D7-60E7-B569-1815D986B10E}"/>
                  </a:ext>
                </a:extLst>
              </p14:cNvPr>
              <p14:cNvContentPartPr/>
              <p14:nvPr/>
            </p14:nvContentPartPr>
            <p14:xfrm>
              <a:off x="7012468" y="1592801"/>
              <a:ext cx="290880" cy="19188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68339499-60D7-60E7-B569-1815D986B10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03828" y="1583801"/>
                <a:ext cx="3085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61D0D95-7410-9B07-CCC7-868312BD5A77}"/>
                  </a:ext>
                </a:extLst>
              </p14:cNvPr>
              <p14:cNvContentPartPr/>
              <p14:nvPr/>
            </p14:nvContentPartPr>
            <p14:xfrm>
              <a:off x="7193908" y="1755161"/>
              <a:ext cx="32040" cy="12312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61D0D95-7410-9B07-CCC7-868312BD5A7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184908" y="1746521"/>
                <a:ext cx="49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5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96E287C-2EFC-2724-188F-70D5D166AAC1}"/>
                  </a:ext>
                </a:extLst>
              </p14:cNvPr>
              <p14:cNvContentPartPr/>
              <p14:nvPr/>
            </p14:nvContentPartPr>
            <p14:xfrm>
              <a:off x="5526028" y="2340881"/>
              <a:ext cx="198000" cy="334440"/>
            </p14:xfrm>
          </p:contentPart>
        </mc:Choice>
        <mc:Fallback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96E287C-2EFC-2724-188F-70D5D166AA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17028" y="2331881"/>
                <a:ext cx="215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9074D3F9-4EA6-18FD-6FD0-B1A0A4A8AD2B}"/>
                  </a:ext>
                </a:extLst>
              </p14:cNvPr>
              <p14:cNvContentPartPr/>
              <p14:nvPr/>
            </p14:nvContentPartPr>
            <p14:xfrm>
              <a:off x="5766508" y="2416121"/>
              <a:ext cx="120240" cy="193320"/>
            </p14:xfrm>
          </p:contentPart>
        </mc:Choice>
        <mc:Fallback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9074D3F9-4EA6-18FD-6FD0-B1A0A4A8AD2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57868" y="2407121"/>
                <a:ext cx="1378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7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D5BE286-5FEA-C45F-3A11-7676BA0133C3}"/>
                  </a:ext>
                </a:extLst>
              </p14:cNvPr>
              <p14:cNvContentPartPr/>
              <p14:nvPr/>
            </p14:nvContentPartPr>
            <p14:xfrm>
              <a:off x="5992948" y="2278601"/>
              <a:ext cx="111960" cy="2836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D5BE286-5FEA-C45F-3A11-7676BA0133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4308" y="2269961"/>
                <a:ext cx="129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5113496D-8466-1690-1B2F-5E74FE7A9950}"/>
                  </a:ext>
                </a:extLst>
              </p14:cNvPr>
              <p14:cNvContentPartPr/>
              <p14:nvPr/>
            </p14:nvContentPartPr>
            <p14:xfrm>
              <a:off x="6072868" y="2290481"/>
              <a:ext cx="227160" cy="3333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5113496D-8466-1690-1B2F-5E74FE7A995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064228" y="2281481"/>
                <a:ext cx="2448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19797FE-C5AA-4B3D-A430-219D5D4C3F5F}"/>
                  </a:ext>
                </a:extLst>
              </p14:cNvPr>
              <p14:cNvContentPartPr/>
              <p14:nvPr/>
            </p14:nvContentPartPr>
            <p14:xfrm>
              <a:off x="6157828" y="2495681"/>
              <a:ext cx="157320" cy="51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19797FE-C5AA-4B3D-A430-219D5D4C3F5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48828" y="2487041"/>
                <a:ext cx="1749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F15B886D-15A2-B93B-1A5A-DA4CF63ED9D4}"/>
                  </a:ext>
                </a:extLst>
              </p14:cNvPr>
              <p14:cNvContentPartPr/>
              <p14:nvPr/>
            </p14:nvContentPartPr>
            <p14:xfrm>
              <a:off x="5709268" y="1395161"/>
              <a:ext cx="212760" cy="23832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F15B886D-15A2-B93B-1A5A-DA4CF63ED9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00268" y="1386521"/>
                <a:ext cx="2304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0E6A2602-D598-FB44-4D04-4054C0684BCF}"/>
                  </a:ext>
                </a:extLst>
              </p14:cNvPr>
              <p14:cNvContentPartPr/>
              <p14:nvPr/>
            </p14:nvContentPartPr>
            <p14:xfrm>
              <a:off x="5624668" y="1828601"/>
              <a:ext cx="362160" cy="26424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0E6A2602-D598-FB44-4D04-4054C0684BC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16028" y="1819601"/>
                <a:ext cx="379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2E6BB54A-2B1A-6C5E-C16E-F5D36B5AD056}"/>
                  </a:ext>
                </a:extLst>
              </p14:cNvPr>
              <p14:cNvContentPartPr/>
              <p14:nvPr/>
            </p14:nvContentPartPr>
            <p14:xfrm>
              <a:off x="5919868" y="1917521"/>
              <a:ext cx="109440" cy="1512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2E6BB54A-2B1A-6C5E-C16E-F5D36B5AD0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10868" y="1908881"/>
                <a:ext cx="1270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3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0BA08649-3619-6ECD-2F70-68EFADDC111A}"/>
                  </a:ext>
                </a:extLst>
              </p14:cNvPr>
              <p14:cNvContentPartPr/>
              <p14:nvPr/>
            </p14:nvContentPartPr>
            <p14:xfrm>
              <a:off x="4988188" y="1525121"/>
              <a:ext cx="708840" cy="23580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0BA08649-3619-6ECD-2F70-68EFADDC11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979548" y="1516121"/>
                <a:ext cx="7264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D20D3ABC-ADB3-AF5E-BB36-636F426DD79A}"/>
                  </a:ext>
                </a:extLst>
              </p14:cNvPr>
              <p14:cNvContentPartPr/>
              <p14:nvPr/>
            </p14:nvContentPartPr>
            <p14:xfrm>
              <a:off x="7355908" y="1524761"/>
              <a:ext cx="822240" cy="216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D20D3ABC-ADB3-AF5E-BB36-636F426DD7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46908" y="1516121"/>
                <a:ext cx="8398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4A846A1A-1448-3CCB-2C6B-6904C199CDAF}"/>
                  </a:ext>
                </a:extLst>
              </p14:cNvPr>
              <p14:cNvContentPartPr/>
              <p14:nvPr/>
            </p14:nvContentPartPr>
            <p14:xfrm>
              <a:off x="5406508" y="2495321"/>
              <a:ext cx="164520" cy="15696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4A846A1A-1448-3CCB-2C6B-6904C199CDA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97868" y="2486321"/>
                <a:ext cx="182160" cy="158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72B3C05C-E0D7-E852-85F8-FE4924DE5D2B}"/>
              </a:ext>
            </a:extLst>
          </p:cNvPr>
          <p:cNvGrpSpPr/>
          <p:nvPr/>
        </p:nvGrpSpPr>
        <p:grpSpPr>
          <a:xfrm>
            <a:off x="1825948" y="1124081"/>
            <a:ext cx="3228480" cy="2361600"/>
            <a:chOff x="1825948" y="1124081"/>
            <a:chExt cx="322848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612000CE-3879-846C-CF5F-57DA200654A4}"/>
                    </a:ext>
                  </a:extLst>
                </p14:cNvPr>
                <p14:cNvContentPartPr/>
                <p14:nvPr/>
              </p14:nvContentPartPr>
              <p14:xfrm>
                <a:off x="2900188" y="2122721"/>
                <a:ext cx="514440" cy="1362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612000CE-3879-846C-CF5F-57DA200654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1188" y="2114081"/>
                  <a:ext cx="532080" cy="13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6A2E6A2-B23C-B835-B3D6-2727807F4312}"/>
                    </a:ext>
                  </a:extLst>
                </p14:cNvPr>
                <p14:cNvContentPartPr/>
                <p14:nvPr/>
              </p14:nvContentPartPr>
              <p14:xfrm>
                <a:off x="3356308" y="1124081"/>
                <a:ext cx="81720" cy="1647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6A2E6A2-B23C-B835-B3D6-2727807F43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47308" y="1115441"/>
                  <a:ext cx="9936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1749592-09D5-BD0F-868D-1F24B754BA32}"/>
                    </a:ext>
                  </a:extLst>
                </p14:cNvPr>
                <p14:cNvContentPartPr/>
                <p14:nvPr/>
              </p14:nvContentPartPr>
              <p14:xfrm>
                <a:off x="3389428" y="1152521"/>
                <a:ext cx="1665000" cy="16102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1749592-09D5-BD0F-868D-1F24B754BA3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80428" y="1143521"/>
                  <a:ext cx="1682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54F70C2-6053-707C-21DB-48A8D19B4AB5}"/>
                    </a:ext>
                  </a:extLst>
                </p14:cNvPr>
                <p14:cNvContentPartPr/>
                <p14:nvPr/>
              </p14:nvContentPartPr>
              <p14:xfrm>
                <a:off x="3501388" y="1397681"/>
                <a:ext cx="168840" cy="328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54F70C2-6053-707C-21DB-48A8D19B4A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92388" y="1389041"/>
                  <a:ext cx="186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81A16B7-5B58-05BB-8121-8B2F056D7D94}"/>
                    </a:ext>
                  </a:extLst>
                </p14:cNvPr>
                <p14:cNvContentPartPr/>
                <p14:nvPr/>
              </p14:nvContentPartPr>
              <p14:xfrm>
                <a:off x="3526588" y="1975481"/>
                <a:ext cx="132480" cy="24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81A16B7-5B58-05BB-8121-8B2F056D7D9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17948" y="1966841"/>
                  <a:ext cx="150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C60FF58-8284-DE63-F06D-C336D8464543}"/>
                    </a:ext>
                  </a:extLst>
                </p14:cNvPr>
                <p14:cNvContentPartPr/>
                <p14:nvPr/>
              </p14:nvContentPartPr>
              <p14:xfrm>
                <a:off x="3643588" y="1994201"/>
                <a:ext cx="68760" cy="2264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C60FF58-8284-DE63-F06D-C336D84645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34588" y="1985201"/>
                  <a:ext cx="864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B997955-D7F7-E340-D136-17FA6E0F0D75}"/>
                    </a:ext>
                  </a:extLst>
                </p14:cNvPr>
                <p14:cNvContentPartPr/>
                <p14:nvPr/>
              </p14:nvContentPartPr>
              <p14:xfrm>
                <a:off x="3810268" y="1904561"/>
                <a:ext cx="4680" cy="219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B997955-D7F7-E340-D136-17FA6E0F0D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01268" y="1895921"/>
                  <a:ext cx="2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4745919-CC0C-9238-AC2D-18546B75BE0C}"/>
                    </a:ext>
                  </a:extLst>
                </p14:cNvPr>
                <p14:cNvContentPartPr/>
                <p14:nvPr/>
              </p14:nvContentPartPr>
              <p14:xfrm>
                <a:off x="3774268" y="2033081"/>
                <a:ext cx="99720" cy="388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4745919-CC0C-9238-AC2D-18546B75BE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65628" y="2024081"/>
                  <a:ext cx="117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FFFF03A2-7812-C719-CE30-C7DA58D5B4EF}"/>
                    </a:ext>
                  </a:extLst>
                </p14:cNvPr>
                <p14:cNvContentPartPr/>
                <p14:nvPr/>
              </p14:nvContentPartPr>
              <p14:xfrm>
                <a:off x="3503548" y="2365001"/>
                <a:ext cx="100080" cy="270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FFFF03A2-7812-C719-CE30-C7DA58D5B4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94908" y="2356001"/>
                  <a:ext cx="11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E80A080-514E-EF28-CB05-AD06865740DC}"/>
                    </a:ext>
                  </a:extLst>
                </p14:cNvPr>
                <p14:cNvContentPartPr/>
                <p14:nvPr/>
              </p14:nvContentPartPr>
              <p14:xfrm>
                <a:off x="3388708" y="2448881"/>
                <a:ext cx="119520" cy="2365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E80A080-514E-EF28-CB05-AD06865740D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0068" y="2440241"/>
                  <a:ext cx="137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CAC3D60-8806-7CC7-DECE-4788214F8E66}"/>
                    </a:ext>
                  </a:extLst>
                </p14:cNvPr>
                <p14:cNvContentPartPr/>
                <p14:nvPr/>
              </p14:nvContentPartPr>
              <p14:xfrm>
                <a:off x="3629188" y="2356361"/>
                <a:ext cx="18360" cy="2793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CAC3D60-8806-7CC7-DECE-4788214F8E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20188" y="2347721"/>
                  <a:ext cx="36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B9C1E0E-C2B3-11D1-32CD-F7719CD3B3B1}"/>
                    </a:ext>
                  </a:extLst>
                </p14:cNvPr>
                <p14:cNvContentPartPr/>
                <p14:nvPr/>
              </p14:nvContentPartPr>
              <p14:xfrm>
                <a:off x="3742228" y="2370761"/>
                <a:ext cx="144360" cy="1969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B9C1E0E-C2B3-11D1-32CD-F7719CD3B3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228" y="2361761"/>
                  <a:ext cx="162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9EE3B5-9F63-CAD4-0DC6-0365A05C9947}"/>
                    </a:ext>
                  </a:extLst>
                </p14:cNvPr>
                <p14:cNvContentPartPr/>
                <p14:nvPr/>
              </p14:nvContentPartPr>
              <p14:xfrm>
                <a:off x="3816388" y="2478041"/>
                <a:ext cx="109080" cy="889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9EE3B5-9F63-CAD4-0DC6-0365A05C994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807748" y="2469401"/>
                  <a:ext cx="126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0F5B19F-7F60-7469-6A3C-15A9D508F974}"/>
                    </a:ext>
                  </a:extLst>
                </p14:cNvPr>
                <p14:cNvContentPartPr/>
                <p14:nvPr/>
              </p14:nvContentPartPr>
              <p14:xfrm>
                <a:off x="1825948" y="1569401"/>
                <a:ext cx="1423800" cy="504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0F5B19F-7F60-7469-6A3C-15A9D508F9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17308" y="1560761"/>
                  <a:ext cx="144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ABB1300-4F1A-2240-2E88-DA012816B024}"/>
                    </a:ext>
                  </a:extLst>
                </p14:cNvPr>
                <p14:cNvContentPartPr/>
                <p14:nvPr/>
              </p14:nvContentPartPr>
              <p14:xfrm>
                <a:off x="3234268" y="1556081"/>
                <a:ext cx="239400" cy="13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ABB1300-4F1A-2240-2E88-DA012816B0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5628" y="1547081"/>
                  <a:ext cx="25704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C8DA566-EA3F-38D7-6CE3-EE22A80DE945}"/>
                  </a:ext>
                </a:extLst>
              </p14:cNvPr>
              <p14:cNvContentPartPr/>
              <p14:nvPr/>
            </p14:nvContentPartPr>
            <p14:xfrm>
              <a:off x="3137428" y="2627801"/>
              <a:ext cx="206640" cy="139932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C8DA566-EA3F-38D7-6CE3-EE22A80DE94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128428" y="2618801"/>
                <a:ext cx="224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D809B30-EE60-778D-5C43-9051E188B5EC}"/>
              </a:ext>
            </a:extLst>
          </p:cNvPr>
          <p:cNvGrpSpPr/>
          <p:nvPr/>
        </p:nvGrpSpPr>
        <p:grpSpPr>
          <a:xfrm>
            <a:off x="8055748" y="1182041"/>
            <a:ext cx="3575880" cy="1629360"/>
            <a:chOff x="8055748" y="1182041"/>
            <a:chExt cx="357588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8F307B2-3717-2D54-7743-3EFEEE5696D9}"/>
                    </a:ext>
                  </a:extLst>
                </p14:cNvPr>
                <p14:cNvContentPartPr/>
                <p14:nvPr/>
              </p14:nvContentPartPr>
              <p14:xfrm>
                <a:off x="10954468" y="1455641"/>
                <a:ext cx="635040" cy="552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8F307B2-3717-2D54-7743-3EFEEE5696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5828" y="1447001"/>
                  <a:ext cx="65268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3C4F4E5-68BF-ACEB-77B9-C4761833D8A6}"/>
                    </a:ext>
                  </a:extLst>
                </p14:cNvPr>
                <p14:cNvContentPartPr/>
                <p14:nvPr/>
              </p14:nvContentPartPr>
              <p14:xfrm>
                <a:off x="11315908" y="1418561"/>
                <a:ext cx="315720" cy="6148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3C4F4E5-68BF-ACEB-77B9-C4761833D8A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06908" y="1409561"/>
                  <a:ext cx="33336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9A92DEA-E6EF-AEC7-C208-9800B15E9ED1}"/>
                    </a:ext>
                  </a:extLst>
                </p14:cNvPr>
                <p14:cNvContentPartPr/>
                <p14:nvPr/>
              </p14:nvContentPartPr>
              <p14:xfrm>
                <a:off x="8055748" y="1319921"/>
                <a:ext cx="130680" cy="1491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9A92DEA-E6EF-AEC7-C208-9800B15E9ED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6748" y="1310921"/>
                  <a:ext cx="148320" cy="15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2BEDCC3-446F-B54F-5077-AA5F9A0FB675}"/>
                    </a:ext>
                  </a:extLst>
                </p14:cNvPr>
                <p14:cNvContentPartPr/>
                <p14:nvPr/>
              </p14:nvContentPartPr>
              <p14:xfrm>
                <a:off x="8143948" y="1182041"/>
                <a:ext cx="1835280" cy="1491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2BEDCC3-446F-B54F-5077-AA5F9A0FB67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34948" y="1173041"/>
                  <a:ext cx="1852920" cy="15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C5ABF81-D731-E09B-2A91-D89A0422CEEA}"/>
                    </a:ext>
                  </a:extLst>
                </p14:cNvPr>
                <p14:cNvContentPartPr/>
                <p14:nvPr/>
              </p14:nvContentPartPr>
              <p14:xfrm>
                <a:off x="9439228" y="1543121"/>
                <a:ext cx="231840" cy="22752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C5ABF81-D731-E09B-2A91-D89A0422CEE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0228" y="1534121"/>
                  <a:ext cx="2494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5C8F43E-D975-2C6E-4F56-2522FF3FAFA4}"/>
                    </a:ext>
                  </a:extLst>
                </p14:cNvPr>
                <p14:cNvContentPartPr/>
                <p14:nvPr/>
              </p14:nvContentPartPr>
              <p14:xfrm>
                <a:off x="9623908" y="1740761"/>
                <a:ext cx="23040" cy="1256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5C8F43E-D975-2C6E-4F56-2522FF3FAF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14908" y="1732121"/>
                  <a:ext cx="40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25D150F-60F8-8378-4608-7ADAE672439F}"/>
                    </a:ext>
                  </a:extLst>
                </p14:cNvPr>
                <p14:cNvContentPartPr/>
                <p14:nvPr/>
              </p14:nvContentPartPr>
              <p14:xfrm>
                <a:off x="8117308" y="2306321"/>
                <a:ext cx="241920" cy="2635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25D150F-60F8-8378-4608-7ADAE672439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308" y="2297681"/>
                  <a:ext cx="2595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9C8027A-A056-1EC5-5C93-4E52E3ECD15C}"/>
                    </a:ext>
                  </a:extLst>
                </p14:cNvPr>
                <p14:cNvContentPartPr/>
                <p14:nvPr/>
              </p14:nvContentPartPr>
              <p14:xfrm>
                <a:off x="8427988" y="2348801"/>
                <a:ext cx="128160" cy="1807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9C8027A-A056-1EC5-5C93-4E52E3ECD15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19348" y="2340161"/>
                  <a:ext cx="1458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9498116-5133-671A-C455-378A7EF52FBD}"/>
                    </a:ext>
                  </a:extLst>
                </p14:cNvPr>
                <p14:cNvContentPartPr/>
                <p14:nvPr/>
              </p14:nvContentPartPr>
              <p14:xfrm>
                <a:off x="8687188" y="2257361"/>
                <a:ext cx="251280" cy="242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9498116-5133-671A-C455-378A7EF52F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78548" y="2248361"/>
                  <a:ext cx="268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6B05B1B-14AA-0F6E-A474-DD6676A41ABB}"/>
                    </a:ext>
                  </a:extLst>
                </p14:cNvPr>
                <p14:cNvContentPartPr/>
                <p14:nvPr/>
              </p14:nvContentPartPr>
              <p14:xfrm>
                <a:off x="8615188" y="2285801"/>
                <a:ext cx="55800" cy="2055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6B05B1B-14AA-0F6E-A474-DD6676A41AB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06548" y="2276801"/>
                  <a:ext cx="73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0F277DE-598C-DD7E-F7A6-319C7DB98B88}"/>
                    </a:ext>
                  </a:extLst>
                </p14:cNvPr>
                <p14:cNvContentPartPr/>
                <p14:nvPr/>
              </p14:nvContentPartPr>
              <p14:xfrm>
                <a:off x="8831548" y="2356361"/>
                <a:ext cx="99720" cy="2030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0F277DE-598C-DD7E-F7A6-319C7DB98B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22548" y="2347721"/>
                  <a:ext cx="117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7CCF8E0-FB79-1FE2-1FAE-F8BAB9CC212D}"/>
                    </a:ext>
                  </a:extLst>
                </p14:cNvPr>
                <p14:cNvContentPartPr/>
                <p14:nvPr/>
              </p14:nvContentPartPr>
              <p14:xfrm>
                <a:off x="8200828" y="1435841"/>
                <a:ext cx="198000" cy="235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7CCF8E0-FB79-1FE2-1FAE-F8BAB9CC212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91828" y="1426841"/>
                  <a:ext cx="2156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23B8425-A4B6-7E45-F7DA-F700AD68E9D7}"/>
                    </a:ext>
                  </a:extLst>
                </p14:cNvPr>
                <p14:cNvContentPartPr/>
                <p14:nvPr/>
              </p14:nvContentPartPr>
              <p14:xfrm>
                <a:off x="8182468" y="1880801"/>
                <a:ext cx="150480" cy="1940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23B8425-A4B6-7E45-F7DA-F700AD68E9D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73468" y="1872161"/>
                  <a:ext cx="168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8CC8C84-5DD6-13BA-6AC0-9F00602DCE64}"/>
                    </a:ext>
                  </a:extLst>
                </p14:cNvPr>
                <p14:cNvContentPartPr/>
                <p14:nvPr/>
              </p14:nvContentPartPr>
              <p14:xfrm>
                <a:off x="8328988" y="1917161"/>
                <a:ext cx="48240" cy="1476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8CC8C84-5DD6-13BA-6AC0-9F00602DCE6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20348" y="1908161"/>
                  <a:ext cx="65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46FE2FE-3320-E536-A6A8-108F1532993B}"/>
                    </a:ext>
                  </a:extLst>
                </p14:cNvPr>
                <p14:cNvContentPartPr/>
                <p14:nvPr/>
              </p14:nvContentPartPr>
              <p14:xfrm>
                <a:off x="8444548" y="1795121"/>
                <a:ext cx="87840" cy="281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46FE2FE-3320-E536-A6A8-108F1532993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548" y="1786121"/>
                  <a:ext cx="1054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FF78F95-5A79-1E9E-643E-9870ED308434}"/>
                    </a:ext>
                  </a:extLst>
                </p14:cNvPr>
                <p14:cNvContentPartPr/>
                <p14:nvPr/>
              </p14:nvContentPartPr>
              <p14:xfrm>
                <a:off x="8487028" y="1909961"/>
                <a:ext cx="96840" cy="20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FF78F95-5A79-1E9E-643E-9870ED3084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78028" y="1901321"/>
                  <a:ext cx="1144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90BA9D7-BBAC-79AF-5443-EB163E2051D3}"/>
                    </a:ext>
                  </a:extLst>
                </p14:cNvPr>
                <p14:cNvContentPartPr/>
                <p14:nvPr/>
              </p14:nvContentPartPr>
              <p14:xfrm>
                <a:off x="9881308" y="1663001"/>
                <a:ext cx="1114200" cy="162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90BA9D7-BBAC-79AF-5443-EB163E2051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72668" y="1654001"/>
                  <a:ext cx="11318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A3C937B-366E-BA8F-4148-2285D2B4DF85}"/>
              </a:ext>
            </a:extLst>
          </p:cNvPr>
          <p:cNvGrpSpPr/>
          <p:nvPr/>
        </p:nvGrpSpPr>
        <p:grpSpPr>
          <a:xfrm>
            <a:off x="11138068" y="1015001"/>
            <a:ext cx="731880" cy="210240"/>
            <a:chOff x="11138068" y="1015001"/>
            <a:chExt cx="73188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423F931D-4768-897C-51E6-975BDF51B72D}"/>
                    </a:ext>
                  </a:extLst>
                </p14:cNvPr>
                <p14:cNvContentPartPr/>
                <p14:nvPr/>
              </p14:nvContentPartPr>
              <p14:xfrm>
                <a:off x="11138068" y="1028681"/>
                <a:ext cx="258120" cy="1854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423F931D-4768-897C-51E6-975BDF51B7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129428" y="1020041"/>
                  <a:ext cx="2757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50CC2F29-519D-6DD8-7506-C4AADC5E4386}"/>
                    </a:ext>
                  </a:extLst>
                </p14:cNvPr>
                <p14:cNvContentPartPr/>
                <p14:nvPr/>
              </p14:nvContentPartPr>
              <p14:xfrm>
                <a:off x="11462068" y="1146041"/>
                <a:ext cx="178200" cy="79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50CC2F29-519D-6DD8-7506-C4AADC5E438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53068" y="1137401"/>
                  <a:ext cx="1958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659A756-C222-700A-BAF5-7ECB5897AB00}"/>
                    </a:ext>
                  </a:extLst>
                </p14:cNvPr>
                <p14:cNvContentPartPr/>
                <p14:nvPr/>
              </p14:nvContentPartPr>
              <p14:xfrm>
                <a:off x="11775988" y="1015001"/>
                <a:ext cx="27360" cy="203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659A756-C222-700A-BAF5-7ECB5897AB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767348" y="1006361"/>
                  <a:ext cx="45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5515FE9-6FD0-2372-3ED3-FB8BDCFBA168}"/>
                    </a:ext>
                  </a:extLst>
                </p14:cNvPr>
                <p14:cNvContentPartPr/>
                <p14:nvPr/>
              </p14:nvContentPartPr>
              <p14:xfrm>
                <a:off x="11710468" y="1126961"/>
                <a:ext cx="159480" cy="18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5515FE9-6FD0-2372-3ED3-FB8BDCFBA1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01828" y="1117961"/>
                  <a:ext cx="177120" cy="36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50" name="Picture 249">
            <a:extLst>
              <a:ext uri="{FF2B5EF4-FFF2-40B4-BE49-F238E27FC236}">
                <a16:creationId xmlns:a16="http://schemas.microsoft.com/office/drawing/2014/main" id="{EAD3F796-105A-D892-A730-CB1D27AA9E4C}"/>
              </a:ext>
            </a:extLst>
          </p:cNvPr>
          <p:cNvPicPr>
            <a:picLocks noChangeAspect="1"/>
          </p:cNvPicPr>
          <p:nvPr/>
        </p:nvPicPr>
        <p:blipFill>
          <a:blip r:embed="rId15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2EF2D2C-2C24-515B-2046-6F0B50DD5930}"/>
                  </a:ext>
                </a:extLst>
              </p14:cNvPr>
              <p14:cNvContentPartPr/>
              <p14:nvPr/>
            </p14:nvContentPartPr>
            <p14:xfrm>
              <a:off x="10639108" y="1399017"/>
              <a:ext cx="637200" cy="42840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2EF2D2C-2C24-515B-2046-6F0B50DD5930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10630468" y="1390017"/>
                <a:ext cx="6548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776B31D7-AC4C-4F9C-4788-B86581B4E7A8}"/>
                  </a:ext>
                </a:extLst>
              </p14:cNvPr>
              <p14:cNvContentPartPr/>
              <p14:nvPr/>
            </p14:nvContentPartPr>
            <p14:xfrm>
              <a:off x="6469228" y="3273414"/>
              <a:ext cx="468720" cy="1444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776B31D7-AC4C-4F9C-4788-B86581B4E7A8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6460228" y="3264774"/>
                <a:ext cx="486360" cy="14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F4122F60-F45E-DF9A-F964-5C31429162EC}"/>
                  </a:ext>
                </a:extLst>
              </p14:cNvPr>
              <p14:cNvContentPartPr/>
              <p14:nvPr/>
            </p14:nvContentPartPr>
            <p14:xfrm>
              <a:off x="6611788" y="3219774"/>
              <a:ext cx="1462680" cy="156780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F4122F60-F45E-DF9A-F964-5C31429162EC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6602788" y="3211134"/>
                <a:ext cx="1480320" cy="15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0A5FCF8-B7DB-6548-2463-C8E63C29F9A3}"/>
                  </a:ext>
                </a:extLst>
              </p14:cNvPr>
              <p14:cNvContentPartPr/>
              <p14:nvPr/>
            </p14:nvContentPartPr>
            <p14:xfrm>
              <a:off x="11543068" y="1351497"/>
              <a:ext cx="239400" cy="58860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0A5FCF8-B7DB-6548-2463-C8E63C29F9A3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1534428" y="1342857"/>
                <a:ext cx="25704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B5334EE-3A9B-B0B4-1F25-AB97D9A1576D}"/>
                  </a:ext>
                </a:extLst>
              </p14:cNvPr>
              <p14:cNvContentPartPr/>
              <p14:nvPr/>
            </p14:nvContentPartPr>
            <p14:xfrm>
              <a:off x="704188" y="2857377"/>
              <a:ext cx="327960" cy="2757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B5334EE-3A9B-B0B4-1F25-AB97D9A1576D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95188" y="2848737"/>
                <a:ext cx="3456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C3637E4C-A257-2C3A-2256-39EA0CC825B5}"/>
                  </a:ext>
                </a:extLst>
              </p14:cNvPr>
              <p14:cNvContentPartPr/>
              <p14:nvPr/>
            </p14:nvContentPartPr>
            <p14:xfrm>
              <a:off x="1374148" y="2674857"/>
              <a:ext cx="55440" cy="3916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C3637E4C-A257-2C3A-2256-39EA0CC825B5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365148" y="2666217"/>
                <a:ext cx="7308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D759A57C-0488-9F25-EF5E-C3AFD9626FBF}"/>
                  </a:ext>
                </a:extLst>
              </p14:cNvPr>
              <p14:cNvContentPartPr/>
              <p14:nvPr/>
            </p14:nvContentPartPr>
            <p14:xfrm>
              <a:off x="1253548" y="2626617"/>
              <a:ext cx="891000" cy="49356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D759A57C-0488-9F25-EF5E-C3AFD9626FB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1244548" y="2617977"/>
                <a:ext cx="908640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A2700AFD-B94A-BD1F-3C60-43D4F87361CD}"/>
                  </a:ext>
                </a:extLst>
              </p14:cNvPr>
              <p14:cNvContentPartPr/>
              <p14:nvPr/>
            </p14:nvContentPartPr>
            <p14:xfrm>
              <a:off x="672868" y="3649737"/>
              <a:ext cx="163440" cy="4233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A2700AFD-B94A-BD1F-3C60-43D4F87361CD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664228" y="3641097"/>
                <a:ext cx="18108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452F3C5-131C-633B-9159-9D4BFA8B8D61}"/>
                  </a:ext>
                </a:extLst>
              </p14:cNvPr>
              <p14:cNvContentPartPr/>
              <p14:nvPr/>
            </p14:nvContentPartPr>
            <p14:xfrm>
              <a:off x="947908" y="3491337"/>
              <a:ext cx="135720" cy="60768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452F3C5-131C-633B-9159-9D4BFA8B8D61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939268" y="3482697"/>
                <a:ext cx="15336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A68A957-AF91-67F4-5BF6-BFDA5F35B46D}"/>
                  </a:ext>
                </a:extLst>
              </p14:cNvPr>
              <p14:cNvContentPartPr/>
              <p14:nvPr/>
            </p14:nvContentPartPr>
            <p14:xfrm>
              <a:off x="979948" y="3780777"/>
              <a:ext cx="115200" cy="34812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A68A957-AF91-67F4-5BF6-BFDA5F35B46D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971308" y="3771777"/>
                <a:ext cx="13284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DDF8F249-DB8B-6EBA-19BD-98F421CA84A0}"/>
                  </a:ext>
                </a:extLst>
              </p14:cNvPr>
              <p14:cNvContentPartPr/>
              <p14:nvPr/>
            </p14:nvContentPartPr>
            <p14:xfrm>
              <a:off x="876628" y="3712377"/>
              <a:ext cx="21960" cy="3873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DDF8F249-DB8B-6EBA-19BD-98F421CA84A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867988" y="3703737"/>
                <a:ext cx="396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FAD3AFB-C270-CAFF-0878-3966B8B0A56A}"/>
                  </a:ext>
                </a:extLst>
              </p14:cNvPr>
              <p14:cNvContentPartPr/>
              <p14:nvPr/>
            </p14:nvContentPartPr>
            <p14:xfrm>
              <a:off x="1362268" y="3577377"/>
              <a:ext cx="65880" cy="4474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FAD3AFB-C270-CAFF-0878-3966B8B0A56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353628" y="3568737"/>
                <a:ext cx="8352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B654F38B-0686-3E9B-B44F-D689F3C65D05}"/>
                  </a:ext>
                </a:extLst>
              </p14:cNvPr>
              <p14:cNvContentPartPr/>
              <p14:nvPr/>
            </p14:nvContentPartPr>
            <p14:xfrm>
              <a:off x="1373788" y="3569817"/>
              <a:ext cx="699120" cy="42768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B654F38B-0686-3E9B-B44F-D689F3C65D05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365148" y="3561177"/>
                <a:ext cx="7167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B789F7F-3B02-A585-B3F1-7CE0E3F6AE34}"/>
                  </a:ext>
                </a:extLst>
              </p14:cNvPr>
              <p14:cNvContentPartPr/>
              <p14:nvPr/>
            </p14:nvContentPartPr>
            <p14:xfrm>
              <a:off x="648748" y="1144857"/>
              <a:ext cx="261360" cy="2170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B789F7F-3B02-A585-B3F1-7CE0E3F6AE34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640108" y="1136217"/>
                <a:ext cx="279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CFBBEB2F-5447-E3B5-95E4-FF4D2F3FB059}"/>
                  </a:ext>
                </a:extLst>
              </p14:cNvPr>
              <p14:cNvContentPartPr/>
              <p14:nvPr/>
            </p14:nvContentPartPr>
            <p14:xfrm>
              <a:off x="686908" y="1662177"/>
              <a:ext cx="250920" cy="6768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CFBBEB2F-5447-E3B5-95E4-FF4D2F3FB059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78268" y="1653177"/>
                <a:ext cx="26856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5CF6EF5-3F4C-E85A-3612-D6993A694C40}"/>
                  </a:ext>
                </a:extLst>
              </p14:cNvPr>
              <p14:cNvContentPartPr/>
              <p14:nvPr/>
            </p14:nvContentPartPr>
            <p14:xfrm>
              <a:off x="1136548" y="929937"/>
              <a:ext cx="11880" cy="3538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5CF6EF5-3F4C-E85A-3612-D6993A694C40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127548" y="921297"/>
                <a:ext cx="2952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5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DA9820C-608B-3618-71A5-6A1A82C29E43}"/>
                  </a:ext>
                </a:extLst>
              </p14:cNvPr>
              <p14:cNvContentPartPr/>
              <p14:nvPr/>
            </p14:nvContentPartPr>
            <p14:xfrm>
              <a:off x="1103788" y="915177"/>
              <a:ext cx="532800" cy="3841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DA9820C-608B-3618-71A5-6A1A82C29E43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095148" y="906537"/>
                <a:ext cx="5504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7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D47DED2-DD27-57B8-84A1-E39104208F07}"/>
                  </a:ext>
                </a:extLst>
              </p14:cNvPr>
              <p14:cNvContentPartPr/>
              <p14:nvPr/>
            </p14:nvContentPartPr>
            <p14:xfrm>
              <a:off x="1244548" y="1875657"/>
              <a:ext cx="27360" cy="3639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D47DED2-DD27-57B8-84A1-E39104208F07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235548" y="1866657"/>
                <a:ext cx="450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9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AEB4114-C58F-DEFF-DEBC-FA58DC9429C6}"/>
                  </a:ext>
                </a:extLst>
              </p14:cNvPr>
              <p14:cNvContentPartPr/>
              <p14:nvPr/>
            </p14:nvContentPartPr>
            <p14:xfrm>
              <a:off x="1136188" y="1813017"/>
              <a:ext cx="701280" cy="44280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AEB4114-C58F-DEFF-DEBC-FA58DC9429C6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127548" y="1804017"/>
                <a:ext cx="7189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34F8113-1AFE-B86A-67F0-3CFEBAB1B20B}"/>
                  </a:ext>
                </a:extLst>
              </p14:cNvPr>
              <p14:cNvContentPartPr/>
              <p14:nvPr/>
            </p14:nvContentPartPr>
            <p14:xfrm>
              <a:off x="3050308" y="811137"/>
              <a:ext cx="16560" cy="86040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34F8113-1AFE-B86A-67F0-3CFEBAB1B20B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3041668" y="802497"/>
                <a:ext cx="34200" cy="8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04FD511C-5951-AD16-5E97-4DA9396CDF00}"/>
                  </a:ext>
                </a:extLst>
              </p14:cNvPr>
              <p14:cNvContentPartPr/>
              <p14:nvPr/>
            </p14:nvContentPartPr>
            <p14:xfrm>
              <a:off x="3081268" y="732657"/>
              <a:ext cx="1144440" cy="92412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04FD511C-5951-AD16-5E97-4DA9396CDF00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3072628" y="724017"/>
                <a:ext cx="116208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069A7290-9E5C-C946-EE2F-EED28D1D411A}"/>
                  </a:ext>
                </a:extLst>
              </p14:cNvPr>
              <p14:cNvContentPartPr/>
              <p14:nvPr/>
            </p14:nvContentPartPr>
            <p14:xfrm>
              <a:off x="3072268" y="1691697"/>
              <a:ext cx="178920" cy="756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069A7290-9E5C-C946-EE2F-EED28D1D411A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3063628" y="1682697"/>
                <a:ext cx="196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7C08666E-8BBD-B19A-6449-0F730CB8E81D}"/>
                  </a:ext>
                </a:extLst>
              </p14:cNvPr>
              <p14:cNvContentPartPr/>
              <p14:nvPr/>
            </p14:nvContentPartPr>
            <p14:xfrm>
              <a:off x="1677268" y="953697"/>
              <a:ext cx="1553760" cy="14292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7C08666E-8BBD-B19A-6449-0F730CB8E81D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668268" y="945057"/>
                <a:ext cx="15714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05D0E40-1E35-26AF-9303-531626FE0F49}"/>
                  </a:ext>
                </a:extLst>
              </p14:cNvPr>
              <p14:cNvContentPartPr/>
              <p14:nvPr/>
            </p14:nvContentPartPr>
            <p14:xfrm>
              <a:off x="1814788" y="1285257"/>
              <a:ext cx="1254960" cy="6969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05D0E40-1E35-26AF-9303-531626FE0F49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806148" y="1276617"/>
                <a:ext cx="1272600" cy="7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5" name="Group 274">
            <a:extLst>
              <a:ext uri="{FF2B5EF4-FFF2-40B4-BE49-F238E27FC236}">
                <a16:creationId xmlns:a16="http://schemas.microsoft.com/office/drawing/2014/main" id="{D772F016-2ACD-94F3-7BDA-C1635C259A78}"/>
              </a:ext>
            </a:extLst>
          </p:cNvPr>
          <p:cNvGrpSpPr/>
          <p:nvPr/>
        </p:nvGrpSpPr>
        <p:grpSpPr>
          <a:xfrm>
            <a:off x="8865388" y="898977"/>
            <a:ext cx="1175040" cy="1998720"/>
            <a:chOff x="8865388" y="898977"/>
            <a:chExt cx="1175040" cy="19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1B8D546-D8BC-3D84-E53B-8686792918C4}"/>
                    </a:ext>
                  </a:extLst>
                </p14:cNvPr>
                <p14:cNvContentPartPr/>
                <p14:nvPr/>
              </p14:nvContentPartPr>
              <p14:xfrm>
                <a:off x="8865388" y="898977"/>
                <a:ext cx="1175040" cy="19987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1B8D546-D8BC-3D84-E53B-8686792918C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56388" y="88997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507CFE4-1859-E558-C07D-AA054589D5A3}"/>
                    </a:ext>
                  </a:extLst>
                </p14:cNvPr>
                <p14:cNvContentPartPr/>
                <p14:nvPr/>
              </p14:nvContentPartPr>
              <p14:xfrm>
                <a:off x="9694828" y="1297137"/>
                <a:ext cx="300960" cy="4453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507CFE4-1859-E558-C07D-AA054589D5A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85828" y="128813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4C76BF8-DECF-9D8F-E06F-7579F49EC58D}"/>
                    </a:ext>
                  </a:extLst>
                </p14:cNvPr>
                <p14:cNvContentPartPr/>
                <p14:nvPr/>
              </p14:nvContentPartPr>
              <p14:xfrm>
                <a:off x="9076348" y="1377777"/>
                <a:ext cx="238320" cy="33840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4C76BF8-DECF-9D8F-E06F-7579F49EC58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67708" y="136877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DC9D2FE5-1881-7CEC-4977-9556A4F138E8}"/>
                    </a:ext>
                  </a:extLst>
                </p14:cNvPr>
                <p14:cNvContentPartPr/>
                <p14:nvPr/>
              </p14:nvContentPartPr>
              <p14:xfrm>
                <a:off x="8955028" y="2279577"/>
                <a:ext cx="292320" cy="38376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DC9D2FE5-1881-7CEC-4977-9556A4F138E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46028" y="227057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FCC7A31-FAFB-88A6-B799-ADA5C9FC9170}"/>
                    </a:ext>
                  </a:extLst>
                </p14:cNvPr>
                <p14:cNvContentPartPr/>
                <p14:nvPr/>
              </p14:nvContentPartPr>
              <p14:xfrm>
                <a:off x="9322228" y="2371737"/>
                <a:ext cx="287640" cy="2325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FCC7A31-FAFB-88A6-B799-ADA5C9FC917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13228" y="236273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1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E6070B77-E392-6902-1DA2-1D6944DE1AC1}"/>
                  </a:ext>
                </a:extLst>
              </p14:cNvPr>
              <p14:cNvContentPartPr/>
              <p14:nvPr/>
            </p14:nvContentPartPr>
            <p14:xfrm>
              <a:off x="9561268" y="2309817"/>
              <a:ext cx="187560" cy="24912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E6070B77-E392-6902-1DA2-1D6944DE1AC1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9552268" y="2300817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CC3B4535-C40A-F7D4-FCEA-28FEE0613340}"/>
                  </a:ext>
                </a:extLst>
              </p14:cNvPr>
              <p14:cNvContentPartPr/>
              <p14:nvPr/>
            </p14:nvContentPartPr>
            <p14:xfrm>
              <a:off x="9610588" y="2395137"/>
              <a:ext cx="4320" cy="648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CC3B4535-C40A-F7D4-FCEA-28FEE06133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1948" y="2386137"/>
                <a:ext cx="219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FAE595A5-BB6D-E98E-ABA1-63418B4B8006}"/>
                  </a:ext>
                </a:extLst>
              </p14:cNvPr>
              <p14:cNvContentPartPr/>
              <p14:nvPr/>
            </p14:nvContentPartPr>
            <p14:xfrm>
              <a:off x="9486028" y="2331777"/>
              <a:ext cx="116640" cy="275040"/>
            </p14:xfrm>
          </p:contentPart>
        </mc:Choice>
        <mc:Fallback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FAE595A5-BB6D-E98E-ABA1-63418B4B800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477028" y="2323137"/>
                <a:ext cx="134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695A1F97-BED2-22C2-7026-8D7F34EA7ABC}"/>
                  </a:ext>
                </a:extLst>
              </p14:cNvPr>
              <p14:cNvContentPartPr/>
              <p14:nvPr/>
            </p14:nvContentPartPr>
            <p14:xfrm>
              <a:off x="9608428" y="2475417"/>
              <a:ext cx="130680" cy="16272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695A1F97-BED2-22C2-7026-8D7F34EA7ABC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599788" y="2466417"/>
                <a:ext cx="1483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113A757-6730-433A-C658-BD8A96B3CE6C}"/>
                  </a:ext>
                </a:extLst>
              </p14:cNvPr>
              <p14:cNvContentPartPr/>
              <p14:nvPr/>
            </p14:nvContentPartPr>
            <p14:xfrm>
              <a:off x="10105228" y="1558857"/>
              <a:ext cx="683280" cy="6372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113A757-6730-433A-C658-BD8A96B3CE6C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10096228" y="1549857"/>
                <a:ext cx="70092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4BA56F1-5461-1DCC-55FF-4E13C9AADB72}"/>
              </a:ext>
            </a:extLst>
          </p:cNvPr>
          <p:cNvGrpSpPr/>
          <p:nvPr/>
        </p:nvGrpSpPr>
        <p:grpSpPr>
          <a:xfrm>
            <a:off x="4982788" y="-118819"/>
            <a:ext cx="1175040" cy="1998720"/>
            <a:chOff x="8865388" y="915717"/>
            <a:chExt cx="1175040" cy="19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E8AE4BB-7EA3-12F7-CA0D-4B35F2B1ED8B}"/>
                    </a:ext>
                  </a:extLst>
                </p14:cNvPr>
                <p14:cNvContentPartPr/>
                <p14:nvPr/>
              </p14:nvContentPartPr>
              <p14:xfrm>
                <a:off x="8865388" y="915717"/>
                <a:ext cx="1175040" cy="19987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E8AE4BB-7EA3-12F7-CA0D-4B35F2B1ED8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856388" y="906717"/>
                  <a:ext cx="1192680" cy="20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6514D44-3BA5-82EB-EFBD-4D54150A7581}"/>
                    </a:ext>
                  </a:extLst>
                </p14:cNvPr>
                <p14:cNvContentPartPr/>
                <p14:nvPr/>
              </p14:nvContentPartPr>
              <p14:xfrm>
                <a:off x="9694828" y="1313877"/>
                <a:ext cx="300960" cy="445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6514D44-3BA5-82EB-EFBD-4D54150A758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85828" y="1304877"/>
                  <a:ext cx="31860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0237C946-1211-BB27-89CC-3AC73594BD47}"/>
                    </a:ext>
                  </a:extLst>
                </p14:cNvPr>
                <p14:cNvContentPartPr/>
                <p14:nvPr/>
              </p14:nvContentPartPr>
              <p14:xfrm>
                <a:off x="9076348" y="1394517"/>
                <a:ext cx="238320" cy="3384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0237C946-1211-BB27-89CC-3AC73594BD4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067708" y="1385517"/>
                  <a:ext cx="2559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2CC96B6-AEF7-EC62-1EE1-E8BE60547768}"/>
                    </a:ext>
                  </a:extLst>
                </p14:cNvPr>
                <p14:cNvContentPartPr/>
                <p14:nvPr/>
              </p14:nvContentPartPr>
              <p14:xfrm>
                <a:off x="8955028" y="2296317"/>
                <a:ext cx="292320" cy="3837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2CC96B6-AEF7-EC62-1EE1-E8BE6054776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946028" y="2287317"/>
                  <a:ext cx="3099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7D2085C-4ABF-B362-126F-1676DF39828F}"/>
                    </a:ext>
                  </a:extLst>
                </p14:cNvPr>
                <p14:cNvContentPartPr/>
                <p14:nvPr/>
              </p14:nvContentPartPr>
              <p14:xfrm>
                <a:off x="9322228" y="2388477"/>
                <a:ext cx="287640" cy="2325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7D2085C-4ABF-B362-126F-1676DF39828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313228" y="2379477"/>
                  <a:ext cx="305280" cy="2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A9FDB42-E8C5-0E72-C900-6366F013C56D}"/>
                  </a:ext>
                </a:extLst>
              </p14:cNvPr>
              <p14:cNvContentPartPr/>
              <p14:nvPr/>
            </p14:nvContentPartPr>
            <p14:xfrm>
              <a:off x="6149188" y="466977"/>
              <a:ext cx="758160" cy="3175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A9FDB42-E8C5-0E72-C900-6366F013C56D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6140548" y="457977"/>
                <a:ext cx="775800" cy="31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3A9DA64-1D2E-D929-4A60-A813B8F74865}"/>
                  </a:ext>
                </a:extLst>
              </p14:cNvPr>
              <p14:cNvContentPartPr/>
              <p14:nvPr/>
            </p14:nvContentPartPr>
            <p14:xfrm>
              <a:off x="2162188" y="2717697"/>
              <a:ext cx="4822920" cy="15318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3A9DA64-1D2E-D929-4A60-A813B8F74865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153548" y="2709057"/>
                <a:ext cx="4840560" cy="154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4" name="Group 293">
            <a:extLst>
              <a:ext uri="{FF2B5EF4-FFF2-40B4-BE49-F238E27FC236}">
                <a16:creationId xmlns:a16="http://schemas.microsoft.com/office/drawing/2014/main" id="{77D28BE4-2F20-1D3D-089D-0230B322B315}"/>
              </a:ext>
            </a:extLst>
          </p:cNvPr>
          <p:cNvGrpSpPr/>
          <p:nvPr/>
        </p:nvGrpSpPr>
        <p:grpSpPr>
          <a:xfrm>
            <a:off x="2109988" y="759297"/>
            <a:ext cx="7151040" cy="4856400"/>
            <a:chOff x="2109988" y="759297"/>
            <a:chExt cx="7151040" cy="485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FB0975B-61DA-B68E-14E8-96BD9B278F9F}"/>
                    </a:ext>
                  </a:extLst>
                </p14:cNvPr>
                <p14:cNvContentPartPr/>
                <p14:nvPr/>
              </p14:nvContentPartPr>
              <p14:xfrm>
                <a:off x="4221028" y="759297"/>
                <a:ext cx="864360" cy="62568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FB0975B-61DA-B68E-14E8-96BD9B278F9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212028" y="750657"/>
                  <a:ext cx="8820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4A88250-32C6-DC51-FE68-C97F185966A9}"/>
                    </a:ext>
                  </a:extLst>
                </p14:cNvPr>
                <p14:cNvContentPartPr/>
                <p14:nvPr/>
              </p14:nvContentPartPr>
              <p14:xfrm>
                <a:off x="2109988" y="3704817"/>
                <a:ext cx="7131600" cy="191088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4A88250-32C6-DC51-FE68-C97F185966A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101348" y="3696177"/>
                  <a:ext cx="7149240" cy="19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255ADA8-015C-5669-5D39-E70778BAF183}"/>
                    </a:ext>
                  </a:extLst>
                </p14:cNvPr>
                <p14:cNvContentPartPr/>
                <p14:nvPr/>
              </p14:nvContentPartPr>
              <p14:xfrm>
                <a:off x="8567308" y="2509977"/>
                <a:ext cx="693720" cy="30744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255ADA8-015C-5669-5D39-E70778BAF18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558668" y="2501337"/>
                  <a:ext cx="711360" cy="30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148BA19-5398-C67F-5A8F-198FEF474EE0}"/>
                    </a:ext>
                  </a:extLst>
                </p14:cNvPr>
                <p14:cNvContentPartPr/>
                <p14:nvPr/>
              </p14:nvContentPartPr>
              <p14:xfrm>
                <a:off x="4500028" y="1466697"/>
                <a:ext cx="534600" cy="401940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148BA19-5398-C67F-5A8F-198FEF474EE0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491388" y="1457697"/>
                  <a:ext cx="552240" cy="40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7949D88E-D441-16FE-0CE1-3DE028E88DE2}"/>
                    </a:ext>
                  </a:extLst>
                </p14:cNvPr>
                <p14:cNvContentPartPr/>
                <p14:nvPr/>
              </p14:nvContentPartPr>
              <p14:xfrm>
                <a:off x="5629348" y="1288497"/>
                <a:ext cx="83520" cy="33552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7949D88E-D441-16FE-0CE1-3DE028E88DE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620348" y="1279857"/>
                  <a:ext cx="101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7280E29E-B2EA-7F7F-28B1-4D79B275CC43}"/>
                    </a:ext>
                  </a:extLst>
                </p14:cNvPr>
                <p14:cNvContentPartPr/>
                <p14:nvPr/>
              </p14:nvContentPartPr>
              <p14:xfrm>
                <a:off x="5733028" y="1276977"/>
                <a:ext cx="183240" cy="3024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7280E29E-B2EA-7F7F-28B1-4D79B275CC4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724028" y="1267977"/>
                  <a:ext cx="2008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702E6C94-6339-0327-DD3D-8CAE68274F13}"/>
                    </a:ext>
                  </a:extLst>
                </p14:cNvPr>
                <p14:cNvContentPartPr/>
                <p14:nvPr/>
              </p14:nvContentPartPr>
              <p14:xfrm>
                <a:off x="5758588" y="1464537"/>
                <a:ext cx="140760" cy="1749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702E6C94-6339-0327-DD3D-8CAE68274F1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749948" y="1455537"/>
                  <a:ext cx="158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89EBF97-8147-6459-98AB-91FD32035210}"/>
                    </a:ext>
                  </a:extLst>
                </p14:cNvPr>
                <p14:cNvContentPartPr/>
                <p14:nvPr/>
              </p14:nvContentPartPr>
              <p14:xfrm>
                <a:off x="8052868" y="1621137"/>
                <a:ext cx="984600" cy="22197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89EBF97-8147-6459-98AB-91FD3203521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044228" y="1612137"/>
                  <a:ext cx="1002240" cy="223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DE67B14F-2C6D-0E5F-08C8-52F930735CBD}"/>
                  </a:ext>
                </a:extLst>
              </p14:cNvPr>
              <p14:cNvContentPartPr/>
              <p14:nvPr/>
            </p14:nvContentPartPr>
            <p14:xfrm>
              <a:off x="3764188" y="2633097"/>
              <a:ext cx="14760" cy="1188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DE67B14F-2C6D-0E5F-08C8-52F930735CBD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3755188" y="2624097"/>
                <a:ext cx="324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ADA2B0EE-F1D5-04DF-FA8D-D22869F7C36B}"/>
                  </a:ext>
                </a:extLst>
              </p14:cNvPr>
              <p14:cNvContentPartPr/>
              <p14:nvPr/>
            </p14:nvContentPartPr>
            <p14:xfrm>
              <a:off x="1788868" y="5034941"/>
              <a:ext cx="1080" cy="252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ADA2B0EE-F1D5-04DF-FA8D-D22869F7C3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868" y="5025941"/>
                <a:ext cx="1872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FBA08983-89F5-0703-4C3C-F44885B91E90}"/>
              </a:ext>
            </a:extLst>
          </p:cNvPr>
          <p:cNvGrpSpPr/>
          <p:nvPr/>
        </p:nvGrpSpPr>
        <p:grpSpPr>
          <a:xfrm>
            <a:off x="428788" y="163137"/>
            <a:ext cx="310680" cy="417960"/>
            <a:chOff x="428788" y="163137"/>
            <a:chExt cx="31068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2FE61D4-6D20-6F10-E877-770C2D31932B}"/>
                    </a:ext>
                  </a:extLst>
                </p14:cNvPr>
                <p14:cNvContentPartPr/>
                <p14:nvPr/>
              </p14:nvContentPartPr>
              <p14:xfrm>
                <a:off x="428788" y="163137"/>
                <a:ext cx="191520" cy="3873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2FE61D4-6D20-6F10-E877-770C2D31932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9788" y="154137"/>
                  <a:ext cx="20916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94754EE-E574-C38F-A0C3-69EBF6A9AA11}"/>
                    </a:ext>
                  </a:extLst>
                </p14:cNvPr>
                <p14:cNvContentPartPr/>
                <p14:nvPr/>
              </p14:nvContentPartPr>
              <p14:xfrm>
                <a:off x="690148" y="240177"/>
                <a:ext cx="49320" cy="3409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94754EE-E574-C38F-A0C3-69EBF6A9AA1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1148" y="231537"/>
                  <a:ext cx="66960" cy="35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6622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Nour</dc:creator>
  <cp:lastModifiedBy>Ahmed Nour</cp:lastModifiedBy>
  <cp:revision>1</cp:revision>
  <dcterms:created xsi:type="dcterms:W3CDTF">2025-07-27T13:54:54Z</dcterms:created>
  <dcterms:modified xsi:type="dcterms:W3CDTF">2025-07-27T14:24:50Z</dcterms:modified>
</cp:coreProperties>
</file>