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34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18822,'0'4'3806,"0"14"-1244,4 817 5015,13-1383-7577,-17 454-876,-3 93-249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26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35 450 5312,'0'118'5217,"-4"-145"-5095,2-1 0,1 1-1,3-33 1,-1 4-110,-1 42-2,0-57 223,-14-116 0,-3 91 2628,17 94-2683,2 46 1449,13 74-1,0-15-1582,-1 129-60,13 101-97,-16-275 1412,-13-94-1326,-10-55 0,1 15-186,-2-82 96,-10-79 537,22 231-364,0-1 22,1 1 0,-1-1 0,-1 1 1,1 0-1,-1-1 0,0 1 0,0 0 1,-5-8-1,13 50-253,22 106 248,-15-71-1979,3 1-5192,-15-65 4024,0 1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27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 13105,'-13'19'1106,"1"1"-1,1 1 1,1 0 0,-14 43-1,-16 93-510,35-136-382,-9 47-44,3 0 0,3 0 0,4 1 0,5 118 1,1-169-176,0 1 0,7 22 0,-7-34-8,-1-1 0,1 0-1,1 1 1,0-1 0,-1 0 0,2-1 0,-1 1 0,1-1-1,7 9 1,-10-12-2,1-1-1,0 1 0,0-1 1,0 0-1,-1 1 1,1-1-1,1 0 1,-1 0-1,0-1 0,0 1 1,0 0-1,0-1 1,1 1-1,-1-1 1,0 0-1,0 1 0,1-1 1,-1 0-1,0-1 1,1 1-1,-1 0 0,0-1 1,0 1-1,0-1 1,1 0-1,-1 1 1,3-3-1,1 0-10,0-1-1,0 1 1,-1-1-1,0 0 1,1-1-1,-2 1 1,1-1-1,4-6 1,7-11 31,-1-1 0,-1 0 1,-1-1-1,-1 0 0,9-27 1,34-134 156,-46 147 35,-2-1 0,-2 0 0,-1 0-1,-2 0 1,-4-43 0,2 76-119,0 0 1,-1 0-1,0 0 1,-1 1-1,1-1 1,-1 0 0,0 1-1,0-1 1,-1 1-1,0 0 1,-4-6-1,5 8-64,0 0 0,-1 1 0,1 0 0,-1-1 0,0 1 0,0 0 0,1 0 0,-1 1 0,-1-1 0,1 1 0,0-1 0,0 1 0,0 0 0,-1 0 0,1 0-1,-1 1 1,1-1 0,0 1 0,-7 0 0,1 0-8,0 1-1,0 0 1,0 1-1,0 0 1,1 0-1,-1 1 1,1 0-1,0 0 1,-1 1-1,-7 5 1,-23 16-2458,35-23 1516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36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5136,'69'0'7116,"3"-1"-3750,248 2-2712,-159 15-396,-62-3 862,-93-13-1009,0 1-1,0-1 1,-1 2 0,1-1 0,0 0 0,-1 1 0,7 3 3458,10-5-3679,67-3-109,-18 16 226,-65-12-17,0 0 1,1 0 0,-1 0 0,0 1 0,0 0 0,0 0-1,0 1 1,9 5 0,-14-8 9,1 1 0,0 0 12,-2-1 105,0 1 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37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7477,'12'-1'9057,"5"-2"-7128,21-3-1752,18-1 728,65-18 0,-83 16-885,0 2 0,1 1 0,51-1 0,-18 3 96,-50 1-168,0 2-1,-1 1 1,32 2 0,-48 0 82,0-1 0,1 1 0,-1 0 0,0 0 0,8 5 0,-9-5-22,0 1 1,1-1-1,-1 0 0,0-1 0,1 1 0,0-1 1,-1 0-1,1 0 0,6 1 0,1-2-53,1 2 0,22 4 0,-24-3 33,1-1-1,21 2 1,-30-4 4,0 0 0,0 0 0,-1 1 0,1-1 0,0 1 0,0-1 0,-1 1 0,1 0 0,-1 0 0,6 3 0,1-1-617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0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2880,'-6'0'12993,"178"15"-10781,-149-12-1895,82 15 363,-60-9-212,65 4-1,69 4 76,-30 13-116,74-20 241,-222-10-491,8 1 1517,-4 0-3090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2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1 131 6765,'0'0'6126,"7"-1"-902,20-2-2156,-12-2-2384,0 0 0,-1-1 0,25-15 0,-22 12-748,1 0 0,20-7 0,-3 4 29,1 2-1,50-9 0,30 9-184,170 6-1,-165 5 99,-83 0 45,0 2 0,54 10 1,-70-9 65,1-2 0,0-1 1,0 0-1,1-2 0,-1 0 0,0-2 1,30-7-1,-30 6-14,0 1 1,0 2-1,0 0 1,1 1 0,26 4-1,33 1 25,-73-4-22,0 1-1,0 1 1,-1 0-1,1 0 1,-1 1 0,0 0-1,0 1 1,16 10 0,-5-3 20,73 37-26,-83-43 1,-6-4 11,0 1-1,0-1 1,-1 0 0,1 0 0,1-1-1,-1 1 1,8 1 0,14-1-5,-24-2 17,0 1 0,0-1 1,0 0-1,0 0 0,0 0 1,0 0-1,0 0 0,0 0 1,0-1-1,0 1 0,0-1 1,0 1-1,0-1 0,0 0 1,3-1-1,28-12 36,-29 11-62,-3 2 14,1 0 1,-1 0 0,1 0-1,-1 0 1,1 0 0,-1 1-1,1-1 1,0 1 0,-1-1 0,1 1-1,0-1 1,-1 1 0,1 0-1,0 0 1,0 0 0,2 0-1,-4 0 24,0-1-5,2 1-6,-2 0-22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4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3824,'0'0'5213,"8"1"2933,23 5-5993,-14-4-1965,0-2 0,-1 0 0,1-1 0,0 0-1,-1-2 1,1 0 0,18-6 0,16-9-27,-42 14-152,0 1 1,0-1 0,1 2 0,-1-1 0,1 1-1,-1 0 1,13 0 0,8 0 98,-1-1-1,1-2 1,-1-1 0,33-11 0,-16 4-128,-6 2-16,56-12-119,-85 21 154,0 1-1,0 0 1,0 0 0,0 1-1,0 1 1,19 3 0,80 15-84,-64-6 92,-38-10-7,0-1-1,0 1 1,0-1-1,0-1 0,15 2 1,-14-3 29,-5-1-46,-1 1 0,1-1 0,0 1-1,0 0 1,0 1 0,-1-1 0,1 1 0,0 0 0,-1-1-1,1 2 1,-1-1 0,6 2 0,-9-3 48,0 1-1,0-1 1,0 0-1,0 0 1,0 0-1,0 1 1,0-1 0,0 0-1,0 0 1,0 0-1,0 1 1,0-1 0,0 0-1,0 0 1,0 0-1,0 1 1,0-1 0,0 0-1,0 0 1,0 0-1,0 0 1,0 1 0,0-1-1,-1 0 1,1 0-1,0 0 1,0 0 0,0 1-1,0-1 1,0 0-1,0 0 1,-1 0-1,1 0 1,0 0 0,0 0-1,0 1 1,0-1-1,-1 0 1,1 0 0,0 0-1,0 0 1,0 0-1,-1 0 1,1 0 0,0 0-1,0 0 1,0 0-1,-1 0 1,1 0 0,0 0-1,0 0 1,0 0-1,0 0 1,-1 0 0,1 0-1,0 0 1,0 0-1,0 0 1,-1-1-1,-14 1-4662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6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1 203 5300,'-1'-1'456,"1"0"-1,0 0 1,0 0-1,0 0 1,0 0-1,0 0 1,1 0-1,-1 1 1,0-1-1,0 0 1,1 0-1,-1 0 0,0 0 1,1 0-1,-1 1 1,1-1-1,-1 0 1,1 0-1,-1 1 1,1-1-1,-1 0 1,1 1-1,1-2 0,21-2 4099,-13 4-5497,190-18 2687,-159 11-1691,40-11 0,-52 10-70,0 1 0,0 2 0,52-3 1,-52 8 3,-14 1 1,-1 0-1,0-2 1,1 0 0,-1 0 0,0-2-1,26-6 1,19-9 101,11-9-102,-31 11-116,51-14 0,-86 29 87,-3 1 37,0-1 1,0 1-1,1 0 0,-1 0 1,0 0-1,1-1 0,-1 1 1,0 0-1,0 1 0,1-1 1,2 0-1,-4 30 132,0-29-79,0-1-23,2 0-12,55 4 22,-55-3-33,1-1 0,-1 1 0,0 0 0,0 0 0,0 0 0,0 0 0,0 0 0,3 3 0,10 4-1,-9-5-227,5 2 246,-8-4-3683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8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4476,'2'0'10047,"4"0"-5071,28 2-4248,5-2-402,185 6-645,-182-3-279,-1 1 0,0 2 0,62 19 0,-90-20 496,95 28-136,-93-29 285,1-1 0,0 0 0,-1-1 0,1-1 0,0 0 0,0-2 0,0 0 0,0 0 0,0-1 0,0-1 0,18-6 0,65-23 9,-95 31-62,-1 1 1,0-1-1,0 1 1,1 0-1,-1 0 1,0 0-1,5 1 1,-3 3-362,1 0 0,-1-1 0,1 1 0,-1-2 0,1 1 1,0 0-1,0-1 0,0 0 0,10 1 0,-16-3 126,1 0 0,-1 0-1,0 0 1,1 0-1,-1 0 1,0 0 0,1 0-1,-1 0 1,0 0-1,0 0 1,1 1 0,-1-1-1,0 0 1,1 0-1,-1 0 1,0 0 0,0 1-1,1-1 1,-1 0-1,0 0 1,0 0 0,1 1-1,-1-1 1,0 0-1,0 0 1,0 1 0,0-1-1,1 0 1,-1 1 0,0-1-1,0 0 1,0 0-1,0 1 1,0-1 0,0 4-2148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49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1 301 8673,'19'0'8422,"9"-1"-4094,-2 0-3973,0-2 0,0-1 0,0-1 0,29-9 0,253-93 1725,-12 36-1518,-209 54-266,-3 2 215,119-7 0,-77 8-374,-77 6-230,67 0-1,-41 10 142,56-2-106,-81-12-1915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36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3 12589,'-22'-1'5647,"16"0"-4726,-1 1 0,1 0 0,-1 0 0,-10 2 0,15-1-896,0-1 0,0 1 0,0 0 0,0-1 0,0 1 0,1 0 1,-1 0-1,0 1 0,0-1 0,1 0 0,-1 0 0,1 1 0,-1-1 0,1 1 1,-1 0-1,1-1 0,0 1 0,-2 3 0,-6 14-9,1 0 1,1 0-1,1 0 1,1 1-1,0 0 0,-2 28 1,4-11-26,1 0 1,5 61-1,-1-79-47,1 1 0,10 36 0,-11-50 34,-1 0-1,1-1 1,0 1 0,1-1 0,0 0 0,-1 0-1,2 0 1,-1 0 0,0 0 0,1-1-1,0 0 1,0 1 0,0-1 0,7 4-1,-8-6 5,-1-1-1,1 0 0,0 0 0,-1 0 0,1 0 0,0 0 1,0 0-1,0-1 0,0 0 0,0 1 0,0-1 0,0 0 0,0 0 1,0-1-1,0 1 0,4-1 0,-2-1-40,0 0 0,0 0 1,0 0-1,-1-1 0,1 0 0,-1 0 0,1 0 0,5-6 1,4-5-100,0-1 1,-2 0 0,20-31 0,-29 41 173,17-26-47,23-46-1,-39 67 81,1 0 1,-1 0-1,-1 0 0,0 0 1,-1-1-1,0 1 0,0-1 1,-1 0-1,0-15 0,-2 23-43,1 0 1,-1 1-1,0 0 0,0-1 0,0 1 0,0-1 0,0 1 0,0 0 0,-1 0 1,1-1-1,-1 1 0,1 0 0,-1 1 0,0-1 0,0 0 0,0 0 0,0 1 0,0-1 1,0 1-1,-3-2 0,-7-3 52,0 0-1,-23-7 1,16 6 55,-41-9 48,45 13-655,1 0-1,-19-8 0,28 5-3497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52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1596 23694,'60'-56'5220,"1"-12"-5124,65-97 0,-94 116 141,-2-2 0,-2-1-1,23-60 1,-33 63-108,-2-2 0,-2 0 0,-2 0 0,-3-1 1,-1-1-1,0-91 0,-9 126-169,0-39-7,3 0-1,2 1 0,16-80 0,-16 118-12,1 0 1,1 1 0,1 0 0,1 0 0,0 1-1,12-18 1,-13 23-56,2 1-1,-1 0 1,1 0-1,1 0 1,0 1-1,0 1 1,1 0-1,0 0 1,17-9-1,-17 12-266,0 0 0,0 1 0,0 1-1,1-1 1,0 2 0,-1-1 0,1 2 0,0 0 0,0 0 0,0 1-1,23 2 1,-31-1 148,0 0 0,0 0 0,0 1 0,0-1-1,-1 1 1,1 0 0,0 0 0,-1 0 0,1 1 0,-1-1-1,1 1 1,-1 0 0,0 0 0,0 0 0,-1 0 0,1 0-1,-1 0 1,1 1 0,-1 0 0,0-1 0,0 1 0,-1 0-1,1 0 1,-1 0 0,0 0 0,1 4 0,2 12-980,-1-1 0,0 0-1,-2 1 1,0 21 0,-1-15-214,-3 75-3548,-2-55 2991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53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 13637,'3'4'9180,"-2"-4"-8971,10-2 3567,25-10-4781,-12 3 1318,71-19-502,96-22-70,-180 48 221,1 1-1,0 0 1,0 1-1,0 0 1,13 2-1,-25-2-13,1 0 0,-1 0 0,0 0 0,0 1 0,0-1 0,1 0 0,-1 0-1,0 0 1,0 0 0,0 0 0,0 1 0,0-1 0,0 0 0,1 0 0,-1 0 0,0 0 0,0 1 0,0-1 0,0 0 0,0 0 0,0 0 0,0 1 0,0-1-1,0 0 1,0 0 0,0 0 0,0 1 0,0-1 0,0 0 0,0 0 0,0 0 0,0 1 0,0-1 0,0 0 0,0 0 0,0 0 0,0 1 0,0-1 0,0 0-1,0 0 1,-1 0 0,1 0 0,0 1 0,0-1 0,0 0 0,0 0 0,0 0 0,-1 0 0,1 0 0,0 0 0,0 1 0,0-1 0,0 0 0,-1 0 0,1 0-1,0 0 1,0 0 0,0 0 0,-1 0 0,1 0 0,0 0 0,0 0 0,0 0 0,-1 0 0,1 0 0,0 0 0,0 0 0,0 0 0,-1 0 0,-16 0-10916,9 0 5942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1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0 18770,'-8'5'849,"0"0"-1,0 0 1,1 1 0,0 0 0,0 0 0,0 1 0,-10 14 0,4-4 52,2 0 1,-14 27-1,14-20-498,1 0 0,1 0 0,1 1 0,2 1 0,-8 50 0,11-38-231,1-1 1,2 0-1,7 60 1,-4-76-182,0 0 1,2 0-1,1 0 1,0-1-1,2 0 0,0 0 1,1-1-1,1 0 1,1-1-1,1 0 1,0 0-1,1-2 0,17 18 1,-26-30 19,0-1-1,0 1 1,1 0 0,0-1-1,-1 0 1,1 0 0,0-1-1,0 1 1,1-1 0,-1 0-1,0-1 1,1 1 0,-1-1-1,1 0 1,0 0 0,-1-1-1,1 0 1,0 0 0,-1 0-1,1-1 1,0 1 0,-1-1-1,1-1 1,-1 1 0,1-1-1,-1 0 1,0 0 0,0-1-1,0 1 1,0-1 0,0 0-1,-1 0 1,1-1 0,-1 0-1,0 1 1,6-8 0,7-9 32,-1-2 0,-1 0 1,-1 0-1,12-26 1,-5 1 163,19-56 0,-32 76-145,0 0 0,-2-1 0,-1 0 0,2-31 0,-6 47-48,-1 0-1,0 1 1,0-1 0,-2 0-1,1 0 1,-1 1 0,-1-1 0,0 1-1,-1-1 1,0 1 0,-1 0-1,-8-15 1,5 17-14,1-1 0,-2 1 0,1 0 0,-1 1 0,0 0 0,-1 1 0,0 0 0,0 0 0,-1 1 0,1 0 0,-2 1 0,1 0 0,0 1 0,-1 0 0,-13-2 0,-12-2 0,0 2 0,-1 2 0,-60 1 0,73 3-49,0 2 0,-35 5 0,49-5-49,0 1 0,0 0 0,0 1-1,1 0 1,-1 1 0,1 0 0,-16 10 0,24-13-302,-1 0 0,1 0 0,0 0 1,0 1-1,0-1 0,0 0 0,0 1 0,1 0 1,-1-1-1,1 1 0,0 0 0,-1 0 0,1-1 1,1 1-1,-1 0 0,0 0 0,0 6 0,1-6-256,0-1-1,0 1 0,0-1 0,1 1 0,-1-1 0,0 1 1,1-1-1,0 0 0,0 1 0,0-1 0,0 0 0,0 1 1,0-1-1,2 3 0,13 12-6260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15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14453,'0'0'1178,"0"14"1625,-22 538-423,23-367-1847,-1-184-453,-1-24-53,-11-54-44,-17-151-79,25-144 935,4 332-698,13 261-877,-6-144-2276,-2 1-4153,-5-62 2806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20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17598,'-1'1'182,"1"-1"-1,-1 0 1,1 0 0,-1 0 0,1 0 0,-1 0 0,1 1 0,-1-1 0,1 0 0,0 0-1,-1 1 1,1-1 0,-1 0 0,1 1 0,0-1 0,-1 0 0,1 1 0,0-1 0,-1 0 0,1 1-1,0-1 1,0 1 0,-1-1 0,1 1 0,0-1 0,0 1 0,0-1 0,0 1 0,-1-1 0,1 1-1,0-1 1,0 1 0,0 0 0,0 23 0,1-13 382,27 314 1334,-8-147-1278,3 112-620,-23-283 12,1-8 19,1-16 54,1-29-41,-3-513-717,0 537 730,-1-1 0,-1 1-1,-1 0 1,-1 0 0,0 0 0,-11-26-1,15 48-68,0 0-1,0 0 0,0 0 0,0 0 0,0 1 0,0-1 0,0 0 1,0 0-1,0 0 0,0 0 0,0 0 0,0 0 0,-1 0 0,1 0 0,0 0 1,0 0-1,0 0 0,0 0 0,0 0 0,0 0 0,0 0 0,0 0 0,0 0 1,0 0-1,0 0 0,0-1 0,-1 1 0,1 0 0,0 0 0,0 0 1,0 0-1,0 0 0,0 0 0,0 0 0,0 0 0,0 0 0,0 0 0,0 0 1,0 0-1,0 0 0,0 15-106,3 21-21,6 42-1486,-6-43-1888,1 1-5390,-2-29 3357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23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16281,'-5'1'376,"1"0"0,0 1 0,0-1 0,0 1-1,0 0 1,0 0 0,0 1 0,1-1 0,-1 1-1,1 0 1,0-1 0,-4 5 0,-4 5 445,-17 24 0,13-14-536,1 1 1,2 0 0,0 1-1,1 1 1,1-1-1,2 2 1,-7 28 0,9-19-179,0 1 0,3-1 1,1 1-1,4 65 0,-1-90-104,0 0 0,1 0 0,0-1 0,1 1 0,1 0 0,-1-1-1,1 0 1,1 1 0,11 17 0,-12-23-46,-1 0-1,1-1 1,0 1-1,1-1 1,-1 1-1,1-1 1,0-1-1,0 1 1,0-1-1,0 0 0,1 0 1,-1 0-1,1-1 1,0 0-1,0 0 1,0 0-1,0-1 1,0 0-1,8 1 1,-3-2-32,0 0 1,-1 0-1,1-1 0,0 0 0,0-1 1,-1 0-1,1-1 0,-1 0 1,0 0-1,0-1 0,0-1 0,15-9 1,-10 4 45,-1-1 0,0-1 1,0 0-1,-1-1 0,-1 0 1,19-28-1,-12 15 49,-2-2 0,0 0 0,16-40 0,-26 49 237,0-1 0,-1 0 0,0 0 0,-2 0-1,-1-1 1,2-26 0,-5 44-196,0 0 0,0-1 1,0 1-1,-1-1 0,1 1 0,-1 0 1,1-1-1,-1 1 0,0 0 0,-2-4 1,2 5-26,0 1 0,0-1 1,-1 1-1,1-1 0,0 1 0,-1 0 1,1-1-1,-1 1 0,0 0 1,1 0-1,-1 0 0,0 0 1,0 0-1,1 0 0,-1 1 1,0-1-1,0 1 0,-3-1 0,-11-2 186,0 1-1,-1 1 0,1 0 0,0 1 0,0 1 0,0 1 0,-21 4 0,-110 37 61,26-7-3491,121-36 3087,-11 2-1873,7-3-895,10-16-10522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2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 12945,'-4'0'240,"0"1"1,-1 0-1,1 0 0,0 0 1,0 1-1,0 0 0,0-1 1,0 2-1,0-1 0,0 0 0,1 1 1,-1-1-1,1 1 0,-1 0 1,1 0-1,0 0 0,0 1 1,-2 4-1,-6 6 351,1 1 1,1 1 0,-8 16-1,5-4-275,1 1-1,1 0 0,2 1 1,1 0-1,1 0 1,2 1-1,1 0 1,1-1-1,5 62 0,-2-81-313,0 1 0,1-1 0,0 0-1,1 0 1,8 21 0,-10-29-38,0 0-1,1 0 1,0 0 0,-1 1-1,1-2 1,0 1 0,1 0 0,-1 0-1,0-1 1,1 1 0,0-1-1,-1 0 1,1 1 0,0-2-1,0 1 1,0 0 0,0 0-1,0-1 1,1 0 0,-1 1 0,0-1-1,1-1 1,4 2 0,-2-2-83,1 1 0,-1-1 1,1-1-1,-1 1 0,1-1 1,-1 0-1,1-1 0,-1 1 0,0-1 1,1-1-1,6-3 0,-4 1 31,0-1 0,1 0-1,-2-1 1,1 0-1,13-16 1,-1 0 228,-1 0 0,-1-2 0,-1-1 1,-1 0-1,-2-1 0,0 0 0,16-48 0,-19 28 686,-12 43-766,1 0-1,-1 1 1,1-1 0,-1 0-1,0 0 1,-1 0-1,1 0 1,-1 1-1,-1-9 1,1 11-50,0-1 0,-1 1-1,1 0 1,0-1 0,0 1 0,-1 0 0,1 0 0,0 0 0,-1 0 0,1 0-1,-1 0 1,0 0 0,1 0 0,-1 1 0,0-1 0,1 0 0,-1 1 0,0 0 0,-2-1-1,-40-2 127,37 2-115,-82 1-254,51 0-2596,37 0 2513,1 0-1,-1 0 0,0 1 1,1-1-1,-1 0 0,0 0 1,1 0-1,-1 0 0,1-1 1,-1 1-1,0 0 0,1 0 1,-1 0-1,1 0 1,-1-1-1,1 1 0,-1 0 1,0 0-1,1-1 0,-1 1 1,1-1-1,-1 1 0,1 0 1,0-1-1,-1 1 0,1-1 1,-1 1-1,1-1 1,0 1-1,-1-1 0,1 1 1,0-1-1,0 0 0,-1 1 1,1-1-1,0 0 0,-1-8-4754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28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11917,'0'0'7051,"0"19"-4471,22 74-427,1 8-1688,9 248-217,-30-338-183,1-12-39,2-20 19,-1-263-86,-4 123 141,1-4 603,-8 246-608,4 85 0,3-77-71,-2 28-252,-1 43 77,3-52-6147,4-137-2830,-3 21 7330,5-20-3309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31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12329,'-2'0'247,"1"1"0,-1-1 1,1 1-1,0 0 0,-1-1 0,1 1 0,0 0 1,0 0-1,-1 0 0,1 0 0,0 0 0,0 0 0,0 0 1,0 1-1,0-1 0,0 0 0,1 0 0,-1 1 0,0-1 1,1 1-1,-1-1 0,1 0 0,-1 1 0,1 2 1,-12 45 250,10-41-12,-12 63-215,2 0 0,4 0 0,3 1 0,5 95 0,0-163-290,1-1 1,-1 1 0,1 0-1,0 0 1,0-1-1,0 1 1,0-1-1,0 1 1,1-1 0,0 1-1,-1-1 1,1 0-1,1 0 1,3 5-1,-4-6-14,0-1 1,0 0-1,-1 0 0,1 0 0,0 0 0,0 0 0,0 0 0,1-1 0,-1 1 1,0 0-1,0-1 0,0 0 0,0 0 0,1 0 0,-1 0 0,0 0 1,0 0-1,0 0 0,0-1 0,1 1 0,-1-1 0,0 1 0,0-1 0,0 0 1,0 0-1,2-1 0,5-3-36,-1 0 0,0 0 1,-1-1-1,0 0 0,0 0 1,0 0-1,0-1 0,-1 0 1,8-12-1,6-11 54,16-34 1,-31 55-4,66-136 119,-64 128 150,-1 0 0,-1-1-1,0 0 1,-1 0 0,-1 0 0,0-30 0,-2 46-239,-1 1-1,0-1 1,0 0 0,0 1 0,-1-1 0,1 0 0,0 0 0,-1 1 0,1-1 0,-1 0 0,1 1 0,-1-1 0,0 1 0,0-1 0,0 1 0,0-1-1,0 1 1,0-1 0,0 1 0,0 0 0,-1 0 0,1 0 0,0-1 0,-1 1 0,1 1 0,-1-1 0,1 0 0,-1 0 0,1 0 0,-3 0 0,-3 0-3,0-1 1,0 2 0,-1-1-1,1 1 1,-14 1 0,0-1 48,-1 2 114,1-1 0,-22 6 0,1 0-1573,0-4-5256,42-15-2134,7 4 5871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32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22854,'-10'8'102,"1"0"0,0 1 0,0 0 0,1 1 0,1 0 0,-1 0 0,2 0 0,-1 1 0,1 0 0,1 0 1,-5 14-1,2-2-114,1 0 1,1 1 0,1 0 0,-3 41 0,6-46-49,1 0 1,1 0-1,1 0 1,6 35-1,-7-50 33,1 0-1,0 0 1,0 0 0,1 0-1,-1-1 1,1 1 0,0-1-1,0 1 1,0-1 0,0 1-1,0-1 1,1 0 0,0 0 0,-1 0-1,1-1 1,0 1 0,1-1-1,-1 1 1,0-1 0,1 0-1,-1 0 1,1-1 0,-1 1-1,1-1 1,0 0 0,0 0-1,0 0 1,0 0 0,7 0-1,-2-1-60,0-1 0,0 1-1,0-2 1,0 0-1,0 0 1,0 0-1,0-1 1,0 0 0,-1-1-1,0 0 1,0 0-1,0-1 1,0 0-1,-1-1 1,1 1 0,-1-1-1,10-12 1,2-3 85,-1 0 0,-2-1 0,0 0 1,21-42-1,-32 55 61,-1 0 0,-1-1 0,1 1 1,-1 0-1,-1-1 0,0 0 0,0 0 0,-1 1 0,0-1 1,-1 0-1,0 0 0,-2-11 0,1 17-42,0 1 0,0 0-1,-1 0 1,1 0 0,-1 0 0,1 0-1,-1 0 1,0 0 0,0 1-1,-1-1 1,1 1 0,0-1 0,-1 1-1,0 0 1,1 0 0,-1 0 0,0 0-1,0 0 1,0 1 0,0 0 0,0-1-1,0 1 1,-5-1 0,-4-2 21,0 1 0,-1 1 0,1 0 0,-24-1 0,-25 2 108,18 2-904,-71-10 1,88 3-1730,13 0-890,7-3-4034,6 5 3667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39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13 10213,'-1'23'2969,"-6"30"0,4-30-2574,-1 32 1,1 392-697,3-447-126,0-28-497,12-534 3022,-12 559-2043,1 2-24,-1 0 1,0 1-1,0-1 0,0 0 0,0 0 1,0 0-1,0 0 0,0 0 0,0 1 0,0-1 1,0 0-1,0 0 0,0 0 0,-1 0 1,1 1-1,0-1 0,-1 0 0,1 0 0,-1 1 1,1-1-1,-1 0 0,1 0 0,-1 1 0,0-2 1,0 3-19,0 1 0,0-1 0,1 0 0,-1 1 0,0-1 0,1 1 0,0-1 0,-1 1 0,1-1 0,0 1 0,0-1 0,0 1 0,0 1 0,-1-1-1,-5 326-181,7-253 143,8 154 840,-2-79-2676,-6-57-5520,-1-101 3534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34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 12529,'0'5'1868,"0"3"-344,0 0-311,-3 7-337,2 0-240,-3 8 0,2 6 140,-2 2-4,0 7-84,1 0-168,-1 2-180,-2 2-80,4 0-84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7:36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5212,'0'0'619,"3"-16"3433,2 21 2241,-3 9-4061,-1 16-2062,-1-25 482,11 311 1108,-7-233-1740,-3-73-8,-1 0-90,0 0 0,1 0 0,1 0 0,3 16 0,-1-34-108,-1-5 112,5-289-149,1 1 61,-9 300 25,5 28-113,13 386 558,-18-388-373,11-257-503,1 0 549,-12 231 109,0 10 129,-10 146 95,3-56-755,-1-7-3233,0-32-3625,6-37 2806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5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15181,'-2'72'5914,"-4"-1"-4408,-3 54-1462,9-33-294,4 0 0,27 158 0,-28-231 111,46 210-5474,-46-211 3745,-3-10-3150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6:58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67 13053,'-22'116'3075,"6"-32"-1975,-10 144 0,25-200-1135,-1 7-50,5 56 0,-2-88 81,-1 0-1,0 0 1,1 0-1,0 0 1,0 0 0,0 0-1,0-1 1,0 1-1,0 0 1,1-1 0,-1 1-1,1-1 1,0 1-1,0-1 1,0 0 0,0 0-1,0 1 1,0-1-1,0-1 1,6 4 0,-5-3-25,0-1 1,1 0 0,-1 0 0,0 0 0,1-1 0,-1 1 0,1-1 0,-1 0 0,1 0 0,-1 0 0,1 0 0,-1-1 0,1 1 0,-1-1 0,0 0 0,1 0 0,5-3 0,-1 0-28,-1 0 0,0 0 1,0-1-1,0-1 0,0 1 1,-1-1-1,0 0 1,0 0-1,0-1 0,5-8 1,7-12-68,19-38 0,-7 7 94,43-119 0,-63 143 156,0-1 0,-2 0-1,-2 0 1,-1 0 0,0-42 0,-5 73-89,0 1 0,0 0 0,0 0 0,-1 0 0,1 0 0,-1 0 0,0 0 1,0-1-1,0 2 0,0-1 0,-2-5 0,2 7-23,-1 0 1,1-1-1,0 1 1,-1 0-1,1 0 0,-1-1 1,1 1-1,-1 1 1,0-1-1,1 0 0,-1 0 1,0 0-1,0 1 1,1-1-1,-1 1 1,0 0-1,0-1 0,0 1 1,-3 0-1,-8 0 14,0 1 0,0 0 0,0 0 0,0 1 0,-17 6 0,-63 25-1111,10-3-4372,53-22 1225,6 0-660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00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0 6785,'-114'4'12544,"113"-4"-12438,1 0-1,-1 0 1,1 0-1,-1 0 0,1-1 1,-1 1-1,0 0 1,1 0-1,-1 0 1,1 0-1,-1 1 1,1-1-1,-1 0 1,1 0-1,-1 0 1,1 0-1,-1 0 0,0 1 1,1-1-1,-1 0 1,1 1-1,0-1 1,-1 0-1,1 1 1,-1-1-1,1 0 1,-1 1-1,1-1 1,-1 2-1,2-2-40,-1 1-1,0 0 1,1 0 0,-1 0-1,1 0 1,-1-1 0,1 1-1,0 0 1,-1 0 0,1-1-1,0 1 1,-1-1-1,1 1 1,0 0 0,1 0-1,36 20 500,-20-13-293,1-1 1,0-1-1,1-1 0,-1 0 1,32 2-1,6-3 493,105-6 0,-139 1-755,77-8 352,-85 7-246,-1-1 0,0 0 0,0-1-1,24-11 1,-29 13-107,0-1 1,0 1-1,0 0 0,0 1 0,0 0 0,0 0 0,18 2 0,-12-1 21,-15 0 229,29 0-298,-10-1-38,-19 1 159,-2-17-18579,2 10 14087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02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6777,'0'0'12235,"29"-1"-10446,67 0-590,196 6 752,-147 15-1481,-70-7-466,-32-5 35,-21-4-47,0 0 0,33 0 0,61-15-194,-81 10 179,-1-2 1,41-7-1,-53 7 8,0 1-1,27 2 1,-26 1 8,-1-2-1,26-3 1,-10-3-115,0 3 0,0 1 0,74 5-1,-77 3 199,26 1 24,-11-6-143,92 3-203,-133-2 298,-4-1-57,1 1 0,0 0 1,0-1-1,0 0 0,0-1 0,0 1 1,-1-1-1,1 0 0,8-3 0,-3 1-72,0 1 0,0 0 1,0 1-1,0 1 0,0-1 0,16 3 0,1-1-80,37 2 207,-22 9 345,-28-12-345,1 0-329,-4 0-8192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04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56 141 3956,'-2'1'80,"0"-1"-1,0-1 1,0 1-1,0 0 0,0 0 1,0-1-1,0 1 1,0-1-1,0 0 0,0 1 1,0-1-1,0 0 1,1 0-1,-3-2 0,-10-11 5110,4 3 1967,22 14-3674,44 6-2423,439 16 2282,-456-25-3192,-1-2 0,1-1 0,62-13 0,-85 12-102,32-1 0,12-2 35,-8-5-93,-3 0-25,1 3 0,1 1 0,58-1-1,126 4-367,-235 5 300,0 0-160,2 0 344,0 0-60,0 0-23,21 0 0,-11 1 7,-1-1 1,1 0-1,0-1 1,0 0-1,0-1 1,-1 0-1,1-1 1,12-5-1,-8 3 0,0 0-1,0 1 1,0 1 0,1 0-1,24 0 1,31-6-51,-60 7-228,1 1 0,0 0 0,-1 1 1,15 2-1,7 0-542,-27-1-445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08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2636,'4'3'1902,"0"0"0,0 0 0,0 0-1,0-1 1,7 4 0,34 11 564,50 6-2169,-71-19 172,1-2 0,45-2 1,-29-1-123,252-13 222,-176 14-646,-43 8 642,-63-8-556,-1 0 1,0 0-1,1 1 1,-1 1 0,12 3-1,-12-4-1,0 1-1,0-1 1,13-1 0,51 1 44,-73-1 110,-11 0-9734,4-1 4861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0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4204,'0'0'7619,"9"0"169,10 0-5882,3-1-1310,0-2 1,23-4 0,-23 3-330,0 1 0,23 0 0,-4 1 122,71-13-1,-71 8 945,71-3-1,23 3 966,3-1-1889,-123 8-408,19 0-1,0 1 0,64 10 1,-48-3-365,57 2 1,-84-8 322,1-1-185,8 2-247,-1-2-1,42-3 1,57-6-382,-77 4 107,-40 4 590,0-1 0,1 0 0,22-6 0,-20 3-191,-1 2-1,0 0 1,1 0-1,17 1 1,33-3-650,-50 3 698,1 0-1,25 2 1,-6 0-753,-5 8 664,-13-3 473,-4-4 29,-1 0 0,1-1 0,-1 0 0,17-3 0,2 2-1,-26 0-113,-2 0-12,0 0 1,0 0-1,0 0 0,0 0 1,-1-1-1,1 1 0,0-1 1,0 0-1,-1 0 1,6-3-1,-9 4-272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2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7633,'0'0'5900,"18"7"-3878,-2 1-1409,0-2-1,1 0 1,0-1 0,0 0 0,1-2 0,26 3 0,108-4-251,-108-3-418,0 1-1,55 8 0,-52-1 143,0-2 1,0-2-1,74-4 0,-113 0 37,0-1 1,-1 0 0,15-5-1,-15 4-95,0 1-1,0 0 1,15-3-1,40-6 181,-27 4-125,68-9 28,-42 8 28,59-17 1,208-45-315,-73 19 254,-200 39 107,-1 2-1,1 2 0,84 1 1,-111 7 32,-22 0-3279,0 0-3308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4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13 8141,'-11'16'1532,"1"-1"0,0 1 0,-8 20 0,12-22-1365,0 1 0,2 0-1,-1 0 1,2 0 0,0 0-1,1 1 1,0 16 0,4 120-49,0-135-124,0-1 0,1 1 1,1-1-1,1 0 0,0 0 0,14 30 1,-17-42-5,0 0 0,0-1-1,1 1 1,0-1 0,-1 1 0,1-1 0,0 0 0,1 0 0,-1 0 0,0-1 0,1 1-1,0-1 1,0 0 0,-1 0 0,1 0 0,0 0 0,0-1 0,1 0 0,-1 1-1,0-1 1,0-1 0,1 1 0,-1-1 0,0 0 0,1 0 0,-1 0 0,0 0 0,1-1-1,-1 0 1,0 0 0,0 0 0,1 0 0,-1 0 0,6-4 0,3-1-136,1-1 0,-1-1 0,-1 0 0,0-1 0,0 0 1,0-1-1,15-17 0,-14 13-11,0-2-1,-1 0 1,0 0 0,-1-1 0,9-22 0,-14 28 287,-2-1 1,0 0 0,0 0 0,-1 0 0,-1-1 0,0 1 0,-1-1-1,0 1 1,-1-1 0,0 1 0,-1-1 0,-3-14 0,2 17-3,0 1 1,-1 0 0,0 0-1,0 0 1,-1 0 0,0 0-1,-1 1 1,0 0 0,0 0-1,-1 0 1,0 0 0,0 1-1,-1 0 1,0 0 0,0 1-1,-12-8 1,7 7-298,1 0 0,-1 1 0,0 0 0,0 1 0,-1 0 0,0 1 0,0 1 0,0 0 0,0 1 0,0 0 0,0 1 1,-1 0-1,1 1 0,-22 3 0,30-2-458,0 0 1,0 0 0,0 1 0,0 0-1,0 0 1,1 0 0,-1 0-1,1 1 1,0 0 0,-1 0 0,1 0-1,0 0 1,1 1 0,-5 4-1,-2 7-2085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3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1929 22210,'3'-1'38,"0"1"-1,-1 0 1,1-1-1,0 1 1,-1-1-1,1 0 1,-1 0-1,1 0 1,-1 0-1,0-1 1,1 1-1,-1-1 1,0 1-1,2-3 1,28-30 529,-25 26-477,33-43 378,-2-2 0,-3-1 0,37-75-1,69-186 652,-78 143-1140,42-185 0,3-11 99,-108 368-78,20-60-69,30-59 1,-43 103 21,2 0 0,0 0 0,1 1 0,0 1 0,1 0 0,1 0 0,0 1 0,24-19 0,-29 26-28,1 1 0,1 1 0,-1 0 1,1 0-1,0 0 0,0 1 0,0 1 0,0-1 1,19-1-1,4 2-197,51 2 0,-40 1 169,262 24-3390,-234-17 1779,179 32-6813,-177-20 4637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3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27 158 14717,'-5'0'760,"-10"-1"2986,14 1-3659,1 0 1,0 0-1,0 0 0,-1 0 0,1 0 0,0 0 1,0 0-1,-1 0 0,1 0 0,0-1 0,0 1 1,-1 0-1,1 0 0,0 0 0,0 0 0,-1-1 1,1 1-1,0 0 0,0 0 0,0-1 0,0 1 1,-1 0-1,1 0 0,0-1 0,0 1 0,0 0 0,0 0 1,0-1-1,0 1 0,0 0 0,0-1 0,0 1 1,0 0-1,0 0 0,0-1 0,0 1 0,0 0 1,0-1-1,0 1 0,0 0 0,0-1 0,2 0 19,0-1 1,0 1-1,0-1 0,1 1 0,-1 0 0,0 0 0,0 0 0,1 0 0,3 0 0,-4 0-17,186-46 115,-113 31-217,276-49-2406,-285 58-1158,-23 8-3794,-34 0 2701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06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53 15837,'-13'178'6172,"1"-34"-4978,4 257-517,8-400-700,1-11-139,18-204 40,18-298 661,-36 479-120,-1 25-36,0 24-155,-9 442-21,5-223 544,2-137-2402,1-13-5896,1-104 3587,0-5-1113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09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72 15221,'-3'0'521,"0"0"0,0 1 1,0-1-1,0 1 0,0 0 0,0 0 0,0 0 0,0 0 0,0 0 0,-4 4 0,1-1-156,0 0 1,1 0-1,0 1 0,-7 7 1,0 2-85,1 1-1,-16 28 1,14-18-146,2 0-1,0 1 0,1 1 1,2-1-1,1 1 1,-6 40-1,5 0-228,1 101-1,7-152 43,0-1 0,1 1 0,1-1 0,0 0 0,8 27 1,-9-38 15,0-1 0,1 0 1,-1 0-1,1 0 0,-1 0 1,1 0-1,0 0 0,0-1 1,0 1-1,0 0 0,1-1 1,-1 0-1,1 0 0,0 1 0,-1-1 1,1-1-1,0 1 0,0 0 1,0-1-1,0 0 0,0 1 1,1-1-1,-1 0 0,0-1 1,0 1-1,1-1 0,-1 1 1,1-1-1,-1 0 0,0 0 1,1 0-1,3-2 0,-1 1 4,-1 0 0,1-1 0,-1 0 0,0 0 0,0 0 0,0-1 0,0 1 0,-1-1 0,1 0 0,-1-1 0,1 1 0,-1-1 0,0 0 0,5-6 0,4-7 11,0 0 0,14-28 0,2-8 192,-2-2 0,-3 0-1,-2-2 1,-2-1 0,-4 0 0,18-113-1,-32 158-36,5-62 512,-7 68-551,1-1 0,-2 0 1,1 1-1,-1-1 0,-1 1 1,1-1-1,-4-8 1,4 14-86,-1 0 1,1 0-1,-1 0 1,1 0-1,-1 0 0,1 1 1,-1-1-1,0 1 1,0-1-1,0 1 1,0 0-1,0-1 1,0 1-1,0 0 1,-1 1-1,1-1 1,0 0-1,0 1 1,-1-1-1,1 1 1,0-1-1,-1 1 1,1 0-1,-1 0 1,-3 1-1,-3-1-20,1 1 1,-1 0-1,0 1 0,0 0 0,-13 5 1,3 0-180,0 2 0,-26 16 0,20-7-2341,3 2-3399,17-13 655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1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15161,'-11'10'3409,"1"5"-2945,1 0 0,1 1-1,0 0 1,2 1-1,-11 32 1,-10 90 53,21-92-605,2 1 0,2-1 0,6 72 0,-4-116 45,0 0 0,1 0-1,-1 0 1,1 0 0,0 0-1,0 0 1,0 0 0,0 0-1,0-1 1,1 1 0,-1 0-1,1-1 1,0 1 0,0-1-1,0 0 1,0 0 0,3 3-1,-3-3 15,0-1-1,0 0 0,1 0 0,-1-1 0,0 1 0,0 0 1,1-1-1,-1 1 0,0-1 0,0 0 0,1 0 1,-1 0-1,0 0 0,1 0 0,-1 0 0,0-1 1,1 1-1,-1-1 0,0 1 0,0-1 0,0 0 0,1 0 1,2-2-1,3-2-19,0 0 1,0 0-1,0-1 1,-1 0-1,0-1 0,7-8 1,38-49-87,-40 48 127,100-145-105,-91 127 382,-2 0-1,28-74 1,-45 102-70,0 0 0,-1 0 0,1 0 0,0-13 1,-2 18-161,0 0 1,0 0-1,0 0 1,0 0-1,0 0 0,0 0 1,0 0-1,0 0 1,0 0-1,-1 0 1,1 0-1,0 0 1,-1 0-1,1 0 1,-1 0-1,1 0 1,-1 0-1,1 0 1,-1 1-1,0-1 1,1 0-1,-1 0 1,0 1-1,0-1 1,1 0-1,-1 1 1,0-1-1,0 1 1,0-1-1,0 1 1,0-1-1,0 1 1,0 0-1,0-1 1,0 1-1,0 0 1,-1 0-1,-15-1 137,1 1-1,-1 1 1,1 1-1,-1 0 1,-17 5 0,-78 29-472,16-4-2404,75-28-565,8-3-5266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14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6929,'6'12'8281,"7"21"-6872,-11-30-828,5 21-47,-1 0 1,-1 1-1,-1 0 0,-2 0 0,0 38 1,0-18-444,1-5-17,9 117 804,-14-187-1085,3-41 0,0-14 218,-3 38 30,-1-38 167,-16-95 0,14 168-236,1 16-16,0 19 147,11 330 990,1-2-1159,-8-348 77,-1-2-2,1 0-1,0 0 1,0 1 0,0-1-1,0 0 1,0 0-1,0 1 1,0-1 0,0 0-1,1 0 1,-1 0-1,0 1 1,1-1 0,-1 0-1,1 0 1,-1 0-1,1 0 1,-1 0 0,2 2-1,2-26-580,-1-44-2604,-4-1-3344,1 20 364,0 23 2960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16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7 607 22786,'0'16'-433,"0"-27"-184,0-28-22,0-30 380,8-399 207,-8 435-78,0 30 68,1 21 307,-10 425 1735,6-382-1901,0-12-562,3-31 119,1-17 221,0-7 54,19-97-691,3-13 446,-17 59 281,-3 18-50,-1 29-35,-2 11-90,-4 74-1680,-1 2-7181,5-61 5544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19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17 13613,'-6'10'642,"0"1"-1,0 0 1,1 0-1,1 0 0,0 1 1,0-1-1,1 1 1,1 0-1,-2 16 0,1 16-402,3 55 0,1-44-9,-1-48-247,0 21 40,1-1 0,6 42 0,-6-63-54,0 0 0,1 0 0,0 0 1,0 0-1,0 0 0,0 0 0,1 0 0,0-1 1,0 1-1,1-1 0,-1 0 0,1 0 0,0 0 1,1 0-1,-1-1 0,1 0 0,5 4 1,-6-6-17,0 0 0,0 0 0,0 0 0,0-1 0,0 0 0,1 0 0,-1 0 1,0 0-1,1 0 0,-1-1 0,0 0 0,1 0 0,-1 0 0,1-1 1,-1 1-1,1-1 0,-1 0 0,0 0 0,0-1 0,0 1 0,1-1 1,-2 0-1,1 0 0,0 0 0,0-1 0,6-5 0,2-2-111,-1 0 0,1-1-1,-2-1 1,0 0 0,0 0-1,10-18 1,-1-1 69,-1-1-1,19-47 1,-30 61 194,-1 0 0,-1 0 0,-1 0 0,0-1 0,-2 0 0,1-29 0,-2 39 21,-2 0-1,1-1 0,-1 1 0,-1 0 0,0 0 1,0 0-1,-6-17 0,5 21-92,1 0 0,-1 1 0,0-1 0,0 1 0,-1 0 0,1 0 0,-1 0 0,0 0 0,0 1 0,0-1 0,-1 1 0,1 0 0,-1 0 0,0 1 0,-6-3 0,2 2-12,1 0 0,-1 1 0,0 0 0,1 1 0,-1-1 0,0 2 0,0-1 0,-18 3 0,18-1-625,0 0-1,0 1 1,-14 5 0,18-5-393,0 0 1,1 0 0,0 0-1,-1 1 1,1-1 0,0 1-1,-5 4 1,0 3-3192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2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0 390 14117,'2'2'7054,"0"3"-3472,-2 19-3062,0-15 517,19 271-731,-15-265-1205,-4-15 878,0 0 0,0 1 0,0-1 0,1 0 0,-1 0 0,0 0 0,0 0 0,0-1-1,0 1 1,1 0 0,-1 0 0,0 0 0,0 0 0,0 0 0,0 0 0,0 0 0,1 0 0,-1 0 0,0 0 0,0 0 0,0 0-1,0-1 1,0 1 0,0 0 0,1 0 0,-1 0 0,0 0 0,0 0 0,0-1 0,0 1 0,0 0 0,0 0 0,0 0-1,0 0 1,0 0 0,0-1 0,0 1 0,0 0 0,0 0 0,0-1 0,8-27-372,2-66 433,-4 0 0,-6-98 1,-1 78 33,-7-79 9,6 187-142,0 9 38,0 9 221,4 672-359,-2-684 6,0-8-135,-13-219-1967,7 175 1545,-6-52-493,1 35-4260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2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1 617 23410,'1'-258'-331,"0"-2"-4003,-1 259 4287,-1 0 0,1 0-1,0 1 1,0-1 0,0 0-1,0 0 1,0 0 0,0 0 0,1 0-1,-1 0 1,0 0 0,0 0 0,1 0-1,-1 0 1,1 0 0,-1 0 0,0 0-1,1 1 1,0-1 0,-1 0 0,1 0-1,-1 1 1,1-1 0,0 0 0,1 0-1,-1 4 38,0 0-1,0 1 1,0 0-1,0-1 1,0 1-1,-1 4 0,0-8 11,21 129-556,-18-101 886,-1 0 1,-4 43-1,1-15-69,-1 29 674,2-84 92,-3-6-1033,1 0-1,-1 0 1,1 0 0,-3-9 0,-2-26 48,1 0 1,2 0 0,3-62 0,0 36 41,-3-115-513,11 677 1124,-12-315-1088,4-175-766,0-23-8900,1 5 6605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44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10321,'-6'4'833,"0"0"0,0 1-1,1-1 1,-1 1 0,1 0 0,0 1 0,-4 5-1,4-3-487,-1 1-1,1 0 0,1 0 1,-6 14-1,5-7-349,0 0 0,1 0-1,1 0 1,1 0 0,0 32 0,2-31-183,1 0-1,0 0 1,1-1 0,1 1 0,1-1 0,0 1 0,2-1 0,-1 0-1,2-1 1,0 0 0,1 0 0,0 0 0,2-1 0,-1 0 0,2-1 0,16 17-1,-25-27 202,1 0-1,0-1 1,0 0 0,1 1-1,-1-1 1,0 0-1,1 0 1,-1-1-1,1 1 1,0-1-1,-1 0 1,1 0-1,0 0 1,0 0-1,0-1 1,0 1-1,0-1 1,0 0 0,-1 0-1,1-1 1,0 1-1,0-1 1,0 0-1,0 0 1,-1 0-1,1 0 1,0-1-1,-1 0 1,1 1-1,-1-1 1,0 0-1,1-1 1,-1 1-1,0-1 1,0 1 0,-1-1-1,1 0 1,4-6-1,2-4 26,0-1-1,-2 1 1,1-2-1,-2 1 1,0-1-1,-1 0 1,6-25-1,-5 11 278,-2-1 0,-1 0-1,-2-31 1,-1 56-277,0 1-1,0-1 1,-1 1 0,1-1-1,-1 1 1,0-1 0,-1 1-1,1 0 1,-1-1 0,0 1-1,0 0 1,0 0 0,0 0-1,-1 0 1,0 1 0,0-1-1,0 1 1,0 0 0,0 0-1,-1 0 1,1 0 0,-1 0-1,0 1 1,0-1 0,-8-2-1,-6-3 27,-2 2 0,1 0 0,0 2 0,-35-5 0,1 0 162,30 4-427,-9-3-616,12 6-6665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9:27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35 295 22006,'-5'34'-63,"1"1"-1,2 0 1,1 0 0,4 36-1,-2-67 14,-1 0-1,1 0 0,0 1 1,0-1-1,0 0 1,1 0-1,-1 0 0,1 0 1,0 0-1,0 0 0,0-1 1,1 1-1,4 4 0,-5-6 12,0 0 0,0-1 0,0 1-1,0-1 1,1 1 0,-1-1-1,1 0 1,-1 0 0,1 0-1,-1-1 1,1 1 0,0 0 0,-1-1-1,1 0 1,0 1 0,-1-1-1,1 0 1,0-1 0,0 1-1,-1 0 1,1-1 0,3-1-1,-1 1-9,0-1 0,0-1 0,-1 1-1,1 0 1,-1-1 0,1 0-1,-1 0 1,0-1 0,0 1 0,0-1-1,3-5 1,36-48-278,-42 56 322,20-33 116,-2 0 1,0-2-1,-3 0 0,-1-1 1,-2-1-1,9-42 0,-18 63 308,-1-1-1,-1 0 1,0 0-1,-2 0 0,-2-29 1,2 44-386,0 1 1,-1 0 0,0-1-1,1 1 1,-1 0 0,0 0 0,0 0-1,-1 0 1,1 0 0,0 0-1,-1 0 1,1 0 0,-1 0-1,1 1 1,-1-1 0,0 0 0,0 1-1,0 0 1,0-1 0,0 1-1,0 0 1,0 0 0,0 0-1,0 0 1,-1 1 0,1-1-1,0 0 1,-1 1 0,-2-1 0,-9 0 63,0 0 1,0 1 0,-26 2 0,24-1-39,-6 2-143,1 0 0,-1 2 0,1 0 0,-28 11 0,-4 7-3716,44-15-531,7-1-1365,2-3 1600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8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14609,'-21'250'4352,"-4"118"-2251,26-271-3437,16 108 1,-15-188 248,2 11-531,-3-9-6136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18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116 111 16910,'-1'14'578,"-1"0"0,0-1 0,-1 0 0,0 1 0,-9 18 0,-1 9 14,0 9-510,2 1 1,3 0 0,1 0-1,3 1 1,3 68-1,1-115-152,1 0-1,-1 1 0,1-1 0,0 0 0,0 0 1,1 0-1,-1 0 0,1 0 0,5 9 0,-6-13 8,0 1-1,1 0 1,-1-1-1,0 1 1,1-1 0,-1 0-1,1 0 1,0 1-1,-1-1 1,1 0-1,0 0 1,0 0-1,0-1 1,-1 1-1,1 0 1,0-1-1,0 1 1,0-1-1,0 0 1,0 0-1,0 1 1,0-1-1,0-1 1,0 1-1,0 0 1,0 0-1,0-1 1,4 0-1,-2-1-20,0 0 0,0 0-1,0 0 1,0-1-1,0 1 1,0-1-1,-1 0 1,1 0 0,-1 0-1,0 0 1,0-1-1,0 0 1,0 1-1,0-1 1,2-6-1,6-10-77,14-37-1,-22 51 154,16-44 108,-2-1 1,18-91-1,-29 103 415,-1-1 0,-2 1 0,-1 0 0,-6-57 0,4 93-478,-1-1 1,1 1-1,-1-1 1,0 1-1,0 0 1,0 0-1,0 0 1,0-1 0,-1 1-1,0 0 1,1 0-1,-1 1 1,0-1-1,0 0 1,-1 1 0,-2-4-1,1 4-18,1 0 0,-1 0 0,1 0 0,-1 0 0,0 1 0,1-1 0,-1 1 0,0 0 0,0 0-1,0 0 1,0 1 0,0 0 0,-7 0 0,-4 0-373,-1 1 0,1 0 0,0 1 0,0 1 0,-17 6 1,16-4-1938,1 1 1,-22 12-1,13-5-2138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0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20696,'656'66'0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2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 10701,'0'0'7014,"20"-3"-3106,139-51 688,28-8-3945,-145 52 46,1 3 0,-1 1 0,72 0 1,395 8-597,-302 0-893,-162-4 723,61-11 1,-45 5-80,-48 6-98,1 1-1,18 1 1,-27 0 190,-1 1 1,1-1-1,-1 1 1,0 0 0,1 1-1,-1-1 1,0 1 0,0-1-1,0 1 1,7 5 0,99 62-744,-99-63 781,3 3 43,-7-5-88,-1 0 0,1 0-1,0 0 1,0-1 0,1 0-1,-1 0 1,0-1-1,1 0 1,0 0 0,-1-1-1,16 1 1,-13-2-55,0 0-1,-1-1 0,1-1 1,-1 1-1,1-2 1,-1 1-1,15-7 1,-11 3 76,-1 1 1,1 1-1,1 0 1,-1 1-1,1 0 0,-1 1 1,17 0-1,-23 0-24,-6 1 49,0 1-1,1-1 1,-1 1 0,1-1 0,-1 1-1,1-1 1,-1 1 0,1 0 0,-1 0-1,1 0 1,-1 0 0,1 0-1,1 0 1,3 1-110,5 1-951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4328,'-2'1'12437,"5"1"-9023,6 2-2715,169 44 1376,-130-36-1741,0-3-1,61 4 1,57 10 69,-107-12 458,85 3 0,-25-4-622,-45-4-115,99-6 0,-70-2-12,-81 2-170,1-1 0,35-7 0,-14 2-204,0 2 0,0 2 1,45 4-1,-10 0 47,67-4-2525,-144 2 2679,1 0 0,0 0-1,0 0 1,-1 0 0,1 1 0,0 0-1,0-1 1,-1 1 0,5 2 0,3 7-2413,-7 5-3413,-3-10 1899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6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98 9625,'0'0'7001,"11"-10"-3138,-1 4-3314,0 1 0,1 1 0,-1-1-1,1 1 1,0 1 0,0 0 0,15-1 0,9 0-163,37 1 0,-38 2-59,44-6 0,-25-3-119,-19 3-79,0 2 0,48-2 1,-12 4 273,-45 1-192,1 1 0,36 3 1,-34 0-31,0-2 0,41-4 0,9 0-230,106 4-292,-172 6-105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7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7385,'0'40'8926,"2"-39"-8645,-1 0 0,1 0 0,-1-1 0,1 1 0,-1 0-1,1 0 1,0-1 0,-1 1 0,1-1 0,0 1 0,0-1-1,-1 0 1,5 0 0,0 1 299,119 38 1919,-70-20-2134,-27-11-92,47 6-1,-14-4-38,-26-4-268,0-3 1,0-1-1,54-3 1,36 1-71,-108 2 97,-1 1-1,20 6 1,-19-5-5,34 5 0,-28-7-2,10 2-78,0-2 0,0-2 0,44-4 0,45-4-409,-1-2 231,-55 6 323,-47 3-246,35-5-1,-38 4 125,-1 1 0,0 1 1,24 2-1,-1-1 14,215-1-32,-230-2 107,0 0-1,38-10 1,-41 7-18,17-3-310,-37 8 283,28 0 153,-1 0-10876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8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 13817,'0'0'8342,"21"0"-6202,144 8 1899,1-1-2678,-94-11-1272,0-3 0,138-34 0,-107 19-83,-66 16 45,1 2-1,44 2 0,48-6 69,-110 5-665,51-7 1430,-22 8-7744,-24-3-3481,-17 3 4267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9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1246 22574,'6'-12'6357,"29"-68"-5529,8-32-227,-5-1 1,-5-2 0,-5-2-1,15-135 1,-39 211-602,-1 4 0,2 0 0,1 0 0,18-58 0,-19 84-88,0 0 1,1 0-1,0 0 0,0 1 1,1 0-1,1 0 0,-1 1 1,1 0-1,1 0 0,0 1 0,0 0 1,1 1-1,0-1 0,0 2 1,21-10-1,-12 7-193,2 2 1,-1 0-1,1 1 0,0 1 1,0 2-1,0 0 0,0 1 1,25 0-1,-30 2-794,59 3-4795,-65-2 3933,-1 1 0,1 0 0,9 4 0,7 5-5075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47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11745,'0'17'3245,"-1"-1"-2676,-1 1 0,-5 21 0,-2 26-42,8 361-525,4-245-426,-3-306 1007,-4-345-277,5 458-286,-1 9-10,0 0 1,0 0-1,0 1 1,0-1-1,-1 0 1,1 0-1,-1 1 0,-2-8 1,2 14 15,0 0-1,0-1 1,0 1-1,1 0 1,-1 0-1,1 0 1,-1 6 0,3 458-252,-7-413 677,2-28-2522,2 0-7804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00:07:29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28 113 20514,'-27'0'6686,"36"-1"-5845,148-35-1005,-1-11-6671,-102 30 2107,-15 5-1229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49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31 14041,'-20'11'580,"0"2"0,1 0 0,1 2 0,0 0-1,1 1 1,0 0 0,2 2 0,-23 29 0,28-32-217,1 1 0,0-1-1,2 2 1,-1-1 0,2 1 0,0 0 0,1 0 0,1 0 0,0 1-1,1 0 1,0 30 0,3-15-555,1 0 0,1-1 1,10 45-1,-10-68 134,0 0 1,1 0-1,0 0 0,1 0 1,-1 0-1,2-1 0,-1 1 1,1-1-1,1 0 1,-1-1-1,1 1 0,1-1 1,-1 0-1,1-1 1,1 1-1,9 5 0,-13-9-19,0-1-1,1 0 0,-1 0 0,1-1 0,-1 1 0,1-1 1,0 0-1,0 0 0,-1 0 0,1-1 0,0 0 0,0 0 1,0 0-1,0 0 0,0-1 0,-1 0 0,1 0 0,6-2 1,-3 0-10,0 0 0,-1-1 0,0 0 1,1 0-1,-1 0 0,-1-1 0,1 0 1,-1 0-1,0-1 0,6-6 0,7-12-16,-1 0 0,-1-2-1,-1 0 1,-1-1 0,15-37-1,-13 21 119,-2-2 0,17-81 0,-28 102 181,-1 0 1,-1 0-1,-1 0 0,-4-45 0,2 62-176,-1 1-1,1 0 0,-1 0 0,0 0 0,-1 0 0,0 0 0,0 0 1,0 0-1,-1 1 0,1 0 0,-1-1 0,0 1 0,-1 1 0,1-1 1,-1 1-1,0 0 0,0 0 0,-1 0 0,1 1 0,-1-1 0,0 1 1,1 1-1,-1-1 0,-1 1 0,1 0 0,0 0 0,0 1 0,-1 0 1,1 0-1,-11 0 0,0 1-456,-4 0 416,0 0-1,-25 5 0,39-4-626,-1 1 0,1 0 0,-13 5 0,16-5-263,0 1 0,0-1 0,0 0 0,0 1-1,1 0 1,-1 0 0,-3 4 0,6-6 610,0 0 0,1-1-1,-1 1 1,1 0 0,-1 0 0,1-1 0,0 1 0,-1 0 0,1 0 0,-1 0-1,1 0 1,0-1 0,0 1 0,0 0 0,0 0 0,-1 0 0,1 1-1,0 6-2124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52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40 12997,'0'0'2963,"0"11"-2058,10 116 531,1-6-1371,-10-49-16,-7 393-60,19-686 401,6-393-888,-30 641 548,-24 95-2177,17-38-6375,15-62 4481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3:54:54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13869,'-15'-1'1413,"0"2"-1,0 0 1,0 1 0,1 0-1,-23 7 1,30-6-1237,0-1 1,0 2 0,1-1-1,-1 1 1,1 0 0,0 0-1,0 0 1,0 1 0,1 0 0,-1 0-1,1 1 1,1 0 0,-6 6-1,3 1-49,0-1 1,0 1-1,2 0 0,-1 0 0,2 1 0,-1 0 0,2-1 1,-4 28-1,3 8-169,3 61 0,1-69 37,0 0-43,10 66 0,-7-89-33,0 1 0,2-1-1,0 0 1,2 0-1,14 30 1,-19-44 58,1 1 1,0-1 0,0 0 0,0 1 0,0-2-1,1 1 1,-1 0 0,1 0 0,0-1 0,0 0-1,1 0 1,-1 0 0,0-1 0,1 1 0,6 2-1,-5-4-53,0 1-1,0-1 0,-1 0 0,1-1 0,0 1 0,0-1 0,0-1 0,0 1 0,0-1 0,0 0 0,-1 0 0,1 0 0,9-4 1,-2-1-17,0 0 1,-1-1 0,1-1 0,-2 0 0,1 0 0,-1-1 0,0-1 0,-1 1 0,17-21 0,6-13 107,33-56 0,-60 91-11,95-168 201,-82 139 136,-3-1 0,22-74 1,-34 99-160,0-1 0,-2 0 0,0 0 0,0 0 1,-1 0-1,-2-22 0,1 35-174,0 0 0,0-1 0,0 1 0,-1 0 0,1-1 0,-1 1 0,1 0 0,-1 0 0,1-1 0,-1 1 0,0 0 0,0 0 0,0 0 0,1 0 0,-1 0 0,0 0 0,0 0 0,0 0 0,0 1 0,-1-1 0,0-1-1,-1 1-1,0 0-1,0 0 1,0 0-1,0 0 0,0 0 1,0 1-1,-1-1 0,-4 1 1,-5 0 13,0 1 1,1 1-1,-19 4 0,-6 4-1,0 1-1,-44 21 0,-69 40 3,2 0-2740,134-65 1258,-8 3-1187,7-8-8210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BC9-324F-A2AF-2388-7C1D62BA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10CA1-B3BC-8BAA-65C5-11927F91F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7284-88ED-FFBF-ADDE-8F2F5AFA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417A-3639-7DBA-F84E-A30A8ABE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95BB-D9F5-0098-690E-D702CE4B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BE1C-99B4-08D3-905B-27C8138D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53681-FBEA-FD74-605A-7A09F9475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7A80-6289-5D15-465C-8728FA6F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4D0E-2ADB-06AE-A557-6835B990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4E87-1285-4C8C-9D68-6CD018A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053EF-F2AE-C239-FEB4-E82B9E4C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EE151-567F-FBD1-A916-53213EDDC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7E7-4B10-581B-4167-9F85CF3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1E2F-DDC3-D963-B3F0-AEF40749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697E4-8E92-68DB-E60E-EDDDF513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EAEF-3037-36FB-329A-14F6258A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1B6-764A-A637-773E-428988B6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B3FE-0F89-03F9-BD58-AC9A54D0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F037-65CC-ED1B-5854-76C1523F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CE20-0CDB-1FB4-FCE3-79BE2F3C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E62E-51DC-FE9E-9F87-DCCA93E7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5BA3-4B57-32A4-54A0-C4AD8055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50DF-9BAD-63E2-91A3-4D9EDB8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77C4-6A45-329A-7D45-FD7C346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AF9F-A620-6EF2-E2A3-E11C94AB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5498-3D2A-7226-5941-624F9CE6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E702-A83B-073E-4210-BAA8A3FF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ECC0-B64A-8E1F-C40E-9F487F2E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ADB0-3866-0677-C37B-F86D6F32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A1CF-9EAE-A9EC-F6E0-33458E25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8288-8F77-36F7-A200-BA8E92A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72D-D2E8-33A0-E064-4711B33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7555-45B8-882D-0304-6DC8B01F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5AB06-69DF-D89F-FE31-233121F53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DD665-EC2F-B4E9-E579-A8B2E293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8D55-8268-780B-57C4-88261E09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63C74-A22A-073B-BCFC-56CF8A73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AD3F4-8E41-7A07-A906-2D61EBA9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A9BCB-646C-DEB7-D84D-3F94DD4E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0568-6EA0-7D54-422B-2CDEB9E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DAC7-AFF0-1720-38F0-3BAA231E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5A323-DFBE-5937-F73A-23DEC1E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BE509-99ED-687F-B765-9D9D2676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55696-AB2F-38BF-B51D-8BFF64A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B3A75-A7A5-8D65-6955-E367BE4D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AA30-38CE-D507-13D1-B0C5CF71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FCC-EE30-9F97-C263-285A0ABC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7513-6A56-DCD5-14FE-2033686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E4807-685C-A18C-6488-D0F7BBBD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37EAC-6651-840E-6D4C-3822E6C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D2CD-9E2E-8459-975B-E02C688A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1256-6907-CF0B-C492-93CD653D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2913-881F-87F5-2E19-A45B7A94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F1932-7007-59F4-DDB8-63A65078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84B54-1198-06F8-47A9-770CB94DD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82A7-9E9E-E076-9BE3-7F6649EB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A6BD-D99F-52CE-61CB-62651ECB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B32E-F03C-7B80-92D9-B6C338F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3C7A-4C12-0BB2-CF65-F8E6BAE3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6CD9-B495-1407-D07F-D7DDDA3C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8C97-0FE5-8842-E17B-1C4FCC8EA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61A3D-5C81-491C-BB9A-8FFD7C5483B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E77-8AAC-006C-0738-2C138E5EE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4D52-FB8E-3139-9EEF-3E5B9AD7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8ECD4-CFA0-4369-B6CD-544DCD61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7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9" Type="http://schemas.openxmlformats.org/officeDocument/2006/relationships/customXml" Target="../ink/ink40.xml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7" Type="http://schemas.openxmlformats.org/officeDocument/2006/relationships/customXml" Target="../ink/ink24.xml"/><Relationship Id="rId12" Type="http://schemas.openxmlformats.org/officeDocument/2006/relationships/image" Target="../media/image27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35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26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39.xml"/><Relationship Id="rId40" Type="http://schemas.openxmlformats.org/officeDocument/2006/relationships/image" Target="../media/image41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" Type="http://schemas.openxmlformats.org/officeDocument/2006/relationships/image" Target="../media/image23.png"/><Relationship Id="rId9" Type="http://schemas.openxmlformats.org/officeDocument/2006/relationships/customXml" Target="../ink/ink25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34.xml"/><Relationship Id="rId30" Type="http://schemas.openxmlformats.org/officeDocument/2006/relationships/image" Target="../media/image36.png"/><Relationship Id="rId35" Type="http://schemas.openxmlformats.org/officeDocument/2006/relationships/customXml" Target="../ink/ink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47.xm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9" Type="http://schemas.openxmlformats.org/officeDocument/2006/relationships/customXml" Target="../ink/ink60.xml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34" Type="http://schemas.openxmlformats.org/officeDocument/2006/relationships/image" Target="../media/image58.png"/><Relationship Id="rId7" Type="http://schemas.openxmlformats.org/officeDocument/2006/relationships/customXml" Target="../ink/ink44.xml"/><Relationship Id="rId12" Type="http://schemas.openxmlformats.org/officeDocument/2006/relationships/image" Target="../media/image47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60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customXml" Target="../ink/ink46.xml"/><Relationship Id="rId24" Type="http://schemas.openxmlformats.org/officeDocument/2006/relationships/image" Target="../media/image53.png"/><Relationship Id="rId32" Type="http://schemas.openxmlformats.org/officeDocument/2006/relationships/image" Target="../media/image57.png"/><Relationship Id="rId37" Type="http://schemas.openxmlformats.org/officeDocument/2006/relationships/customXml" Target="../ink/ink59.xml"/><Relationship Id="rId40" Type="http://schemas.openxmlformats.org/officeDocument/2006/relationships/image" Target="../media/image61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customXml" Target="../ink/ink50.xml"/><Relationship Id="rId31" Type="http://schemas.openxmlformats.org/officeDocument/2006/relationships/customXml" Target="../ink/ink56.xml"/><Relationship Id="rId4" Type="http://schemas.openxmlformats.org/officeDocument/2006/relationships/image" Target="../media/image43.png"/><Relationship Id="rId9" Type="http://schemas.openxmlformats.org/officeDocument/2006/relationships/customXml" Target="../ink/ink45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54.xml"/><Relationship Id="rId30" Type="http://schemas.openxmlformats.org/officeDocument/2006/relationships/image" Target="../media/image56.png"/><Relationship Id="rId35" Type="http://schemas.openxmlformats.org/officeDocument/2006/relationships/customXml" Target="../ink/ink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AI-generated content may be incorrect.">
            <a:extLst>
              <a:ext uri="{FF2B5EF4-FFF2-40B4-BE49-F238E27FC236}">
                <a16:creationId xmlns:a16="http://schemas.microsoft.com/office/drawing/2014/main" id="{92B8B9FB-B8D5-68D2-4804-737C66E1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4360" cy="50910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10EB-E258-4D0B-8C06-8D31D54CD406}"/>
              </a:ext>
            </a:extLst>
          </p:cNvPr>
          <p:cNvCxnSpPr/>
          <p:nvPr/>
        </p:nvCxnSpPr>
        <p:spPr>
          <a:xfrm>
            <a:off x="3886199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A82B8-CC25-0B66-9843-2E75E5A969C9}"/>
              </a:ext>
            </a:extLst>
          </p:cNvPr>
          <p:cNvCxnSpPr/>
          <p:nvPr/>
        </p:nvCxnSpPr>
        <p:spPr>
          <a:xfrm>
            <a:off x="3531268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246A0E-C679-2E94-E4E4-FEB271CE1FAA}"/>
              </a:ext>
            </a:extLst>
          </p:cNvPr>
          <p:cNvCxnSpPr/>
          <p:nvPr/>
        </p:nvCxnSpPr>
        <p:spPr>
          <a:xfrm>
            <a:off x="3495173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F3012-F9BA-DFA2-3F37-82C73F5C3B0D}"/>
              </a:ext>
            </a:extLst>
          </p:cNvPr>
          <p:cNvCxnSpPr/>
          <p:nvPr/>
        </p:nvCxnSpPr>
        <p:spPr>
          <a:xfrm>
            <a:off x="3140242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382CB1-2F08-FC73-F41A-C03E60F27807}"/>
              </a:ext>
            </a:extLst>
          </p:cNvPr>
          <p:cNvCxnSpPr/>
          <p:nvPr/>
        </p:nvCxnSpPr>
        <p:spPr>
          <a:xfrm>
            <a:off x="3098131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7C42A-4855-C2D3-C210-713753AA007E}"/>
              </a:ext>
            </a:extLst>
          </p:cNvPr>
          <p:cNvCxnSpPr/>
          <p:nvPr/>
        </p:nvCxnSpPr>
        <p:spPr>
          <a:xfrm>
            <a:off x="2743200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1B6FE-F3F7-6D1F-FF0B-2A72B47B360E}"/>
              </a:ext>
            </a:extLst>
          </p:cNvPr>
          <p:cNvCxnSpPr/>
          <p:nvPr/>
        </p:nvCxnSpPr>
        <p:spPr>
          <a:xfrm>
            <a:off x="2719137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864062-C333-0849-08FD-2AA0C8B78C6D}"/>
              </a:ext>
            </a:extLst>
          </p:cNvPr>
          <p:cNvCxnSpPr/>
          <p:nvPr/>
        </p:nvCxnSpPr>
        <p:spPr>
          <a:xfrm>
            <a:off x="2364206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210CF-A44A-2793-C32F-8C6F74900DAB}"/>
              </a:ext>
            </a:extLst>
          </p:cNvPr>
          <p:cNvCxnSpPr/>
          <p:nvPr/>
        </p:nvCxnSpPr>
        <p:spPr>
          <a:xfrm>
            <a:off x="2406316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F8D585-9519-5E38-4EA9-AEE59A5D6C16}"/>
              </a:ext>
            </a:extLst>
          </p:cNvPr>
          <p:cNvCxnSpPr/>
          <p:nvPr/>
        </p:nvCxnSpPr>
        <p:spPr>
          <a:xfrm>
            <a:off x="2051385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26C8C9-60E7-D4B1-A217-F3DA4943D5B8}"/>
              </a:ext>
            </a:extLst>
          </p:cNvPr>
          <p:cNvCxnSpPr/>
          <p:nvPr/>
        </p:nvCxnSpPr>
        <p:spPr>
          <a:xfrm>
            <a:off x="1997242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B6D3A9-7B03-D3E9-A304-CC5DEA19D14E}"/>
              </a:ext>
            </a:extLst>
          </p:cNvPr>
          <p:cNvCxnSpPr/>
          <p:nvPr/>
        </p:nvCxnSpPr>
        <p:spPr>
          <a:xfrm>
            <a:off x="1642311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7C53E-6E8D-9E7D-B9DA-CE6AAEB4DBD1}"/>
              </a:ext>
            </a:extLst>
          </p:cNvPr>
          <p:cNvCxnSpPr/>
          <p:nvPr/>
        </p:nvCxnSpPr>
        <p:spPr>
          <a:xfrm>
            <a:off x="1594184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147CEB-97F1-69FF-3FB8-C636D8645AF4}"/>
              </a:ext>
            </a:extLst>
          </p:cNvPr>
          <p:cNvCxnSpPr/>
          <p:nvPr/>
        </p:nvCxnSpPr>
        <p:spPr>
          <a:xfrm>
            <a:off x="1239253" y="6436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28D0DA-AB1D-815D-3EB3-BB3A27756C62}"/>
              </a:ext>
            </a:extLst>
          </p:cNvPr>
          <p:cNvCxnSpPr>
            <a:cxnSpLocks/>
          </p:cNvCxnSpPr>
          <p:nvPr/>
        </p:nvCxnSpPr>
        <p:spPr>
          <a:xfrm>
            <a:off x="992605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F720E6-8F40-A664-2C3B-3917AED59B7C}"/>
              </a:ext>
            </a:extLst>
          </p:cNvPr>
          <p:cNvCxnSpPr>
            <a:cxnSpLocks/>
          </p:cNvCxnSpPr>
          <p:nvPr/>
        </p:nvCxnSpPr>
        <p:spPr>
          <a:xfrm>
            <a:off x="1395662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8378DF-F8DF-BA5B-F476-A77135F302A5}"/>
              </a:ext>
            </a:extLst>
          </p:cNvPr>
          <p:cNvCxnSpPr>
            <a:cxnSpLocks/>
          </p:cNvCxnSpPr>
          <p:nvPr/>
        </p:nvCxnSpPr>
        <p:spPr>
          <a:xfrm>
            <a:off x="1828799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7A880-E09A-8350-A3C6-1C79F8CF8F83}"/>
              </a:ext>
            </a:extLst>
          </p:cNvPr>
          <p:cNvCxnSpPr>
            <a:cxnSpLocks/>
          </p:cNvCxnSpPr>
          <p:nvPr/>
        </p:nvCxnSpPr>
        <p:spPr>
          <a:xfrm>
            <a:off x="2195762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6BF277-15D0-2BB1-D058-2A1D7924395E}"/>
              </a:ext>
            </a:extLst>
          </p:cNvPr>
          <p:cNvCxnSpPr>
            <a:cxnSpLocks/>
          </p:cNvCxnSpPr>
          <p:nvPr/>
        </p:nvCxnSpPr>
        <p:spPr>
          <a:xfrm>
            <a:off x="2562725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E34E50-907D-2695-24A8-8A9AC76CB9E3}"/>
              </a:ext>
            </a:extLst>
          </p:cNvPr>
          <p:cNvCxnSpPr>
            <a:cxnSpLocks/>
          </p:cNvCxnSpPr>
          <p:nvPr/>
        </p:nvCxnSpPr>
        <p:spPr>
          <a:xfrm>
            <a:off x="2923673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9877B3-43F8-D1D8-4404-2C2BB3B66F11}"/>
              </a:ext>
            </a:extLst>
          </p:cNvPr>
          <p:cNvCxnSpPr>
            <a:cxnSpLocks/>
          </p:cNvCxnSpPr>
          <p:nvPr/>
        </p:nvCxnSpPr>
        <p:spPr>
          <a:xfrm>
            <a:off x="3290636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AAE748-09A4-4FD9-105A-6F87C105E287}"/>
              </a:ext>
            </a:extLst>
          </p:cNvPr>
          <p:cNvCxnSpPr>
            <a:cxnSpLocks/>
          </p:cNvCxnSpPr>
          <p:nvPr/>
        </p:nvCxnSpPr>
        <p:spPr>
          <a:xfrm>
            <a:off x="3729789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E0CBA6-F621-9EEC-28E8-33C4B779D378}"/>
              </a:ext>
            </a:extLst>
          </p:cNvPr>
          <p:cNvCxnSpPr>
            <a:cxnSpLocks/>
          </p:cNvCxnSpPr>
          <p:nvPr/>
        </p:nvCxnSpPr>
        <p:spPr>
          <a:xfrm>
            <a:off x="4078705" y="-806118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BE2DF29-9334-A106-EDA9-1E4EC9E82D64}"/>
                  </a:ext>
                </a:extLst>
              </p14:cNvPr>
              <p14:cNvContentPartPr/>
              <p14:nvPr/>
            </p14:nvContentPartPr>
            <p14:xfrm>
              <a:off x="1019188" y="4804173"/>
              <a:ext cx="7920" cy="308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BE2DF29-9334-A106-EDA9-1E4EC9E82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68" y="4798053"/>
                <a:ext cx="20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016B07-62FE-6F34-C92C-7932A3727E80}"/>
                  </a:ext>
                </a:extLst>
              </p14:cNvPr>
              <p14:cNvContentPartPr/>
              <p14:nvPr/>
            </p14:nvContentPartPr>
            <p14:xfrm>
              <a:off x="1374508" y="4817493"/>
              <a:ext cx="122400" cy="197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016B07-62FE-6F34-C92C-7932A3727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8388" y="4811373"/>
                <a:ext cx="1346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3DFBE03-144D-5D5E-EE2C-BEC99CC45590}"/>
                  </a:ext>
                </a:extLst>
              </p14:cNvPr>
              <p14:cNvContentPartPr/>
              <p14:nvPr/>
            </p14:nvContentPartPr>
            <p14:xfrm>
              <a:off x="1855828" y="4774653"/>
              <a:ext cx="9000" cy="324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3DFBE03-144D-5D5E-EE2C-BEC99CC455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9708" y="4768533"/>
                <a:ext cx="21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17C7532-06C2-0A56-694F-7849842BA30B}"/>
                  </a:ext>
                </a:extLst>
              </p14:cNvPr>
              <p14:cNvContentPartPr/>
              <p14:nvPr/>
            </p14:nvContentPartPr>
            <p14:xfrm>
              <a:off x="2179468" y="4812453"/>
              <a:ext cx="144720" cy="210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7C7532-06C2-0A56-694F-7849842BA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3348" y="4806333"/>
                <a:ext cx="156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754AEF7-A19B-6AB9-6B50-F9BBDBCE1161}"/>
                  </a:ext>
                </a:extLst>
              </p14:cNvPr>
              <p14:cNvContentPartPr/>
              <p14:nvPr/>
            </p14:nvContentPartPr>
            <p14:xfrm>
              <a:off x="2561068" y="4776453"/>
              <a:ext cx="118440" cy="193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754AEF7-A19B-6AB9-6B50-F9BBDBCE11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4948" y="4770333"/>
                <a:ext cx="1306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FCAA720-EF45-71A7-E7B5-B1F4458FED31}"/>
                  </a:ext>
                </a:extLst>
              </p14:cNvPr>
              <p14:cNvContentPartPr/>
              <p14:nvPr/>
            </p14:nvContentPartPr>
            <p14:xfrm>
              <a:off x="2913868" y="4764213"/>
              <a:ext cx="14040" cy="272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FCAA720-EF45-71A7-E7B5-B1F4458FED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7748" y="4758093"/>
                <a:ext cx="262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5DDCAC-0CFE-7E2D-80B8-28103ACA28D4}"/>
                  </a:ext>
                </a:extLst>
              </p14:cNvPr>
              <p14:cNvContentPartPr/>
              <p14:nvPr/>
            </p14:nvContentPartPr>
            <p14:xfrm>
              <a:off x="3296908" y="4744413"/>
              <a:ext cx="171360" cy="272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5DDCAC-0CFE-7E2D-80B8-28103ACA28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90788" y="4738293"/>
                <a:ext cx="183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CFF3A0-DBED-0234-8777-3A139EA0AA93}"/>
                  </a:ext>
                </a:extLst>
              </p14:cNvPr>
              <p14:cNvContentPartPr/>
              <p14:nvPr/>
            </p14:nvContentPartPr>
            <p14:xfrm>
              <a:off x="3732508" y="4724973"/>
              <a:ext cx="24480" cy="300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CFF3A0-DBED-0234-8777-3A139EA0AA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6388" y="4718853"/>
                <a:ext cx="36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E0A4EB-D205-4A5B-9FE8-6E4429FA39ED}"/>
                  </a:ext>
                </a:extLst>
              </p14:cNvPr>
              <p14:cNvContentPartPr/>
              <p14:nvPr/>
            </p14:nvContentPartPr>
            <p14:xfrm>
              <a:off x="4004308" y="4780413"/>
              <a:ext cx="229680" cy="280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E0A4EB-D205-4A5B-9FE8-6E4429FA39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98188" y="4774293"/>
                <a:ext cx="241920" cy="293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7C2B8D4-5B7F-E27E-B1B1-3377FB08AC0F}"/>
              </a:ext>
            </a:extLst>
          </p:cNvPr>
          <p:cNvCxnSpPr>
            <a:cxnSpLocks/>
          </p:cNvCxnSpPr>
          <p:nvPr/>
        </p:nvCxnSpPr>
        <p:spPr>
          <a:xfrm>
            <a:off x="3513221" y="2978907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E063C4-5E91-9BAE-9990-3D854985A47B}"/>
              </a:ext>
            </a:extLst>
          </p:cNvPr>
          <p:cNvCxnSpPr>
            <a:cxnSpLocks/>
          </p:cNvCxnSpPr>
          <p:nvPr/>
        </p:nvCxnSpPr>
        <p:spPr>
          <a:xfrm>
            <a:off x="3886199" y="3885174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F446E6D-85F6-0F3A-2986-4C5A164CE3E5}"/>
              </a:ext>
            </a:extLst>
          </p:cNvPr>
          <p:cNvCxnSpPr>
            <a:cxnSpLocks/>
          </p:cNvCxnSpPr>
          <p:nvPr/>
        </p:nvCxnSpPr>
        <p:spPr>
          <a:xfrm>
            <a:off x="3116179" y="3085467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E2C751-F7E3-3F34-5E82-A4FF763A79B6}"/>
              </a:ext>
            </a:extLst>
          </p:cNvPr>
          <p:cNvCxnSpPr>
            <a:cxnSpLocks/>
          </p:cNvCxnSpPr>
          <p:nvPr/>
        </p:nvCxnSpPr>
        <p:spPr>
          <a:xfrm>
            <a:off x="2737185" y="3011350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F802F85-966A-B391-DB33-C2778F8CCEB5}"/>
              </a:ext>
            </a:extLst>
          </p:cNvPr>
          <p:cNvCxnSpPr>
            <a:cxnSpLocks/>
          </p:cNvCxnSpPr>
          <p:nvPr/>
        </p:nvCxnSpPr>
        <p:spPr>
          <a:xfrm>
            <a:off x="2388268" y="2972427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E4939E-CC43-EBC9-CDEE-3643C1B5048A}"/>
              </a:ext>
            </a:extLst>
          </p:cNvPr>
          <p:cNvCxnSpPr>
            <a:cxnSpLocks/>
          </p:cNvCxnSpPr>
          <p:nvPr/>
        </p:nvCxnSpPr>
        <p:spPr>
          <a:xfrm>
            <a:off x="2021306" y="2981912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9DE45C2-F82A-1D99-9D91-83E21651D0BD}"/>
              </a:ext>
            </a:extLst>
          </p:cNvPr>
          <p:cNvCxnSpPr>
            <a:cxnSpLocks/>
          </p:cNvCxnSpPr>
          <p:nvPr/>
        </p:nvCxnSpPr>
        <p:spPr>
          <a:xfrm>
            <a:off x="1612232" y="3117910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B51F6B8-8410-85FA-16C7-5DD406DA14F6}"/>
              </a:ext>
            </a:extLst>
          </p:cNvPr>
          <p:cNvCxnSpPr>
            <a:cxnSpLocks/>
          </p:cNvCxnSpPr>
          <p:nvPr/>
        </p:nvCxnSpPr>
        <p:spPr>
          <a:xfrm>
            <a:off x="1239253" y="3117910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C5A06CD-7A0A-FD37-C150-9FA4B67E34A2}"/>
                  </a:ext>
                </a:extLst>
              </p14:cNvPr>
              <p14:cNvContentPartPr/>
              <p14:nvPr/>
            </p14:nvContentPartPr>
            <p14:xfrm>
              <a:off x="433828" y="5526284"/>
              <a:ext cx="30600" cy="320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C5A06CD-7A0A-FD37-C150-9FA4B67E34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708" y="5520164"/>
                <a:ext cx="428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051ED7-9982-D25D-25C6-B33924C196AD}"/>
                  </a:ext>
                </a:extLst>
              </p14:cNvPr>
              <p14:cNvContentPartPr/>
              <p14:nvPr/>
            </p14:nvContentPartPr>
            <p14:xfrm>
              <a:off x="438868" y="6114524"/>
              <a:ext cx="121320" cy="340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051ED7-9982-D25D-25C6-B33924C196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2748" y="6108404"/>
                <a:ext cx="133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7FCAC3A-9C79-D5D1-151F-493C2C7C12C0}"/>
                  </a:ext>
                </a:extLst>
              </p14:cNvPr>
              <p14:cNvContentPartPr/>
              <p14:nvPr/>
            </p14:nvContentPartPr>
            <p14:xfrm>
              <a:off x="872668" y="5705924"/>
              <a:ext cx="369000" cy="27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7FCAC3A-9C79-D5D1-151F-493C2C7C12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6548" y="5699804"/>
                <a:ext cx="381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0C4B8E7-10A6-21F7-E580-707F29AE6547}"/>
                  </a:ext>
                </a:extLst>
              </p14:cNvPr>
              <p14:cNvContentPartPr/>
              <p14:nvPr/>
            </p14:nvContentPartPr>
            <p14:xfrm>
              <a:off x="1243828" y="6250604"/>
              <a:ext cx="320760" cy="28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0C4B8E7-10A6-21F7-E580-707F29AE65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37708" y="6244484"/>
                <a:ext cx="333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D4B998E-E447-EC9D-14B8-D0594943F5D4}"/>
                  </a:ext>
                </a:extLst>
              </p14:cNvPr>
              <p14:cNvContentPartPr/>
              <p14:nvPr/>
            </p14:nvContentPartPr>
            <p14:xfrm>
              <a:off x="1624348" y="5692604"/>
              <a:ext cx="367560" cy="42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D4B998E-E447-EC9D-14B8-D0594943F5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18228" y="5686484"/>
                <a:ext cx="379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C251EF0-5A0C-CA4F-E711-6A600F2DCA69}"/>
                  </a:ext>
                </a:extLst>
              </p14:cNvPr>
              <p14:cNvContentPartPr/>
              <p14:nvPr/>
            </p14:nvContentPartPr>
            <p14:xfrm>
              <a:off x="2021428" y="6283364"/>
              <a:ext cx="682560" cy="50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C251EF0-5A0C-CA4F-E711-6A600F2DCA6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15308" y="6277244"/>
                <a:ext cx="694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6E16FF2-5311-BE3A-7742-6A911D94D3D5}"/>
                  </a:ext>
                </a:extLst>
              </p14:cNvPr>
              <p14:cNvContentPartPr/>
              <p14:nvPr/>
            </p14:nvContentPartPr>
            <p14:xfrm>
              <a:off x="2721628" y="5718884"/>
              <a:ext cx="384840" cy="51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6E16FF2-5311-BE3A-7742-6A911D94D3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15508" y="5712764"/>
                <a:ext cx="397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B6A0C43-7FCF-F1AC-2D08-5570E8C24502}"/>
                  </a:ext>
                </a:extLst>
              </p14:cNvPr>
              <p14:cNvContentPartPr/>
              <p14:nvPr/>
            </p14:nvContentPartPr>
            <p14:xfrm>
              <a:off x="3084868" y="6298124"/>
              <a:ext cx="390240" cy="73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B6A0C43-7FCF-F1AC-2D08-5570E8C245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8748" y="6292004"/>
                <a:ext cx="402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1FBBCC8-86FD-78B6-E54B-E3CF089B1F0A}"/>
                  </a:ext>
                </a:extLst>
              </p14:cNvPr>
              <p14:cNvContentPartPr/>
              <p14:nvPr/>
            </p14:nvContentPartPr>
            <p14:xfrm>
              <a:off x="3487348" y="5773964"/>
              <a:ext cx="384120" cy="35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1FBBCC8-86FD-78B6-E54B-E3CF089B1F0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81228" y="5767844"/>
                <a:ext cx="396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6088D5-6550-A886-D8DE-7400DF8FEC97}"/>
                  </a:ext>
                </a:extLst>
              </p14:cNvPr>
              <p14:cNvContentPartPr/>
              <p14:nvPr/>
            </p14:nvContentPartPr>
            <p14:xfrm>
              <a:off x="3890188" y="6228644"/>
              <a:ext cx="623520" cy="108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6088D5-6550-A886-D8DE-7400DF8FEC9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84068" y="6222524"/>
                <a:ext cx="63576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DDCAA2-1825-AF78-7381-209E3C04580F}"/>
              </a:ext>
            </a:extLst>
          </p:cNvPr>
          <p:cNvGrpSpPr/>
          <p:nvPr/>
        </p:nvGrpSpPr>
        <p:grpSpPr>
          <a:xfrm>
            <a:off x="4893508" y="5723924"/>
            <a:ext cx="331200" cy="574920"/>
            <a:chOff x="4893508" y="5723924"/>
            <a:chExt cx="33120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749785E-6526-169D-1E98-CAB7E05196A9}"/>
                    </a:ext>
                  </a:extLst>
                </p14:cNvPr>
                <p14:cNvContentPartPr/>
                <p14:nvPr/>
              </p14:nvContentPartPr>
              <p14:xfrm>
                <a:off x="4893508" y="5723924"/>
                <a:ext cx="331200" cy="574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749785E-6526-169D-1E98-CAB7E05196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87388" y="5717804"/>
                  <a:ext cx="343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0A402B-D14C-E6E5-2B5A-D57536E6ACD7}"/>
                    </a:ext>
                  </a:extLst>
                </p14:cNvPr>
                <p14:cNvContentPartPr/>
                <p14:nvPr/>
              </p14:nvContentPartPr>
              <p14:xfrm>
                <a:off x="5012308" y="6095804"/>
                <a:ext cx="161640" cy="38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0A402B-D14C-E6E5-2B5A-D57536E6AC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06188" y="6089684"/>
                  <a:ext cx="17388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49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3146-DC0B-9D87-3750-9EE826D5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ircuit&#10;&#10;AI-generated content may be incorrect.">
            <a:extLst>
              <a:ext uri="{FF2B5EF4-FFF2-40B4-BE49-F238E27FC236}">
                <a16:creationId xmlns:a16="http://schemas.microsoft.com/office/drawing/2014/main" id="{4C1AEC6A-E341-EC6C-1F9E-03241F53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6411"/>
            <a:ext cx="12024360" cy="509108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B612552-CBA4-03C6-6CA1-FA65540E847E}"/>
              </a:ext>
            </a:extLst>
          </p:cNvPr>
          <p:cNvSpPr/>
          <p:nvPr/>
        </p:nvSpPr>
        <p:spPr>
          <a:xfrm>
            <a:off x="625642" y="3368842"/>
            <a:ext cx="3801979" cy="10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967CDB7-624D-8BAB-7005-C7E94D3BF9B0}"/>
              </a:ext>
            </a:extLst>
          </p:cNvPr>
          <p:cNvCxnSpPr/>
          <p:nvPr/>
        </p:nvCxnSpPr>
        <p:spPr>
          <a:xfrm>
            <a:off x="938463" y="4301289"/>
            <a:ext cx="3435016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A748A1-AC30-BE92-8E5B-99FCC7A547FF}"/>
              </a:ext>
            </a:extLst>
          </p:cNvPr>
          <p:cNvCxnSpPr/>
          <p:nvPr/>
        </p:nvCxnSpPr>
        <p:spPr>
          <a:xfrm>
            <a:off x="3886199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BD980C-090F-4104-2863-667C71258A0B}"/>
              </a:ext>
            </a:extLst>
          </p:cNvPr>
          <p:cNvCxnSpPr/>
          <p:nvPr/>
        </p:nvCxnSpPr>
        <p:spPr>
          <a:xfrm>
            <a:off x="3531268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24A5F38-8E4E-4A63-E46F-7CFBB514B6C1}"/>
              </a:ext>
            </a:extLst>
          </p:cNvPr>
          <p:cNvCxnSpPr/>
          <p:nvPr/>
        </p:nvCxnSpPr>
        <p:spPr>
          <a:xfrm>
            <a:off x="3495173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4E4B04-1064-CBA6-BBD2-534540029E1E}"/>
              </a:ext>
            </a:extLst>
          </p:cNvPr>
          <p:cNvCxnSpPr/>
          <p:nvPr/>
        </p:nvCxnSpPr>
        <p:spPr>
          <a:xfrm>
            <a:off x="3140242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9562778-FDF2-E895-9EA1-66D669B5772C}"/>
              </a:ext>
            </a:extLst>
          </p:cNvPr>
          <p:cNvCxnSpPr/>
          <p:nvPr/>
        </p:nvCxnSpPr>
        <p:spPr>
          <a:xfrm>
            <a:off x="3098131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6BE4E7-37B1-6144-804C-58B589296B0D}"/>
              </a:ext>
            </a:extLst>
          </p:cNvPr>
          <p:cNvCxnSpPr/>
          <p:nvPr/>
        </p:nvCxnSpPr>
        <p:spPr>
          <a:xfrm>
            <a:off x="2743200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60476B2-CD56-7C2C-A48F-68E50C36F39A}"/>
              </a:ext>
            </a:extLst>
          </p:cNvPr>
          <p:cNvCxnSpPr/>
          <p:nvPr/>
        </p:nvCxnSpPr>
        <p:spPr>
          <a:xfrm>
            <a:off x="2719137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70BE48A-1F7C-3C0A-1561-442CE75647C8}"/>
              </a:ext>
            </a:extLst>
          </p:cNvPr>
          <p:cNvCxnSpPr/>
          <p:nvPr/>
        </p:nvCxnSpPr>
        <p:spPr>
          <a:xfrm>
            <a:off x="2364206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4E8B20-FEB3-F6D6-C686-169AF0F58882}"/>
              </a:ext>
            </a:extLst>
          </p:cNvPr>
          <p:cNvCxnSpPr/>
          <p:nvPr/>
        </p:nvCxnSpPr>
        <p:spPr>
          <a:xfrm>
            <a:off x="2406316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37EA6B-D154-1267-CAE6-96C517F5B87F}"/>
              </a:ext>
            </a:extLst>
          </p:cNvPr>
          <p:cNvCxnSpPr/>
          <p:nvPr/>
        </p:nvCxnSpPr>
        <p:spPr>
          <a:xfrm>
            <a:off x="2051385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C001AB-D008-B2CE-5993-40D3076871A6}"/>
              </a:ext>
            </a:extLst>
          </p:cNvPr>
          <p:cNvCxnSpPr/>
          <p:nvPr/>
        </p:nvCxnSpPr>
        <p:spPr>
          <a:xfrm>
            <a:off x="1997242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027E53-22E4-1009-C6A6-30B47A9A4AED}"/>
              </a:ext>
            </a:extLst>
          </p:cNvPr>
          <p:cNvCxnSpPr/>
          <p:nvPr/>
        </p:nvCxnSpPr>
        <p:spPr>
          <a:xfrm>
            <a:off x="1642311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D3844D-99EB-1408-2CF8-5E11F58F44D1}"/>
              </a:ext>
            </a:extLst>
          </p:cNvPr>
          <p:cNvCxnSpPr/>
          <p:nvPr/>
        </p:nvCxnSpPr>
        <p:spPr>
          <a:xfrm>
            <a:off x="1594184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E8416AB-9C76-742E-3606-82DF61EEA76F}"/>
              </a:ext>
            </a:extLst>
          </p:cNvPr>
          <p:cNvCxnSpPr/>
          <p:nvPr/>
        </p:nvCxnSpPr>
        <p:spPr>
          <a:xfrm>
            <a:off x="1239253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1927D23-4080-909E-F50A-13498A59EE58}"/>
              </a:ext>
            </a:extLst>
          </p:cNvPr>
          <p:cNvCxnSpPr>
            <a:cxnSpLocks/>
          </p:cNvCxnSpPr>
          <p:nvPr/>
        </p:nvCxnSpPr>
        <p:spPr>
          <a:xfrm>
            <a:off x="992605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DB832D2-B5B5-F126-196B-AD9716CFC278}"/>
              </a:ext>
            </a:extLst>
          </p:cNvPr>
          <p:cNvCxnSpPr>
            <a:cxnSpLocks/>
          </p:cNvCxnSpPr>
          <p:nvPr/>
        </p:nvCxnSpPr>
        <p:spPr>
          <a:xfrm>
            <a:off x="1395662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5297848-4364-A471-6F33-B1482BF9EBE7}"/>
              </a:ext>
            </a:extLst>
          </p:cNvPr>
          <p:cNvCxnSpPr>
            <a:cxnSpLocks/>
          </p:cNvCxnSpPr>
          <p:nvPr/>
        </p:nvCxnSpPr>
        <p:spPr>
          <a:xfrm>
            <a:off x="1828799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DF0B07F-53BB-3E00-01F0-96E352FE35FE}"/>
              </a:ext>
            </a:extLst>
          </p:cNvPr>
          <p:cNvCxnSpPr>
            <a:cxnSpLocks/>
          </p:cNvCxnSpPr>
          <p:nvPr/>
        </p:nvCxnSpPr>
        <p:spPr>
          <a:xfrm>
            <a:off x="2195762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66C25A-C48E-396B-1BF9-734781845664}"/>
              </a:ext>
            </a:extLst>
          </p:cNvPr>
          <p:cNvCxnSpPr>
            <a:cxnSpLocks/>
          </p:cNvCxnSpPr>
          <p:nvPr/>
        </p:nvCxnSpPr>
        <p:spPr>
          <a:xfrm>
            <a:off x="2562725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419E1-B663-900E-6350-2C3BAFA31CF0}"/>
              </a:ext>
            </a:extLst>
          </p:cNvPr>
          <p:cNvCxnSpPr>
            <a:cxnSpLocks/>
          </p:cNvCxnSpPr>
          <p:nvPr/>
        </p:nvCxnSpPr>
        <p:spPr>
          <a:xfrm>
            <a:off x="2923673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8738735-DB7E-2C92-30B8-828C4F0537D3}"/>
              </a:ext>
            </a:extLst>
          </p:cNvPr>
          <p:cNvCxnSpPr>
            <a:cxnSpLocks/>
          </p:cNvCxnSpPr>
          <p:nvPr/>
        </p:nvCxnSpPr>
        <p:spPr>
          <a:xfrm>
            <a:off x="3290636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C809C0-B9C5-4643-C6D4-73C407E3C99B}"/>
              </a:ext>
            </a:extLst>
          </p:cNvPr>
          <p:cNvCxnSpPr>
            <a:cxnSpLocks/>
          </p:cNvCxnSpPr>
          <p:nvPr/>
        </p:nvCxnSpPr>
        <p:spPr>
          <a:xfrm>
            <a:off x="3729789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5C2F15-C83B-A88F-C2F5-FE5C72B19407}"/>
              </a:ext>
            </a:extLst>
          </p:cNvPr>
          <p:cNvCxnSpPr>
            <a:cxnSpLocks/>
          </p:cNvCxnSpPr>
          <p:nvPr/>
        </p:nvCxnSpPr>
        <p:spPr>
          <a:xfrm>
            <a:off x="4078705" y="-673772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9694EB3-844D-6FC4-0751-2CAC79B43FBA}"/>
                  </a:ext>
                </a:extLst>
              </p14:cNvPr>
              <p14:cNvContentPartPr/>
              <p14:nvPr/>
            </p14:nvContentPartPr>
            <p14:xfrm>
              <a:off x="867988" y="4856817"/>
              <a:ext cx="237240" cy="314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9694EB3-844D-6FC4-0751-2CAC79B43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868" y="4850697"/>
                <a:ext cx="249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90134AA-2B3C-DE96-CD1F-AB970D1922C4}"/>
                  </a:ext>
                </a:extLst>
              </p14:cNvPr>
              <p14:cNvContentPartPr/>
              <p14:nvPr/>
            </p14:nvContentPartPr>
            <p14:xfrm>
              <a:off x="1388548" y="4842777"/>
              <a:ext cx="24480" cy="271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90134AA-2B3C-DE96-CD1F-AB970D192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2428" y="4836657"/>
                <a:ext cx="367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CBCF315-316B-74CB-64E0-7B2550C7EA14}"/>
                  </a:ext>
                </a:extLst>
              </p14:cNvPr>
              <p14:cNvContentPartPr/>
              <p14:nvPr/>
            </p14:nvContentPartPr>
            <p14:xfrm>
              <a:off x="1807948" y="4836657"/>
              <a:ext cx="28440" cy="305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CBCF315-316B-74CB-64E0-7B2550C7EA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1828" y="4830537"/>
                <a:ext cx="406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AE6E5B1-0842-88CE-79CD-45971A5FF22A}"/>
              </a:ext>
            </a:extLst>
          </p:cNvPr>
          <p:cNvGrpSpPr/>
          <p:nvPr/>
        </p:nvGrpSpPr>
        <p:grpSpPr>
          <a:xfrm>
            <a:off x="2175508" y="4835217"/>
            <a:ext cx="495000" cy="263520"/>
            <a:chOff x="2175508" y="5749617"/>
            <a:chExt cx="49500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C0BFA69-E4E1-2E43-B064-C1D665873742}"/>
                    </a:ext>
                  </a:extLst>
                </p14:cNvPr>
                <p14:cNvContentPartPr/>
                <p14:nvPr/>
              </p14:nvContentPartPr>
              <p14:xfrm>
                <a:off x="2175508" y="5749617"/>
                <a:ext cx="195120" cy="263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C0BFA69-E4E1-2E43-B064-C1D6658737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9388" y="5743497"/>
                  <a:ext cx="207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A9FD14-9420-1144-E39D-E71ACD9A863C}"/>
                    </a:ext>
                  </a:extLst>
                </p14:cNvPr>
                <p14:cNvContentPartPr/>
                <p14:nvPr/>
              </p14:nvContentPartPr>
              <p14:xfrm>
                <a:off x="2522548" y="5751777"/>
                <a:ext cx="147960" cy="225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A9FD14-9420-1144-E39D-E71ACD9A86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6428" y="5745657"/>
                  <a:ext cx="16020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CB51422-93C4-8B5A-B2AD-5C3291DA3610}"/>
                  </a:ext>
                </a:extLst>
              </p14:cNvPr>
              <p14:cNvContentPartPr/>
              <p14:nvPr/>
            </p14:nvContentPartPr>
            <p14:xfrm>
              <a:off x="2863468" y="4860057"/>
              <a:ext cx="33480" cy="259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CB51422-93C4-8B5A-B2AD-5C3291DA36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57348" y="4853937"/>
                <a:ext cx="457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A3A129F-FB5C-DA9B-78B9-E2197B1284E7}"/>
                  </a:ext>
                </a:extLst>
              </p14:cNvPr>
              <p14:cNvContentPartPr/>
              <p14:nvPr/>
            </p14:nvContentPartPr>
            <p14:xfrm>
              <a:off x="3269188" y="4829817"/>
              <a:ext cx="118080" cy="218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A3A129F-FB5C-DA9B-78B9-E2197B1284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63068" y="4823697"/>
                <a:ext cx="1303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1E11A8F-69CC-482F-5DCA-D75DA8B0FC25}"/>
                  </a:ext>
                </a:extLst>
              </p14:cNvPr>
              <p14:cNvContentPartPr/>
              <p14:nvPr/>
            </p14:nvContentPartPr>
            <p14:xfrm>
              <a:off x="3731068" y="4838097"/>
              <a:ext cx="147240" cy="180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1E11A8F-69CC-482F-5DCA-D75DA8B0FC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4948" y="4831977"/>
                <a:ext cx="15948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C986713-CBAE-9041-CA41-CD27DD81DE48}"/>
              </a:ext>
            </a:extLst>
          </p:cNvPr>
          <p:cNvGrpSpPr/>
          <p:nvPr/>
        </p:nvGrpSpPr>
        <p:grpSpPr>
          <a:xfrm>
            <a:off x="4074148" y="4875897"/>
            <a:ext cx="38160" cy="239400"/>
            <a:chOff x="4074148" y="5790297"/>
            <a:chExt cx="3816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E08B1B1-27BA-E947-B23B-4A252F14D298}"/>
                    </a:ext>
                  </a:extLst>
                </p14:cNvPr>
                <p14:cNvContentPartPr/>
                <p14:nvPr/>
              </p14:nvContentPartPr>
              <p14:xfrm>
                <a:off x="4094308" y="5790297"/>
                <a:ext cx="11880" cy="12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E08B1B1-27BA-E947-B23B-4A252F14D2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8188" y="5784177"/>
                  <a:ext cx="24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913C053-1D63-625B-F20E-221D45327C50}"/>
                    </a:ext>
                  </a:extLst>
                </p14:cNvPr>
                <p14:cNvContentPartPr/>
                <p14:nvPr/>
              </p14:nvContentPartPr>
              <p14:xfrm>
                <a:off x="4074148" y="5804337"/>
                <a:ext cx="38160" cy="225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913C053-1D63-625B-F20E-221D45327C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68028" y="5798217"/>
                  <a:ext cx="50400" cy="237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866C95-119D-1A40-EE3A-54B0B0EF80CA}"/>
              </a:ext>
            </a:extLst>
          </p:cNvPr>
          <p:cNvCxnSpPr>
            <a:cxnSpLocks/>
          </p:cNvCxnSpPr>
          <p:nvPr/>
        </p:nvCxnSpPr>
        <p:spPr>
          <a:xfrm>
            <a:off x="3513221" y="2876102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15750A-3708-2A88-168B-A0495536BAA8}"/>
              </a:ext>
            </a:extLst>
          </p:cNvPr>
          <p:cNvCxnSpPr>
            <a:cxnSpLocks/>
          </p:cNvCxnSpPr>
          <p:nvPr/>
        </p:nvCxnSpPr>
        <p:spPr>
          <a:xfrm>
            <a:off x="3886199" y="3842525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9713BB7-9FE8-C3CB-0B81-28FA70C9824C}"/>
              </a:ext>
            </a:extLst>
          </p:cNvPr>
          <p:cNvCxnSpPr>
            <a:cxnSpLocks/>
          </p:cNvCxnSpPr>
          <p:nvPr/>
        </p:nvCxnSpPr>
        <p:spPr>
          <a:xfrm>
            <a:off x="3116179" y="2982662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819036-5DD0-BA79-A0B7-0D1F0C0F0F5D}"/>
              </a:ext>
            </a:extLst>
          </p:cNvPr>
          <p:cNvCxnSpPr>
            <a:cxnSpLocks/>
          </p:cNvCxnSpPr>
          <p:nvPr/>
        </p:nvCxnSpPr>
        <p:spPr>
          <a:xfrm>
            <a:off x="2731169" y="2908545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D59FEA4-8FEA-EF98-E806-52C4B68AEEAD}"/>
              </a:ext>
            </a:extLst>
          </p:cNvPr>
          <p:cNvCxnSpPr>
            <a:cxnSpLocks/>
          </p:cNvCxnSpPr>
          <p:nvPr/>
        </p:nvCxnSpPr>
        <p:spPr>
          <a:xfrm>
            <a:off x="2382252" y="2869622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89E5B9-84EC-C190-7651-7009C5FFD503}"/>
              </a:ext>
            </a:extLst>
          </p:cNvPr>
          <p:cNvCxnSpPr>
            <a:cxnSpLocks/>
          </p:cNvCxnSpPr>
          <p:nvPr/>
        </p:nvCxnSpPr>
        <p:spPr>
          <a:xfrm>
            <a:off x="2021306" y="2879107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4FB772-8080-1FF4-B844-A69B732CBF27}"/>
              </a:ext>
            </a:extLst>
          </p:cNvPr>
          <p:cNvCxnSpPr>
            <a:cxnSpLocks/>
          </p:cNvCxnSpPr>
          <p:nvPr/>
        </p:nvCxnSpPr>
        <p:spPr>
          <a:xfrm>
            <a:off x="1618248" y="3015105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26AF602-1DEF-16D3-ECA3-C6B48E3ADDE3}"/>
              </a:ext>
            </a:extLst>
          </p:cNvPr>
          <p:cNvCxnSpPr>
            <a:cxnSpLocks/>
          </p:cNvCxnSpPr>
          <p:nvPr/>
        </p:nvCxnSpPr>
        <p:spPr>
          <a:xfrm>
            <a:off x="1239253" y="3015105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CAE0450-CE6A-6824-D5E4-F7EB7A67F50A}"/>
                  </a:ext>
                </a:extLst>
              </p14:cNvPr>
              <p14:cNvContentPartPr/>
              <p14:nvPr/>
            </p14:nvContentPartPr>
            <p14:xfrm>
              <a:off x="456868" y="5542844"/>
              <a:ext cx="32760" cy="351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CAE0450-CE6A-6824-D5E4-F7EB7A67F5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0748" y="5536724"/>
                <a:ext cx="45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661F0A9-F359-A1DC-7C01-2C261B68FB7F}"/>
                  </a:ext>
                </a:extLst>
              </p14:cNvPr>
              <p14:cNvContentPartPr/>
              <p14:nvPr/>
            </p14:nvContentPartPr>
            <p14:xfrm>
              <a:off x="460828" y="6212444"/>
              <a:ext cx="138960" cy="256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661F0A9-F359-A1DC-7C01-2C261B68FB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708" y="6206324"/>
                <a:ext cx="15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A5EB28A-89AB-D074-9ADA-91943B34338E}"/>
                  </a:ext>
                </a:extLst>
              </p14:cNvPr>
              <p14:cNvContentPartPr/>
              <p14:nvPr/>
            </p14:nvContentPartPr>
            <p14:xfrm>
              <a:off x="942148" y="6358964"/>
              <a:ext cx="282960" cy="30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A5EB28A-89AB-D074-9ADA-91943B3433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6028" y="6352844"/>
                <a:ext cx="295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2C3F6B-5EEC-0F75-310B-0ABE5F6271B6}"/>
                  </a:ext>
                </a:extLst>
              </p14:cNvPr>
              <p14:cNvContentPartPr/>
              <p14:nvPr/>
            </p14:nvContentPartPr>
            <p14:xfrm>
              <a:off x="1257868" y="5740484"/>
              <a:ext cx="751320" cy="21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2C3F6B-5EEC-0F75-310B-0ABE5F6271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51748" y="5734364"/>
                <a:ext cx="763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FEE3726-113E-31E0-FE9B-09564826C267}"/>
                  </a:ext>
                </a:extLst>
              </p14:cNvPr>
              <p14:cNvContentPartPr/>
              <p14:nvPr/>
            </p14:nvContentPartPr>
            <p14:xfrm>
              <a:off x="2021068" y="6365444"/>
              <a:ext cx="687600" cy="52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FEE3726-113E-31E0-FE9B-09564826C2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14948" y="6359324"/>
                <a:ext cx="69984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B012A5C-62AD-26DE-C91B-9D3B50D269AB}"/>
              </a:ext>
            </a:extLst>
          </p:cNvPr>
          <p:cNvGrpSpPr/>
          <p:nvPr/>
        </p:nvGrpSpPr>
        <p:grpSpPr>
          <a:xfrm>
            <a:off x="2756188" y="5615204"/>
            <a:ext cx="2763000" cy="739440"/>
            <a:chOff x="2756188" y="5615204"/>
            <a:chExt cx="276300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7E6AD9B-33D7-589A-C43F-0271437CD88E}"/>
                    </a:ext>
                  </a:extLst>
                </p14:cNvPr>
                <p14:cNvContentPartPr/>
                <p14:nvPr/>
              </p14:nvContentPartPr>
              <p14:xfrm>
                <a:off x="2756188" y="5743364"/>
                <a:ext cx="366120" cy="26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7E6AD9B-33D7-589A-C43F-0271437CD8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50068" y="5737244"/>
                  <a:ext cx="378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DF5D23-44C3-36DD-A8DD-785FBCE3FA38}"/>
                    </a:ext>
                  </a:extLst>
                </p14:cNvPr>
                <p14:cNvContentPartPr/>
                <p14:nvPr/>
              </p14:nvContentPartPr>
              <p14:xfrm>
                <a:off x="3146068" y="6328004"/>
                <a:ext cx="740160" cy="2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DF5D23-44C3-36DD-A8DD-785FBCE3FA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9948" y="6321884"/>
                  <a:ext cx="752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2AF59F3-0708-3AAD-748F-2DEBB9E808E2}"/>
                    </a:ext>
                  </a:extLst>
                </p14:cNvPr>
                <p14:cNvContentPartPr/>
                <p14:nvPr/>
              </p14:nvContentPartPr>
              <p14:xfrm>
                <a:off x="3881908" y="5694044"/>
                <a:ext cx="777240" cy="90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2AF59F3-0708-3AAD-748F-2DEBB9E808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75788" y="5687924"/>
                  <a:ext cx="789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6888547-538C-AD66-DC1C-2B899F465BAD}"/>
                    </a:ext>
                  </a:extLst>
                </p14:cNvPr>
                <p14:cNvContentPartPr/>
                <p14:nvPr/>
              </p14:nvContentPartPr>
              <p14:xfrm>
                <a:off x="4861108" y="5615204"/>
                <a:ext cx="658080" cy="694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6888547-538C-AD66-DC1C-2B899F465B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54988" y="5609084"/>
                  <a:ext cx="6703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1A6099-0C72-AB0B-F136-C43E99602510}"/>
                    </a:ext>
                  </a:extLst>
                </p14:cNvPr>
                <p14:cNvContentPartPr/>
                <p14:nvPr/>
              </p14:nvContentPartPr>
              <p14:xfrm>
                <a:off x="4988908" y="6072404"/>
                <a:ext cx="273960" cy="56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1A6099-0C72-AB0B-F136-C43E9960251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82788" y="6066284"/>
                  <a:ext cx="286200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66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6B02-DCD8-B142-D8EF-088A43EB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ircuit&#10;&#10;AI-generated content may be incorrect.">
            <a:extLst>
              <a:ext uri="{FF2B5EF4-FFF2-40B4-BE49-F238E27FC236}">
                <a16:creationId xmlns:a16="http://schemas.microsoft.com/office/drawing/2014/main" id="{9D021468-FE01-4667-2207-F1746A55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2428"/>
            <a:ext cx="12024360" cy="509108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70A7031-1F88-9CC5-CC6B-D00A630DFA57}"/>
              </a:ext>
            </a:extLst>
          </p:cNvPr>
          <p:cNvSpPr/>
          <p:nvPr/>
        </p:nvSpPr>
        <p:spPr>
          <a:xfrm>
            <a:off x="625642" y="3368842"/>
            <a:ext cx="3801979" cy="10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726715-DC58-FF38-9B84-C2F8761C280A}"/>
              </a:ext>
            </a:extLst>
          </p:cNvPr>
          <p:cNvCxnSpPr>
            <a:cxnSpLocks/>
          </p:cNvCxnSpPr>
          <p:nvPr/>
        </p:nvCxnSpPr>
        <p:spPr>
          <a:xfrm>
            <a:off x="938463" y="3447047"/>
            <a:ext cx="3435016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FA487BF-05F1-BE92-9251-13A94F8059BA}"/>
              </a:ext>
            </a:extLst>
          </p:cNvPr>
          <p:cNvCxnSpPr>
            <a:cxnSpLocks/>
          </p:cNvCxnSpPr>
          <p:nvPr/>
        </p:nvCxnSpPr>
        <p:spPr>
          <a:xfrm>
            <a:off x="3886199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BF63F01-3B26-570E-CE3A-D92AF7C6DA54}"/>
              </a:ext>
            </a:extLst>
          </p:cNvPr>
          <p:cNvCxnSpPr>
            <a:cxnSpLocks/>
          </p:cNvCxnSpPr>
          <p:nvPr/>
        </p:nvCxnSpPr>
        <p:spPr>
          <a:xfrm>
            <a:off x="3531268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0805F74-9221-D4C6-D785-A82EFB642030}"/>
              </a:ext>
            </a:extLst>
          </p:cNvPr>
          <p:cNvCxnSpPr>
            <a:cxnSpLocks/>
          </p:cNvCxnSpPr>
          <p:nvPr/>
        </p:nvCxnSpPr>
        <p:spPr>
          <a:xfrm>
            <a:off x="3495173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44486E1-28C1-F984-71C5-AED00F20A730}"/>
              </a:ext>
            </a:extLst>
          </p:cNvPr>
          <p:cNvCxnSpPr>
            <a:cxnSpLocks/>
          </p:cNvCxnSpPr>
          <p:nvPr/>
        </p:nvCxnSpPr>
        <p:spPr>
          <a:xfrm>
            <a:off x="3140242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B33EA2E-B124-9B94-5340-FAC36FE58BD7}"/>
              </a:ext>
            </a:extLst>
          </p:cNvPr>
          <p:cNvCxnSpPr>
            <a:cxnSpLocks/>
          </p:cNvCxnSpPr>
          <p:nvPr/>
        </p:nvCxnSpPr>
        <p:spPr>
          <a:xfrm>
            <a:off x="3098131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FCE335D-CA2C-DEEE-DE7F-A301831AC732}"/>
              </a:ext>
            </a:extLst>
          </p:cNvPr>
          <p:cNvCxnSpPr>
            <a:cxnSpLocks/>
          </p:cNvCxnSpPr>
          <p:nvPr/>
        </p:nvCxnSpPr>
        <p:spPr>
          <a:xfrm>
            <a:off x="2743200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B807775-5BAD-0E36-C8ED-5933A4073ED6}"/>
              </a:ext>
            </a:extLst>
          </p:cNvPr>
          <p:cNvCxnSpPr>
            <a:cxnSpLocks/>
          </p:cNvCxnSpPr>
          <p:nvPr/>
        </p:nvCxnSpPr>
        <p:spPr>
          <a:xfrm>
            <a:off x="2719137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B2AB650-805D-3685-E5F6-75F4D56E4221}"/>
              </a:ext>
            </a:extLst>
          </p:cNvPr>
          <p:cNvCxnSpPr>
            <a:cxnSpLocks/>
          </p:cNvCxnSpPr>
          <p:nvPr/>
        </p:nvCxnSpPr>
        <p:spPr>
          <a:xfrm>
            <a:off x="2364206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5628A5-0FA6-FB6D-5E79-3686444F4D75}"/>
              </a:ext>
            </a:extLst>
          </p:cNvPr>
          <p:cNvCxnSpPr>
            <a:cxnSpLocks/>
          </p:cNvCxnSpPr>
          <p:nvPr/>
        </p:nvCxnSpPr>
        <p:spPr>
          <a:xfrm>
            <a:off x="2406316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EDFCC6-5C0B-5C25-8816-0114D930BA6F}"/>
              </a:ext>
            </a:extLst>
          </p:cNvPr>
          <p:cNvCxnSpPr>
            <a:cxnSpLocks/>
          </p:cNvCxnSpPr>
          <p:nvPr/>
        </p:nvCxnSpPr>
        <p:spPr>
          <a:xfrm>
            <a:off x="2051385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A64E58-4E0F-1008-8358-E27B5524FD30}"/>
              </a:ext>
            </a:extLst>
          </p:cNvPr>
          <p:cNvCxnSpPr>
            <a:cxnSpLocks/>
          </p:cNvCxnSpPr>
          <p:nvPr/>
        </p:nvCxnSpPr>
        <p:spPr>
          <a:xfrm>
            <a:off x="1997242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933891D-4EF5-09ED-F050-50BCB7745257}"/>
              </a:ext>
            </a:extLst>
          </p:cNvPr>
          <p:cNvCxnSpPr>
            <a:cxnSpLocks/>
          </p:cNvCxnSpPr>
          <p:nvPr/>
        </p:nvCxnSpPr>
        <p:spPr>
          <a:xfrm>
            <a:off x="1642311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4F56C99-FF13-8485-4C00-9BB26FD5EFA1}"/>
              </a:ext>
            </a:extLst>
          </p:cNvPr>
          <p:cNvCxnSpPr>
            <a:cxnSpLocks/>
          </p:cNvCxnSpPr>
          <p:nvPr/>
        </p:nvCxnSpPr>
        <p:spPr>
          <a:xfrm>
            <a:off x="1594184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F5CF4FA-7E74-2904-272A-55086B862960}"/>
              </a:ext>
            </a:extLst>
          </p:cNvPr>
          <p:cNvCxnSpPr>
            <a:cxnSpLocks/>
          </p:cNvCxnSpPr>
          <p:nvPr/>
        </p:nvCxnSpPr>
        <p:spPr>
          <a:xfrm>
            <a:off x="1239253" y="46923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775C35B-09DD-72AF-0A74-3B53ED3F2437}"/>
              </a:ext>
            </a:extLst>
          </p:cNvPr>
          <p:cNvCxnSpPr>
            <a:cxnSpLocks/>
          </p:cNvCxnSpPr>
          <p:nvPr/>
        </p:nvCxnSpPr>
        <p:spPr>
          <a:xfrm>
            <a:off x="992605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F2F6324-2EB0-7C58-E913-869BB95E1A48}"/>
              </a:ext>
            </a:extLst>
          </p:cNvPr>
          <p:cNvCxnSpPr>
            <a:cxnSpLocks/>
          </p:cNvCxnSpPr>
          <p:nvPr/>
        </p:nvCxnSpPr>
        <p:spPr>
          <a:xfrm>
            <a:off x="1395662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E357568-5030-DC7E-2C75-5C09E68BA33B}"/>
              </a:ext>
            </a:extLst>
          </p:cNvPr>
          <p:cNvCxnSpPr>
            <a:cxnSpLocks/>
          </p:cNvCxnSpPr>
          <p:nvPr/>
        </p:nvCxnSpPr>
        <p:spPr>
          <a:xfrm>
            <a:off x="1828799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BC56627-3FAA-6790-CC10-701D8B579CB5}"/>
              </a:ext>
            </a:extLst>
          </p:cNvPr>
          <p:cNvCxnSpPr>
            <a:cxnSpLocks/>
          </p:cNvCxnSpPr>
          <p:nvPr/>
        </p:nvCxnSpPr>
        <p:spPr>
          <a:xfrm>
            <a:off x="2195762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E0632BD-6A31-4650-7160-754E64725F98}"/>
              </a:ext>
            </a:extLst>
          </p:cNvPr>
          <p:cNvCxnSpPr>
            <a:cxnSpLocks/>
          </p:cNvCxnSpPr>
          <p:nvPr/>
        </p:nvCxnSpPr>
        <p:spPr>
          <a:xfrm>
            <a:off x="2562725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E5A6E5B-5140-4639-7C79-214AA95746AC}"/>
              </a:ext>
            </a:extLst>
          </p:cNvPr>
          <p:cNvCxnSpPr>
            <a:cxnSpLocks/>
          </p:cNvCxnSpPr>
          <p:nvPr/>
        </p:nvCxnSpPr>
        <p:spPr>
          <a:xfrm>
            <a:off x="2923673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D68C03F-4BE3-A967-6870-1F48C3EED9D1}"/>
              </a:ext>
            </a:extLst>
          </p:cNvPr>
          <p:cNvCxnSpPr>
            <a:cxnSpLocks/>
          </p:cNvCxnSpPr>
          <p:nvPr/>
        </p:nvCxnSpPr>
        <p:spPr>
          <a:xfrm>
            <a:off x="3290636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D9C747A-53D5-6611-C224-48FDDB7CA9D0}"/>
              </a:ext>
            </a:extLst>
          </p:cNvPr>
          <p:cNvCxnSpPr>
            <a:cxnSpLocks/>
          </p:cNvCxnSpPr>
          <p:nvPr/>
        </p:nvCxnSpPr>
        <p:spPr>
          <a:xfrm>
            <a:off x="3729789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288B1F6-6493-D42C-D16A-D6810110E087}"/>
              </a:ext>
            </a:extLst>
          </p:cNvPr>
          <p:cNvCxnSpPr>
            <a:cxnSpLocks/>
          </p:cNvCxnSpPr>
          <p:nvPr/>
        </p:nvCxnSpPr>
        <p:spPr>
          <a:xfrm>
            <a:off x="4078705" y="-789177"/>
            <a:ext cx="0" cy="5432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5E83BA-3E87-7220-ADBF-2EDE9DF6184E}"/>
                  </a:ext>
                </a:extLst>
              </p14:cNvPr>
              <p14:cNvContentPartPr/>
              <p14:nvPr/>
            </p14:nvContentPartPr>
            <p14:xfrm>
              <a:off x="1014508" y="4681652"/>
              <a:ext cx="20880" cy="321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5E83BA-3E87-7220-ADBF-2EDE9DF618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388" y="4675532"/>
                <a:ext cx="331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E567D23-E2A9-4205-BA92-05785F94F8F1}"/>
                  </a:ext>
                </a:extLst>
              </p14:cNvPr>
              <p14:cNvContentPartPr/>
              <p14:nvPr/>
            </p14:nvContentPartPr>
            <p14:xfrm>
              <a:off x="1327708" y="4657532"/>
              <a:ext cx="150480" cy="295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E567D23-E2A9-4205-BA92-05785F94F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588" y="4651412"/>
                <a:ext cx="162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7A4ED46-FF2E-161D-F695-2B1923675A04}"/>
                  </a:ext>
                </a:extLst>
              </p14:cNvPr>
              <p14:cNvContentPartPr/>
              <p14:nvPr/>
            </p14:nvContentPartPr>
            <p14:xfrm>
              <a:off x="1760068" y="4726292"/>
              <a:ext cx="150840" cy="215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7A4ED46-FF2E-161D-F695-2B1923675A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3948" y="4720172"/>
                <a:ext cx="163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4E470E7-A25C-0564-2B94-456FAA127AF0}"/>
                  </a:ext>
                </a:extLst>
              </p14:cNvPr>
              <p14:cNvContentPartPr/>
              <p14:nvPr/>
            </p14:nvContentPartPr>
            <p14:xfrm>
              <a:off x="2170468" y="4673732"/>
              <a:ext cx="23760" cy="2736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4E470E7-A25C-0564-2B94-456FAA127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348" y="4667612"/>
                <a:ext cx="36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A5B8ED3-C506-FDD5-4D5A-A0517E81AAC9}"/>
                  </a:ext>
                </a:extLst>
              </p14:cNvPr>
              <p14:cNvContentPartPr/>
              <p14:nvPr/>
            </p14:nvContentPartPr>
            <p14:xfrm>
              <a:off x="2535868" y="4656452"/>
              <a:ext cx="20520" cy="224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A5B8ED3-C506-FDD5-4D5A-A0517E81AA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9748" y="4650332"/>
                <a:ext cx="32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4DF980A-DADE-FE67-692D-A57CBF217FDD}"/>
                  </a:ext>
                </a:extLst>
              </p14:cNvPr>
              <p14:cNvContentPartPr/>
              <p14:nvPr/>
            </p14:nvContentPartPr>
            <p14:xfrm>
              <a:off x="2900188" y="4677332"/>
              <a:ext cx="136800" cy="212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4DF980A-DADE-FE67-692D-A57CBF217F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94068" y="4671212"/>
                <a:ext cx="1490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AABB5DD-3313-52F3-7067-80591CC66CA7}"/>
                  </a:ext>
                </a:extLst>
              </p14:cNvPr>
              <p14:cNvContentPartPr/>
              <p14:nvPr/>
            </p14:nvContentPartPr>
            <p14:xfrm>
              <a:off x="3262708" y="4684532"/>
              <a:ext cx="20160" cy="261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AABB5DD-3313-52F3-7067-80591CC66CA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6588" y="4678412"/>
                <a:ext cx="324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49A3E2C-CB57-63FD-1443-C441C8048048}"/>
                  </a:ext>
                </a:extLst>
              </p14:cNvPr>
              <p14:cNvContentPartPr/>
              <p14:nvPr/>
            </p14:nvContentPartPr>
            <p14:xfrm>
              <a:off x="3705508" y="4649972"/>
              <a:ext cx="15840" cy="246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49A3E2C-CB57-63FD-1443-C441C80480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9388" y="4643852"/>
                <a:ext cx="280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7DD9C4B-4643-781F-2C3D-5319D53AA8A9}"/>
                  </a:ext>
                </a:extLst>
              </p14:cNvPr>
              <p14:cNvContentPartPr/>
              <p14:nvPr/>
            </p14:nvContentPartPr>
            <p14:xfrm>
              <a:off x="4051468" y="4691012"/>
              <a:ext cx="126000" cy="209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7DD9C4B-4643-781F-2C3D-5319D53AA8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45348" y="4684892"/>
                <a:ext cx="138240" cy="221760"/>
              </a:xfrm>
              <a:prstGeom prst="rect">
                <a:avLst/>
              </a:prstGeom>
            </p:spPr>
          </p:pic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2BAC379-1225-EEBA-C0C2-BBB188E531E3}"/>
              </a:ext>
            </a:extLst>
          </p:cNvPr>
          <p:cNvCxnSpPr>
            <a:cxnSpLocks/>
          </p:cNvCxnSpPr>
          <p:nvPr/>
        </p:nvCxnSpPr>
        <p:spPr>
          <a:xfrm>
            <a:off x="3886199" y="2735066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D42AFF3-30C1-8A4C-429A-BE8BD32ECDA6}"/>
              </a:ext>
            </a:extLst>
          </p:cNvPr>
          <p:cNvCxnSpPr>
            <a:cxnSpLocks/>
          </p:cNvCxnSpPr>
          <p:nvPr/>
        </p:nvCxnSpPr>
        <p:spPr>
          <a:xfrm>
            <a:off x="3507205" y="2904986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84261BE-6A81-D729-9239-7CFE503D47D4}"/>
              </a:ext>
            </a:extLst>
          </p:cNvPr>
          <p:cNvCxnSpPr>
            <a:cxnSpLocks/>
          </p:cNvCxnSpPr>
          <p:nvPr/>
        </p:nvCxnSpPr>
        <p:spPr>
          <a:xfrm>
            <a:off x="3886199" y="517082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3781466-250A-A558-AEF3-50AA1D0521F8}"/>
              </a:ext>
            </a:extLst>
          </p:cNvPr>
          <p:cNvCxnSpPr>
            <a:cxnSpLocks/>
          </p:cNvCxnSpPr>
          <p:nvPr/>
        </p:nvCxnSpPr>
        <p:spPr>
          <a:xfrm>
            <a:off x="3116179" y="3011546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58AB3BC-ACF6-EC32-093D-BE7FA882C31C}"/>
              </a:ext>
            </a:extLst>
          </p:cNvPr>
          <p:cNvCxnSpPr>
            <a:cxnSpLocks/>
          </p:cNvCxnSpPr>
          <p:nvPr/>
        </p:nvCxnSpPr>
        <p:spPr>
          <a:xfrm>
            <a:off x="2731169" y="293742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0AC4EE0-DAFA-8691-2C73-C62C567FA200}"/>
              </a:ext>
            </a:extLst>
          </p:cNvPr>
          <p:cNvCxnSpPr>
            <a:cxnSpLocks/>
          </p:cNvCxnSpPr>
          <p:nvPr/>
        </p:nvCxnSpPr>
        <p:spPr>
          <a:xfrm>
            <a:off x="2388268" y="2898506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6577D17-9951-5D68-9473-0FA424CF0F27}"/>
              </a:ext>
            </a:extLst>
          </p:cNvPr>
          <p:cNvCxnSpPr>
            <a:cxnSpLocks/>
          </p:cNvCxnSpPr>
          <p:nvPr/>
        </p:nvCxnSpPr>
        <p:spPr>
          <a:xfrm>
            <a:off x="2027322" y="2907991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2615091-ED96-F5BA-D9EE-AF2FA9AB1254}"/>
              </a:ext>
            </a:extLst>
          </p:cNvPr>
          <p:cNvCxnSpPr>
            <a:cxnSpLocks/>
          </p:cNvCxnSpPr>
          <p:nvPr/>
        </p:nvCxnSpPr>
        <p:spPr>
          <a:xfrm>
            <a:off x="1624264" y="30439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2009977-97CD-51B2-031F-78442A482743}"/>
              </a:ext>
            </a:extLst>
          </p:cNvPr>
          <p:cNvCxnSpPr>
            <a:cxnSpLocks/>
          </p:cNvCxnSpPr>
          <p:nvPr/>
        </p:nvCxnSpPr>
        <p:spPr>
          <a:xfrm>
            <a:off x="1239253" y="3043989"/>
            <a:ext cx="0" cy="3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A88D437-B47D-D33D-13C4-27F537A49416}"/>
                  </a:ext>
                </a:extLst>
              </p14:cNvPr>
              <p14:cNvContentPartPr/>
              <p14:nvPr/>
            </p14:nvContentPartPr>
            <p14:xfrm>
              <a:off x="375148" y="5725724"/>
              <a:ext cx="16920" cy="354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A88D437-B47D-D33D-13C4-27F537A494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028" y="5719604"/>
                <a:ext cx="29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096B80E-04AC-6BD3-D406-57BE09F74C56}"/>
                  </a:ext>
                </a:extLst>
              </p14:cNvPr>
              <p14:cNvContentPartPr/>
              <p14:nvPr/>
            </p14:nvContentPartPr>
            <p14:xfrm>
              <a:off x="407188" y="6363284"/>
              <a:ext cx="104760" cy="254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096B80E-04AC-6BD3-D406-57BE09F74C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1068" y="6357164"/>
                <a:ext cx="117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BE9D041-6567-5313-91E8-9023C6F88273}"/>
                  </a:ext>
                </a:extLst>
              </p14:cNvPr>
              <p14:cNvContentPartPr/>
              <p14:nvPr/>
            </p14:nvContentPartPr>
            <p14:xfrm>
              <a:off x="992548" y="5816444"/>
              <a:ext cx="236520" cy="24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BE9D041-6567-5313-91E8-9023C6F882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6428" y="5810324"/>
                <a:ext cx="248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F432A3A-1803-EB5B-A12A-BEF5C464260D}"/>
              </a:ext>
            </a:extLst>
          </p:cNvPr>
          <p:cNvGrpSpPr/>
          <p:nvPr/>
        </p:nvGrpSpPr>
        <p:grpSpPr>
          <a:xfrm>
            <a:off x="1244548" y="5816084"/>
            <a:ext cx="3598560" cy="683280"/>
            <a:chOff x="1244548" y="5816084"/>
            <a:chExt cx="359856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05072C2-9F61-0495-226E-E379529A6A90}"/>
                    </a:ext>
                  </a:extLst>
                </p14:cNvPr>
                <p14:cNvContentPartPr/>
                <p14:nvPr/>
              </p14:nvContentPartPr>
              <p14:xfrm>
                <a:off x="1244548" y="6381644"/>
                <a:ext cx="772200" cy="61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05072C2-9F61-0495-226E-E379529A6A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38428" y="6375524"/>
                  <a:ext cx="78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7AD6F4C-EDE5-FF8C-8814-75A48D8BF95D}"/>
                    </a:ext>
                  </a:extLst>
                </p14:cNvPr>
                <p14:cNvContentPartPr/>
                <p14:nvPr/>
              </p14:nvContentPartPr>
              <p14:xfrm>
                <a:off x="2052748" y="5816084"/>
                <a:ext cx="657720" cy="60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7AD6F4C-EDE5-FF8C-8814-75A48D8BF9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6628" y="5809964"/>
                  <a:ext cx="66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1CA5EDB-EC7B-EF23-B0DB-5DE5A81C6963}"/>
                    </a:ext>
                  </a:extLst>
                </p14:cNvPr>
                <p14:cNvContentPartPr/>
                <p14:nvPr/>
              </p14:nvContentPartPr>
              <p14:xfrm>
                <a:off x="2752228" y="6434204"/>
                <a:ext cx="401760" cy="35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1CA5EDB-EC7B-EF23-B0DB-5DE5A81C696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108" y="6428084"/>
                  <a:ext cx="414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C2BBD3A-9267-272B-59F9-77BAC7012366}"/>
                    </a:ext>
                  </a:extLst>
                </p14:cNvPr>
                <p14:cNvContentPartPr/>
                <p14:nvPr/>
              </p14:nvContentPartPr>
              <p14:xfrm>
                <a:off x="3126268" y="5839484"/>
                <a:ext cx="723600" cy="66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C2BBD3A-9267-272B-59F9-77BAC70123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20148" y="5833364"/>
                  <a:ext cx="735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ED58B1-FBFD-2D18-A371-BFC45F153360}"/>
                    </a:ext>
                  </a:extLst>
                </p14:cNvPr>
                <p14:cNvContentPartPr/>
                <p14:nvPr/>
              </p14:nvContentPartPr>
              <p14:xfrm>
                <a:off x="3888748" y="6456884"/>
                <a:ext cx="457200" cy="42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ED58B1-FBFD-2D18-A371-BFC45F1533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82628" y="6450764"/>
                  <a:ext cx="469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21EECE7-D126-5A18-0265-CAA50DA1C586}"/>
                    </a:ext>
                  </a:extLst>
                </p14:cNvPr>
                <p14:cNvContentPartPr/>
                <p14:nvPr/>
              </p14:nvContentPartPr>
              <p14:xfrm>
                <a:off x="4558348" y="5990684"/>
                <a:ext cx="284760" cy="448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21EECE7-D126-5A18-0265-CAA50DA1C5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52228" y="5984564"/>
                  <a:ext cx="2970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6ADF82A-DB32-5D02-D4DA-B794159D1999}"/>
                    </a:ext>
                  </a:extLst>
                </p14:cNvPr>
                <p14:cNvContentPartPr/>
                <p14:nvPr/>
              </p14:nvContentPartPr>
              <p14:xfrm>
                <a:off x="4558348" y="6284804"/>
                <a:ext cx="150120" cy="41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6ADF82A-DB32-5D02-D4DA-B794159D19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52228" y="6278684"/>
                  <a:ext cx="16236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488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Nour</dc:creator>
  <cp:lastModifiedBy>Ahmed Nour</cp:lastModifiedBy>
  <cp:revision>1</cp:revision>
  <dcterms:created xsi:type="dcterms:W3CDTF">2025-07-03T23:50:08Z</dcterms:created>
  <dcterms:modified xsi:type="dcterms:W3CDTF">2025-07-04T00:15:14Z</dcterms:modified>
</cp:coreProperties>
</file>