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84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2.0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223 1 14401,'-24'31'1688,"2"2"1,1 0-1,-25 53 0,24-35-491,-30 98 0,42-111-1178,2 0 0,1 0 0,2 1 1,1 0-1,3 0 0,0 0 0,3 0 0,8 47 0,-7-70-148,1-1 1,0 1-1,2-1 0,-1 0 0,2 0 1,0-1-1,17 25 0,-22-35 69,1 0 1,0 0-1,1 0 0,-1 0 0,1-1 1,-1 1-1,1-1 0,0 0 0,0-1 1,0 1-1,1 0 0,-1-1 0,1 0 0,-1 0 1,1-1-1,0 1 0,0-1 0,0 0 1,-1 0-1,1-1 0,0 1 0,0-1 1,0 0-1,0-1 0,0 1 0,0-1 1,0 0-1,0 0 0,5-2 0,-4 0-28,1 0 0,-1-1 0,0 1 0,-1-1 0,1-1 0,0 1 0,-1-1 0,0 0 0,0 0 0,-1 0 0,1-1 0,-1 0 0,5-10 0,3-6-66,-1 0 1,12-37-1,-13 27 185,-1-1-1,-2 0 1,6-66-1,-10 37 38,-6-78-1,3 127 98,-2-1-1,1 1 1,-2 0 0,1 1-1,-2-1 1,0 0-1,-6-12 1,10 25-154,0-1 1,0 0 0,-1 0-1,1 1 1,0-1-1,-1 0 1,1 1-1,-1-1 1,1 0 0,-1 1-1,1-1 1,-1 1-1,0-1 1,1 1-1,-1-1 1,0 1 0,1-1-1,-2 0 1,2 2 3,0-1 1,-1 0 0,1 0-1,0 0 1,-1 1 0,1-1 0,0 0-1,0 0 1,-1 0 0,1 1-1,0-1 1,0 0 0,-1 1-1,1-1 1,0 0 0,0 0-1,0 1 1,0-1 0,-1 0-1,1 1 1,0-1 0,0 0-1,0 1 1,0-1 0,0 1 0,0-1-1,-2 31 615,2-7-382,1 1-1,2-1 0,0 0 1,12 38-1,-10-46-204,0 0 1,1-1 0,1 0-1,1 0 1,0-1 0,1 0-1,19 23 1,-25-34-96,0 0-1,0 0 1,0 0 0,0 0 0,1-1-1,0 1 1,-1-1 0,1 0 0,0 0 0,0 0-1,0-1 1,0 1 0,0-1 0,1 0-1,-1 0 1,7 0 0,-6-1-259,-1 0 1,0 0-1,0-1 1,0 1-1,0-1 1,0 0-1,1 0 1,-2-1-1,1 1 1,0-1-1,0 0 1,0 0-1,-1 0 1,1 0-1,-1-1 1,0 0-1,4-3 1,2-3-1275,0-1 0,-1 0 1,-1 0-1,10-16 0,-2-3-1118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7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279 10 17278,'0'0'93,"-1"-1"1,1 0 0,0 1 0,-1-1 0,1 0 0,-1 1 0,0-1 0,1 1 0,-1-1 0,1 1-1,-1-1 1,0 1 0,1-1 0,-1 1 0,0 0 0,0-1 0,1 1 0,-1 0 0,0 0-1,0-1 1,1 1 0,-1 0 0,0 0 0,0 0 0,-1 0 0,0 0 26,1 1-1,-1-1 1,0 1 0,1 0 0,-1-1-1,1 1 1,-1 0 0,1 0 0,-1 0 0,1 0-1,-2 2 1,-4 4 256,0 0 0,1 1 0,-7 11-1,11-16-204,-27 43 312,1 1 0,3 1 1,2 1-1,2 1 0,3 1 0,1 1 0,3 0 0,-8 61 0,17-65-451,1 0-1,7 93 0,-2-126-66,1 0 0,0 0-1,1 0 1,1 0 0,10 27-1,-12-37-73,1 0 0,-1-1 0,1 1-1,0 0 1,0-1 0,0 0 0,0 1-1,1-1 1,0-1 0,0 1 0,0 0 0,0-1-1,1 0 1,-1 0 0,1 0 0,0-1-1,0 1 1,0-1 0,10 3 0,-7-4-47,1 0 0,-1 0 0,1-1 0,-1 0 0,1-1 0,-1 0 0,1 0 0,-1 0 0,0-1 0,1-1 0,-1 1 0,0-1 0,-1-1 0,1 0 1,0 0-1,-1 0 0,12-10 0,6-6-1088,-1-1 1,-1-1-1,28-35 1,14-28-5868,-34 42 2327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1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1 967 8461,'0'1'232,"-1"-1"-1,1 0 1,0 1 0,0-1 0,0 0 0,0 1-1,1-1 1,-1 0 0,0 1 0,0-1 0,0 0-1,0 1 1,0-1 0,0 0 0,0 1 0,0-1-1,1 0 1,-1 0 0,0 1 0,0-1 0,0 0 0,1 0-1,-1 1 1,0-1 0,0 0 0,1 0 0,-1 0-1,0 1 1,1-1 0,-1 0 0,1 0 0,10-2 2637,12-13-1981,8-19-767,-2 0 0,47-73 0,-31 43-156,33-45 665,90-164 1,-166 271-567,-1-1 1,0 1 0,0-1 0,0 0 0,0 1 0,0-1-1,0 0 1,0-4 0,-1 6-78,-1 12 37,-14 123 296,4 196 0,11-329-274,0 0 1,0 1-1,0-1 1,0 0-1,0 0 1,1 0 0,-1 1-1,0-1 1,0 0-1,1 0 1,-1 0-1,1 0 1,-1 0-1,1 0 1,0 0 0,-1 0-1,1 0 1,1 2-1,-1-3-15,0 0 0,-1 1-1,1-1 1,0 0 0,0 0-1,0 0 1,0 0-1,0 0 1,-1 0 0,1 0-1,0 0 1,0 0 0,0 0-1,0 0 1,0-1 0,-1 1-1,1 0 1,0 0 0,0-1-1,0 1 1,-1-1 0,1 1-1,0-1 1,0 1 0,-1-1-1,1 1 1,0-2 0,9-8 22,0 0 1,-1 0 0,-1-1 0,0 0-1,0-1 1,6-13 0,2-3 134,90-146 554,165-246-2667,-264 410 1466,29-34-3167,-8 20-1869,-6 13-391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01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959 301 5444,'-26'1'7723,"-14"-1"-1931,35-1-5541,0 1-1,-1-1 1,1 0-1,0-1 1,0 1-1,0-1 1,0 0-1,0 0 0,-8-6 1,-44-33-115,-59-55-1,82 67 98,18 17 26,1-1 0,1 0-1,-21-24 1,31 27-834,14 15 486,21 16 261,-28-19-209,14 11 81,25 19-205,2-2-1,51 26 1,-45-32-135,0-2 0,67 20-1,-98-37 275,2 1-10,0 0 0,0 1-1,38 19 2348,-78-33-1410,17 6-899,0 0 0,-1 0-1,1 0 1,-1 0 0,0 0-1,1 0 1,-1 1 0,-4-1 0,-15 2 41,0 0 0,0 2 1,0 1-1,0 0 0,1 2 1,0 0-1,-33 15 0,19-4-138,-43 29 0,46-26 45,-49 22 0,-59 28-274,127-59 439,12-10-108,0 0 0,0 0-1,1-1 1,-1 1 0,0 0 0,0-1-1,0 1 1,0 0 0,0-1 0,1 1-1,-1-1 1,0 1 0,-1-1 0,1 0-1,0 1 1,0-1 0,0 0 0,0 0-1,0 0 1,0 0 0,0 0 0,-1 0-1,-20 1-75,0 2 1,-28 6-1,-7 1-74,-272 13-28,328-23 98,1-21 273,-6-236-209,5 91 92,1 166-77,0-1 39,0 0-39,0-1-10,0 1-10,1-17-64,1 1-1,0 0 1,5-17-1,-3 17-10,0 1-1,-2-1 1,1-18-1,-3 35 16,68 4-828,164 45 1079,-65-13-39,-130-30-2046,1-3-1,53-1 1,-41-1-3667,-11-1-323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0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923 418 4308,'11'-4'7400,"-17"7"-3504,-5-2-4147,0-2 436,0 0-1,0 0 0,0-1 0,0 0 0,0 0 1,0-2-1,0 1 0,1-1 0,-1-1 0,1 0 0,-14-10 1,-182-124 734,163 106-257,2-2-1,-59-63 0,104 107-774,1 0 0,0 1-1,11 15 1,0-8 125,1 0 1,0-2 0,1 0-1,27 17 1,-4-7 70,50 21-1,-85-44-66,62 30-350,-1 2 0,91 62 0,-104-58 242,-59-40 1204,4 2-1080,1 0 0,-1 0 0,0-1 0,0 1 1,1 0-1,-1-1 0,0 1 0,1 0 0,-1-1 0,0 1 1,1-1-1,-1 1 0,0-1 0,1 1 0,-1-1 1,1 0-1,-1 1 0,1-1 0,0 0 0,-1 1 0,1-1 1,-1 0-1,1 0 0,0 1 0,0-1 0,0 0 1,-1 0-1,1 1 0,0-1 0,0-2 0,0 3-14,0 0-1,0 0 1,0-1 0,0 1-1,0 0 1,0 0-1,-1 0 1,1-1 0,0 1-1,0 0 1,0 0-1,0 0 1,-1-1 0,1 1-1,0 0 1,0 0-1,0 0 1,-1 0-1,1 0 1,0-1 0,0 1-1,0 0 1,-1 0-1,1 0 1,0 0 0,0 0-1,-1 0 1,1 0-1,0 0 1,0 0 0,-1 0-1,1 0 1,0 0-1,0 0 1,-1 0 0,1 0-1,0 0 1,0 0-1,-1 0 1,1 0-1,0 1 1,0-1 0,0 0-1,-1 0 1,1 0-1,0 0 1,0 0 0,0 1-1,-1-1 1,1 0-1,0 0 1,0 0 0,0 1-1,0-1 1,0 0-1,-1 0 1,1 1-1,-12 9 246,-16 20-97,2 2 0,1 0 1,2 2-1,-23 43 0,26-43-147,-4 5-25,-17 30 17,-63 81 0,99-139-90,5-11 96,0 0 1,0 0-1,0 0 0,0 0 1,0 1-1,0-1 0,0 0 1,0 0-1,0 0 0,0 0 1,0 0-1,0 1 0,0-1 1,0 0-1,0 0 0,0 0 1,0 0-1,0 1 1,0-1-1,0 0 0,0 0 1,0 0-1,0 0 0,-1 0 1,1 0-1,0 1 0,0-1 1,0 0-1,0 0 0,0 0 1,0 0-1,0 0 0,0 0 1,-1 0-1,1 0 0,0 0 1,0 0-1,0 1 0,0-1 1,0 0-1,-1 0 0,1 0 1,0 0-1,0 0 0,0 0 1,0 0-1,0 0 0,-1 0 1,1 0-1,0 0 0,0 0 1,0 0-1,0 0 1,0 0-1,-1 0 0,1-1 1,0 1-1,-6-3-123,0 1 0,-1-1 0,1 1 0,-13-2 1,-11-1 120,0 2 1,-41 1 0,7 0 0,-299-21 283,345 21-413,18 2 185,0 0-8,-1 0 1171,1-27 378,0-196-1601,0 223 58,0-28-107,0 6-36,9-342-86,-8 362 152,13-271-766,-14 272 587,1 24 98,5 10-18,-3-20 25,-1 0 1,1 24-1,-3-36 77,0-1 0,0 1 1,0-1-1,0 1 0,0-1 0,0 1 0,0-1 0,0 1 0,0-1 0,0 1 0,0-1 0,1 1 0,-1-1 0,0 1 0,0-1 0,0 0 0,0 1 0,1-1 0,-1 1 0,0-1 1,1 1-1,-1-1 0,0 0 0,1 1 0,-1-1 0,0 0 0,1 1 0,-1-1 0,1 0 0,14-2-239,-2-1 176,47-8-70,0 4-1,70 0 1,-39 8-797,37 0-985,-45-6-4245,-73 4-714,-4 1 2491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5:54.9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32 5793,'9'-3'12288,"-3"4"-12963,3 1 1014,0-1-1,0 0 0,1 0 0,-1-1 1,0 0-1,0-1 0,12-2 1,-10 2-209,65-13 436,-49 8-147,30-3 0,316 8 1413,-215 6-1766,117 6 486,-217-5-75,-1 3-1,98 27 0,-94-20-34,109 16 0,66-9 335,-6-1-289,8 3-478,132 21-192,-89 31 98,-114-26 91,-158-49-25,84 26-229,-78-22 258,0-1 1,-1 2-1,0 0 1,15 11-1,-6-9 174,26 16-274,4 10 116,-2 3-1,55 50 1,-71-60-115,56 34 1,-51-36 25,42 34 1,184 144 289,-199-155 67,142 87 1987,-185-120-2246,0 1 0,-1 1 1,-1 1-1,-1 2 0,34 40 1,-24-26 49,39 34 1,-39-43-80,-2 1-1,-1 2 1,-1 0 0,28 42-1,-25-22 34,27 61-1,8 15 54,-53-104-82,1-1 1,2 0-1,29 30 1,-34-39-7,-2-1 18,2-1 0,-1 0 0,1 0 0,1-1 0,0 0 0,0-1 0,0 0 0,16 6 0,5-1-168,61 13 0,-91-25-120,29 9 483,-18-1-2232,-13-7 1594,1 0 0,-1-1 1,1 1-1,-1-1 1,1 1-1,-1 0 0,1-1 1,-1 1-1,0 0 0,0 0 1,1-1-1,-1 1 0,0 0 1,0 0-1,0-1 1,0 2-1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5:5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3093 12533,'0'0'7875,"20"0"-4610,29 3-847,91 15 0,-92-9-1063,92 3 0,111-20-157,1 1-1106,-151 8-7,-26 1 2,98-9-1,100-46-86,-5-24 0,-3-26 0,-33 11 0,1 30 0,-17 5 0,76-16 0,-261 68 0,1 1 0,56 0 0,-86 4 0,0-2 0,1 1 0,-1 0 0,0 0 0,1 0 0,-1 1 0,1-1 0,-1 0 0,1 1 0,-1 0 0,1-1 0,-1 1 0,1 0 0,-1 0 0,1 1 0,-1-1 0,4 1 0,4 0 0,-1-2-17,-1 0 1,0 0-1,0-1 1,0 0-1,0 0 0,-1-1 1,1 0-1,11-7 1,57-37-196,-69 43 201,12-12-47,0 0 0,-1-1-1,-1-1 1,25-32 0,13-15 57,133-150 400,-68 74-326,-1 1 53,-93 105-104,0-1 0,23-48 0,115-199-22,-45 91 0,-73 99 0,25-43 0,-43 89 0,40-92 0,23-59 0,-14 35 0,-5-23-1,-54 136-11,-5 8-2150,6-61-11120,-17 84 8784,-2-1-1481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16324 175 4124,'-1'-8'6611,"-2"3"-5252,-21-5-825,0 2 1,-1 1-1,0 0 1,0 2-1,-51-4 1,38 5 787,-61-15 1,36 0-20,34 9-1176,0 2 1,0 0-1,-1 2 0,1 2 0,-32-2 0,-501-2 697,470 2-791,67 3 49,-61-11-75,86 14-19,-1 0 1,1 0-1,-1-1 1,1 1-1,-1 0 1,1 0-1,-1 0 0,1 0 1,0 0-1,-1 0 1,1 0-1,-1 0 1,1 0-1,-1 0 0,1 0 1,-1 1-1,1-1 1,0 0-1,-1 0 1,1 0-1,-1 0 1,1 1-1,0-1 0,-1 0 1,1 1-1,0-1 1,-1 0-1,1 0 1,0 1-1,-1-1 0,1 0 1,0 1-1,0-1 1,0 1-1,-1-1 1,1 0-1,0 1 0,0-1 1,0 1-1,0-1 1,0 1-1,-1-1 1,1 0-1,0 1 1,0-1-1,0 1 0,0-1 1,1 1-1,-1-1 1,0 1-1,-2 7-71,-4 33-23,2 0 1,2 1-1,3 56 0,3-67 117,1 0-1,1 0 1,2 0-1,1-1 0,14 30 1,-2 3 8,11 41 378,-4 1-1,-6 2 1,17 203 0,-35-245-333,20 478 703,-32-293-671,4-192-54,-2 75 108,6-132-150,-1 17-41,2-1 1,0 0 0,5 24-1,18 85 57,8 34-95,-25-126 146,-1 0 0,-2 0 1,0 58-1,-4-89-38,-1 0 1,1 0-1,-1 1 1,0-1-1,0 0 0,0 0 1,0 0-1,0 0 0,-1 0 1,0 0-1,1-1 0,-1 1 1,0 0-1,0-1 1,0 0-1,-1 1 0,1-1 1,-1 0-1,1 0 0,-1 0 1,0 0-1,-4 2 0,-7 2 60,1 1 0,-1-2-1,-21 7 1,33-12-89,-37 11 115,0-3 0,-49 5 0,-84-1 148,124-10-288,-195 0 174,110-22 43,36 4-37,-351-10 764,207 18-917,-79-29 711,4-24 16,230 43-1066,34 11 240,0 3-1,-1 1 1,-80 7-1,-323 54 292,252-25-254,-849 53 86,231-19 96,153-8 71,226-46-264,-4 1-215,122 6 297,-286 19-533,336-15 632,-393 16-392,205-51 627,-320 29-258,252 6-122,-2-24-176,-14 2-191,33 31 437,-57 0-78,461-34 126,-139-21 0,190 14 45,-10-1 24,1-2 0,-104-31 0,167 40-189,4 3 9,0-1 1,0-1-1,0 1 0,1 0 0,-1 0 1,0 0-1,0 0 0,1-1 0,-1 1 1,0 0-1,0-1 0,1 1 0,-1 0 1,0-1-1,1 1 0,-1-1 1,0 1-1,1-1 0,-1 0 0,1 1 38,-50-13 7,1-1-1,1-3 1,-83-41-1,70 24 91,1-3 0,-64-53 0,-20-22-89,143 111-794,4 1 322,10 5 211,15 6 267,102 55-136,181 121 0,-226-128 16,-12-24 41,-111-15 859,-143 108-936,152-104 227,1 2-1,1 1 1,-44 56 0,-73 117 19,130-181-101,2 1-1,-20 39 0,31-58 22,-1 0 0,1 0 0,-1-1 0,0 1 1,1-1-1,-1 1 0,0-1 0,0 0 0,1 0 0,-1 1 0,0-1 0,0 0 1,1 0-1,-1-1 0,-3 0 0,-1 1-34,-33 3 107,1 1 0,-1 2 0,-55 16 0,45-10-32,-217 61-339,19-4 370,215-61-115,-1-1-1,1-2 1,-50 2 0,81-7 25,1-19 1,-2 6-52,-1 0 0,-8-24 0,1 4-31,-33-138-249,-67-220-24,60 251-330,34 89 583,4-1 0,-11-78 0,23 129 76,0 1-1,0 0 1,0 0-1,0-1 1,0 1-1,0 0 1,0 0-1,0-1 1,0 1-1,0 0 0,0-1 1,0 1-1,0 0 1,0 0-1,0-1 1,0 1-1,0 0 1,0 0-1,0-1 1,0 1-1,0 0 1,0 0-1,0-1 1,1 1-1,-1 0 1,0 0-1,0-1 1,0 1-1,0 0 1,1 0-1,-1 0 0,0-1 1,0 1-1,1 0 1,-1 0-1,0 0 1,0 0-1,0 0 1,1-1-1,-1 1 1,0 0-1,1 0 1,-1 0-1,0 0 1,0 0-1,1 0 1,-1 0-1,0 0 1,0 0-1,1 0 0,-1 0 1,0 0-1,1 0 1,-1 0-1,0 0 1,0 1-1,1-1 1,-1 0-1,1 0 1,7 1-93,29-4 107,-1-1-1,1-2 0,-1-2 1,60-20-1,-8 2 18,-27 10 12,57-16 106,171-23 1,-11 42-391,-160 17-3422,-79-1-734,1 1-2545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1 13577,'-11'1'348,"0"1"-1,0 0 0,0 1 0,0 0 1,1 1-1,-1 0 0,1 1 0,0 0 1,0 0-1,1 1 0,-1 1 1,-14 12-1,13-8-129,0 1 1,1 0-1,1 0 0,-1 1 1,2 1-1,0-1 0,1 1 1,-10 25-1,8-12 62,1 1 0,1 1 0,1-1 0,-3 47 0,5 117 514,4-179-754,2 33-12,1 0 1,13 68 0,-11-90-31,2 0 0,0-1 0,1 0 0,1 0 0,2-1 0,17 29 0,-24-45-62,0 0 1,1 0 0,0-1 0,0 0-1,0 1 1,1-2 0,0 1 0,0-1-1,0 0 1,0 0 0,0 0 0,1-1-1,0 0 1,0-1 0,0 1 0,0-1-1,0 0 1,0-1 0,0 0 0,1 0-1,-1-1 1,0 0 0,1 0 0,-1 0-1,0-1 1,1 0 0,-1-1-1,0 0 1,0 0 0,0 0 0,0-1-1,12-6 1,-2-1-274,0-1 1,0 0-1,-1-1 0,-1-1 1,0 0-1,21-25 0,-15 13-127,-1-1 0,-2-1 0,20-37-1,-33 55-158,-1 0 0,0 0 0,-1 0-1,0-1 1,0 1 0,-1-1-1,0 0 1,-1 0 0,0 0-1,-1 0 1,0 1 0,0-1 0,-1 0-1,-3-15 1,-2-21-2657,5 20 1816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33 9777,'-2'-29'5414,"1"25"-3195,0 21-1835,3 3 129,0 0-1,1 0 0,12 38 1,-2-6-234,15 101 253,14 233 0,-36 159-2475,-8-508 1108,1-8-2839,4-40-8733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11165,'0'0'1732,"0"9"968,18 187 2283,1 100-3370,13 141-1805,-25-378 236,4 78 1538,-11-136-1166,0-6-297,-6-148 155,5 54-267,5 1-1,5 0 1,21-99-1,-21 154-12,21-86-258,-25 115 212,0-1 0,1 1 0,0 0 0,1 0 0,1 1 0,11-17 0,-17 28 3,0-1 0,0 1 1,1 0-1,-1-1 0,0 1 1,1 0-1,0 0 0,-1 1 1,1-1-1,0 0 1,0 1-1,0 0 0,0 0 1,0 0-1,0 0 0,0 0 1,0 0-1,0 1 1,0 0-1,1-1 0,-1 1 1,0 0-1,4 1 0,-3 0-70,0 0-1,0 0 1,0 1-1,0-1 0,0 1 1,0 0-1,-1 0 1,1 0-1,-1 1 1,1-1-1,-1 1 0,0 0 1,0 0-1,0 0 1,-1 0-1,1 1 0,2 4 1,3 6-263,-1 0-1,-1 0 1,0 1-1,-1 0 1,0 0 0,-1 0-1,-1 1 1,2 24 0,-2 15-776,-5 60 0,2-108 1097,-2 28-211,-2 0-1,-1 0 1,-1-1-1,-2 0 1,-2 0 0,-1-1-1,-1 0 1,-2-1-1,-1 0 1,-2-1-1,-27 38 1,38-61 225,-1 1 0,0-1 0,-1 0 0,1-1-1,-2 0 1,1 0 0,-16 9 0,21-14 165,1 0-1,-1-1 1,0 0-1,0 0 1,1 1 0,-1-2-1,0 1 1,0 0-1,0-1 1,0 1 0,0-1-1,0 0 1,0 0-1,0 0 1,-1 0-1,1-1 1,0 1 0,0-1-1,1 0 1,-1 0-1,0 0 1,0 0-1,0 0 1,0 0 0,1-1-1,-1 0 1,1 1-1,-1-1 1,1 0 0,0 0-1,-3-4 1,-2-2 215,1 0 1,1-1-1,-1 0 0,2 0 1,-1-1-1,1 1 1,1-1-1,-1 0 1,-1-11-1,-1-9 541,-4-55 0,7 48-271,2 0 0,5-57 0,-4 92-574,0 0 0,0 0-1,1 1 1,-1-1 0,0 0 0,1 1 0,-1-1 0,1 1-1,0-1 1,0 1 0,-1-1 0,1 1 0,0-1 0,0 1-1,0 0 1,1-1 0,-1 1 0,0 0 0,0 0 0,1 0-1,-1 0 1,0 0 0,1 0 0,-1 0 0,1 0 0,-1 1-1,1-1 1,2 0 0,-1 1 36,0 0 0,1 0 1,-1 0-1,0 0 0,0 0 0,0 1 0,0 0 0,0-1 1,0 1-1,0 0 0,0 1 0,0-1 0,0 0 0,4 4 0,15 10 42,-1 0-1,-1 2 0,-1 0 0,28 33 1,-15-12 526,39 63 1,-29-25-29,-31-54-600,1 0 0,0-1-1,27 33 1,-38-52 13,1 0 0,-1 0 0,1-1 0,0 1 0,0-1 0,-1 1 0,1-1 0,0 1 0,0-1 0,0 0 0,1 0-1,-1 0 1,0 0 0,0-1 0,1 1 0,-1-1 0,0 1 0,1-1 0,-1 0 0,0 1 0,1-1 0,-1-1 0,0 1 0,1 0-1,-1 0 1,0-1 0,1 1 0,-1-1 0,0 0 0,0 0 0,0 0 0,1 0 0,-1 0 0,0 0 0,0-1 0,-1 1 0,1-1-1,3-2 1,6-7 14,-1 0 0,1-1 0,-2 0 0,15-23 0,-16 23-64,7-11-1078,21-40 0,-24 32-3577,-4-1-5550,-8 25 4660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73 216 9881,'-8'-11'2120,"7"19"185,7 23-658,19 64-1328,-3 2 0,-4 1 0,7 169-1,-24-23-2,-1-242-307,-5 58 274,4-55-167,0 1-1,0-1 0,0 0 1,-1 1-1,0-1 0,0 0 1,0 0-1,-4 6 0,5-11-105,1 1-1,0 0 0,-1-1 0,1 1 0,-1-1 0,0 1 0,1 0 1,-1-1-1,1 0 0,-1 1 0,0-1 0,1 1 0,-1-1 0,0 0 1,0 1-1,1-1 0,-1 0 0,0 0 0,0 0 0,1 1 0,-1-1 1,0 0-1,0 0 0,1 0 0,-1 0 0,0 0 0,0-1 0,0 1 1,1 0-1,-1 0 0,0 0 0,1-1 0,-1 1 0,0 0 0,0-1 1,1 1-1,-1-1 0,0 1 0,1 0 0,-1-1 0,0-1 0,-3-1-11,1 0 0,-1-1 0,1 0 0,0 0-1,-2-5 1,-6-9-30,2-1 0,1 0-1,0 0 1,1-1 0,2 0 0,-5-21-1,-11-126-153,14-130 83,10 239 64,3 0-1,3 1 0,17-64 1,-17 91-64,22-51 0,-27 72 93,0 0-1,0 1 1,1-1 0,1 1 0,0 1 0,0-1-1,0 1 1,1 0 0,0 0 0,8-6 0,-11 11 6,-1 0 1,1 0-1,0 0 1,0 0-1,0 1 0,0-1 1,1 1-1,-1 0 1,0 0-1,0 1 1,1-1-1,-1 1 1,0 0-1,1 0 1,-1 0-1,0 1 1,1-1-1,6 3 1,-5-1 3,1 1 0,-1 0 0,0 0 0,0 0 0,0 1 0,0-1 1,-1 1-1,0 1 0,1-1 0,-1 1 0,4 5 0,2 5-10,-1-1 0,0 2-1,-1-1 1,-1 1-1,0 1 1,-1-1 0,-1 1-1,0 0 1,-2 1-1,0-1 1,3 34 0,-5-29-72,-1 1 0,-1 0-1,-2 0 1,0 0 0,-1 0 0,-1-1 0,-1 1 0,-16 41 0,14-44 53,-2-1 0,-1 0 1,0 0-1,-1-1 0,-1-1 0,-1 0 1,0-1-1,-21 21 0,31-36-26,1 1 0,-1 0 0,0-1 0,0 1 0,0-1 1,0 0-1,-4 1 0,6-2 44,1 0 1,-1 1-1,1-1 0,-1 0 1,1 0-1,-1 0 1,0 0-1,1 1 1,-1-1-1,1 0 0,-1 0 1,0 0-1,1 0 1,-1 0-1,1-1 1,-1 1-1,1 0 0,-1 0 1,0 0-1,1 0 1,-1-1-1,1 1 1,-1 0-1,1-1 0,-1 1 1,1 0-1,-1-1 1,1 1-1,-1-1 1,1 1-1,0 0 0,-1-1 1,1 1-1,0-1 1,-1 1-1,1-1 1,0 1-1,0-1 0,-1 0 1,1 1-1,0-1 1,0 0-1,-1-11 49,1 0 0,1 1 0,0-1 0,0 1 0,1-1 0,1 1 1,5-17-1,-7 24-30,0 1 1,1-1 0,-1 1 0,1-1-1,0 1 1,0 0 0,0 0 0,1 0-1,-1 0 1,1 0 0,-1 0 0,1 1-1,0-1 1,0 1 0,0 0 0,0 0-1,1 0 1,-1 0 0,0 1 0,1-1-1,-1 1 1,1 0 0,0 0 0,-1 0-1,1 0 1,0 1 0,4-1 0,1 2 47,1-1 1,-1 1 0,1 1 0,-1 0 0,0 0-1,0 1 1,0 0 0,0 1 0,0 0 0,-1 0-1,15 10 1,1 5 74,0 0 0,28 30-1,-11-9-123,55 61 57,-94-98-199,1 0-1,-1-1 0,1 1 1,0 0-1,0-1 1,1 0-1,-1 0 0,6 3 1,-8-4 41,0-1-1,0 0 1,0 1 0,0-1-1,0 0 1,0 0 0,0 1-1,0-1 1,0 0 0,0 0-1,0 0 1,0 0 0,0-1-1,0 1 1,0 0 0,0 0 0,0-1-1,0 1 1,0 0 0,0-1-1,0 1 1,0-1 0,0 1-1,0-1 1,0 0 0,-1 1-1,1-1 1,0 0 0,0 0-1,-1 1 1,1-1 0,0 0-1,-1 0 1,1 0 0,0-2 0,13-26-2922,-2-1 1,17-59 0,-21 59 1306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7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0 13557,'-1'0'209,"0"1"1,0-1-1,0 0 0,0 1 0,0-1 0,-1 1 0,1-1 0,0 1 1,1 0-1,-1-1 0,0 1 0,0 0 0,0 0 0,0 0 1,0-1-1,1 1 0,-1 0 0,0 0 0,1 0 0,-1 0 1,1 0-1,-1 0 0,0 2 0,-10 31 723,8-25-353,-17 56 238,2 0 0,4 1-1,2 1 1,-6 126 0,18-171-809,-1-6-30,1 1 1,1 0-1,4 26 0,-5-40 3,1-1 1,-1 1-1,1 0 1,0 0-1,0-1 1,0 1-1,0-1 1,0 1-1,0-1 0,1 1 1,-1-1-1,1 0 1,0 0-1,-1 0 1,1 1-1,0-2 1,0 1-1,1 0 0,-1 0 1,0-1-1,0 1 1,1-1-1,-1 0 1,1 0-1,0 0 1,-1 0-1,1 0 0,3 0 1,-2-1-50,0 0 1,0 0-1,0-1 1,0 0-1,0 1 1,0-2-1,0 1 1,-1 0-1,1-1 1,-1 0-1,1 1 1,-1-1-1,1-1 0,-1 1 1,0 0-1,0-1 1,0 0-1,0 0 1,-1 0-1,5-5 1,4-7-187,-1 0 1,-1 0 0,10-20-1,-6 8 373,-1-1 0,-2-1 0,-1 1-1,-1-2 1,-1 1 0,-1-1 0,-2 0 0,-2 0-1,0 0 1,-3-32 0,1 57-47,-1 0 0,1 0 0,-1 0-1,-1 0 1,1 0 0,0 1 0,-1-1 0,0 0-1,-4-6 1,4 9-80,1 0-1,0 0 1,-1 0-1,0 0 0,1 1 1,-1-1-1,0 1 1,0-1-1,0 1 0,0 0 1,0 0-1,0-1 1,0 2-1,-1-1 1,1 0-1,0 0 0,-1 1 1,1-1-1,0 1 1,-1 0-1,-3-1 0,-4 1-356,5 0-45,-1 0 0,1 0 0,-1 1 0,1-1 0,-9 3 0,13-2-323,-1-1-1,0 1 1,0 0 0,1 0 0,-1 0-1,1 0 1,-1 0 0,1 0 0,-1 0-1,1 1 1,0-1 0,-2 2 0,0 3-4396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224 449 6465,'0'-3'373,"-1"-1"0,1 0 0,-1 0 1,0 0-1,1 1 0,-2-1 0,1 0 0,-3-6 1,3 9-301,0 1 1,0-1-1,0 0 1,0 0 0,0 0-1,0 0 1,0 1-1,0-1 1,0 1 0,0-1-1,0 1 1,-1-1-1,1 1 1,0-1 0,0 1-1,-1 0 1,1 0-1,0 0 1,-1 0 0,1 0-1,0 0 1,0 0-1,-1 0 1,1 0 0,0 0-1,0 1 1,-1-1-1,1 1 1,0-1 0,-2 2-1,-2 0-38,0 0 0,1 1-1,-1 0 1,1 0 0,-1 0-1,1 0 1,0 1 0,-5 5-1,-29 37 608,31-37-472,-7 10 198,1 0 1,-22 43-1,30-54-401,2 1 0,-1 0-1,1 0 1,1 0 0,0 1 0,0-1-1,1 0 1,0 1 0,0-1 0,1 13 0,1-19 33,0 0 0,0 0 1,0 0-1,0 0 1,0 0-1,1 0 1,-1 0-1,1-1 1,0 1-1,-1 0 0,1-1 1,0 0-1,1 1 1,-1-1-1,0 0 1,1 0-1,-1 0 0,1 0 1,0-1-1,3 2 1,7 4 6,0-1 0,0-1 0,14 4 0,-22-8-6,44 13-20,-16-5-20,32 12 0,-56-17 38,0 0 0,-1 1 0,1-1 0,-1 2 0,0-1 0,0 1 0,-1 0 0,9 9 0,-13-10 89,1 0-1,-1 1 0,0-1 1,0 1-1,-1 0 0,0 0 0,0 0 1,0 0-1,0 0 0,-1 0 1,0 0-1,-1 1 0,1 8 1,-1 2 293,-1 1 0,0-1 1,-8 31-1,5-30-204,-2 1 0,0-2 0,-1 1-1,-1-1 1,-16 27 0,21-39-167,-1 1-1,1 0 1,-2-1-1,1 1 0,0-1 1,-1-1-1,0 1 1,0-1-1,-1 1 1,1-1-1,-1-1 1,0 1-1,0-1 0,0 0 1,0 0-1,-1-1 1,1 0-1,-14 3 1,18-5-84,-1 0 0,1 0 0,0 0 0,-1 0 0,1 0 0,-1 0 0,1-1 0,0 1 1,-1-1-1,1 0 0,0 0 0,-1 0 0,1 0 0,0 0 0,0 0 0,0 0 0,0-1 1,0 1-1,0-1 0,0 1 0,0-1 0,1 0 0,-1 0 0,1 0 0,-1 0 0,1 0 0,0 0 1,0 0-1,0 0 0,0-1 0,0 1 0,0 0 0,0-4 0,-2-8-374,1 0 1,1 0-1,0 0 0,2-25 0,-1 15-118,2-21-431,1 0-1,3 0 0,2 1 0,13-46 1,66-173 260,-28 95 1189,-11-1 751,21-62 2284,-68 229-3337,-1 0 0,1 0 0,0 0 1,0 0-1,0 1 0,1-1 0,-1 0 0,0 0 0,3-2 0,4 4 1348,-2 11-681,3 31-589,-2 0 0,-2 1 0,1 43 0,-3-29-81,10 159 161,12 152-146,-19-310-128,-2-3-312,3 0 0,15 57 0,-22-111-10,5 13-853,-5-14 976,0 0 0,0 1 0,0-1 0,1 0 0,-1 0 0,0 1 1,0-1-1,0 0 0,1 0 0,-1 1 0,0-1 0,0 0 0,1 0 0,-1 0 0,0 0 0,0 1 1,1-1-1,-1 0 0,0 0 0,1 0 0,-1 0 0,0 0 0,1 0 0,-1 0 0,0 0 1,0 0-1,1 0 0,-1 0 0,0 0 0,1 0 0,-1 0 0,0 0 0,1 0 0,-1 0 0,0 0 1,1 0-1,-1 0 0,4-4-3061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4 154 9817,'0'0'234,"-1"1"1,1-1-1,-1 1 0,1-1 1,0 1-1,0-1 0,-1 1 1,1 0-1,0-1 1,0 1-1,0-1 0,0 1 1,0 0-1,0-1 0,0 1 1,0-1-1,0 1 0,0 0 1,0-1-1,0 1 0,0 0 1,0-1-1,0 1 1,1 0-1,0 0-101,-1 0 1,1-1-1,0 1 0,-1 0 1,1-1-1,0 1 0,0-1 1,0 1-1,-1-1 0,1 0 1,0 1-1,0-1 0,0 0 1,1 1-1,38 1-278,-33-2 627,9-1-451,1 0 1,0-1-1,-1 0 0,1-1 0,-1-1 1,0-1-1,0 0 0,-1-1 1,1-1-1,-1-1 0,-1 0 1,1 0-1,-1-1 0,-1-1 0,13-12 1,-20 16-263,30-29-1937,-18 7-4236,-15 20 2554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18 11293,'-7'0'341,"0"-1"-1,0 1 1,1-1 0,-13-3 1334,28 4 460,481-2 3084,1-1-3933,495-2-765,-629 3-383,461 7-281,-70 57 267,-722-58 2625,-26-4-2717,-2 0-48,2 0-73,4 23-284,8 39 100,4 88-1,-9 65 187,0-11 143,63 437 549,-8-122-201,-43-289-435,109 965 1437,-114-1104-1273,105 667 42,22-7-175,-65-418 565,13 57 494,-30 4-503,-40-138-376,13 129-312,-15-280 158,41 143 0,-12-64-55,-8-12-155,-38-171 198,0 0 0,0-1 0,0 1 0,0-1-1,-1 1 1,1-1 0,0 1 0,0 0-1,-1-1 1,1 1 0,0-1 0,0 1-1,-1-1 1,1 1 0,-1-1 0,1 0-1,0 1 1,-1-1 0,1 1 0,-1-1 0,1 0-1,-1 1 1,1-1 0,-1 0 0,1 0-1,-1 0 1,0 1 0,1-1 0,-1 0-1,1 0 1,-1 0 0,1 0 0,-1 0 0,0 0-1,1 0 1,-1 0 0,0 0 0,-34 0 22,22-1 3,9 1-43,-252-4-187,182-1 254,-106-20-1,-88-38 899,-62-11 54,250 60-1010,0 4 0,-96 0 0,-276 26 90,163 18-70,-76 6 7,272-33-32,-152-10 0,175-2-301,0 4-1,-130 12 1,124-4 61,-98-4 1,61-2 261,-411 31 366,468-27-1424,-4 0 475,-81 17-1,123-18 588,0-1 0,-38 0 938,56-16-865,-1-1 0,0 1 0,-1-1 0,-7-24 0,-3-13 27,-29-416 413,20 153-540,-21-90 171,-33-362-47,22-531 376,98 526-334,-8 6-165,-61 329 0,17 374 0,-43-553 0,54 467 0,-2-85 0,-5 212 0,0-1 0,-7-21 0,-4-34 0,-9-301-2255,23 363 1523,1 1 0,7-28 0,0 14-6568,-5 22 1639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11 632 13453,'-1'-1'226,"0"-1"-1,0 1 1,0-1-1,0 1 1,0-1-1,0 1 1,1-1 0,-1 0-1,0 0 1,1 1-1,0-1 1,-1 0-1,1 0 1,0 0-1,0 1 1,0-4-1,1-31 1398,1 30-1306,0 1 0,1-1 0,-1 0 0,1 1 0,6-9 0,9-18-190,9-26 99,3 0 0,74-104 1,-74 118-272,48-76 523,-72 101 7,-6 18-450,-1 0-1,1 1 0,0-1 0,1 0 0,-1 0 1,0 1-1,0-1 0,0 0 0,0 1 0,1-1 1,-1 0-1,0 1 0,0-1 0,1 0 0,-1 1 1,1-1-1,-1 0 0,0 1 0,1-1 1,-1 1-1,1-1 0,0 1 0,-1-1 0,1 1 1,-1 0-1,1-1 0,0 1 0,-1 0 0,1-1 1,1 1-1,11-5 215,-11 4-234,0 0 0,1 0 1,-1 0-1,0 1 0,0-1 1,0 1-1,1-1 0,-1 1 1,3 0-1,0 0 16,0 1 1,0 0-1,-1 0 1,1 0-1,0 1 1,-1-1-1,1 1 1,7 5-1,39 24 102,-26-13-117,55 29-209,-42-26 183,0 2 0,-1 2 0,-1 1 0,34 33 0,-48-34 3,0 2 0,28 44 0,16 21 187,-59-83-140,0-2 0,0 1 0,1-1 0,-1 0 0,1 0 0,1-1 0,0 0 1,12 6-1,-20-11-42,-1-1-101,4 25-10604,4-9 5407,-2-4 1636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17723 1 8633,'0'0'9051,"0"6"-4087,2 29-4237,29 290 892,3 15-402,30 1 225,2 20-890,-57-297-467,43 266 163,26-6 267,-27-156-239,34 205 0,-77-324-169,-3 0 0,-1 50 0,-4-73-47,-2 0-1,-1 0 1,-1 0-1,-1 0 0,-13 38 1,-7 6 9,-2-2 1,-4-2 0,-2 0-1,-62 88 1,87-143-34,-1-1 0,-1-1 1,0 1-1,0-2 0,-1 1 0,0-1 0,0-1 1,-1 0-1,0-1 0,0 0 0,-1-1 1,0 0-1,0-1 0,0-1 0,-18 4 1,-21 0-81,0-2 1,-86-2-1,101-4 32,-560 51-34,92-2-21,148-39 105,-186 9-218,-823 66 268,666-44-170,-229 12 381,-223 38-982,440-35 278,-197 20-190,805-64 583,-718 56-826,196-59 785,-88 3-1194,170-8 1364,93-2-1295,-53 18 1028,-212-16-228,265-42 452,320 24-207,118 13 114,-393-40 349,2 22-934,133 32 256,-147 9 278,282-31 131,29 1-674,-29 3 400,-194-5 90,166 7-115,-138 5-260,269 2 418,-247 12-69,226-13 1630,34-25-1118,15 17-309,-40-52 193,27 33-321,-35-36 0,22 31 128,-63-46 0,48 41-56,40 30-110,10 6-262,10 5 147,186 139-106,-62-49 329,-115-81 29,-17-11-2,0 0 1,0 0-1,0 1 0,0-1 1,-1 1-1,0 1 0,9 10 1,-14-15 5,0-1 0,0 0 0,0 0 0,0 1 0,0-1 0,0 0 0,0 1 0,0-1 0,0 0 0,0 0 0,0 1 0,0-1 0,0 0 1,0 1-1,0-1 0,0 0 0,-1 0 0,1 1 0,0-1 0,0 0 0,0 0 0,0 0 0,-1 1 0,1-1 0,0 0 0,0 0 0,-1 0 0,1 1 1,0-1-1,0 0 0,-1 0 0,1 0 0,0 0 0,0 0 0,-1 0 0,1 0 0,-1 0 0,-16 6 65,8-3-41,-22 13-50,-30 16 7,23-5 46,1 2 0,1 2-1,1 1 1,-31 38-1,45-50-26,0 0-1,-42 29 1,61-48 7,1-1 1,0 1 0,-1 0 0,1 0-1,-1 0 1,1-1 0,-1 1-1,1-1 1,-1 1 0,0-1-1,1 0 1,-1 0 0,1 1 0,-1-1-1,0 0 1,1-1 0,-3 1-1,-3 0-131,-31 3 221,1 2-1,-1 1 1,2 2 0,-54 18-1,65-18-54,-56 16-131,-2-3-1,0-4 0,-1-4 1,-146 5-1,16-16-1273,214-2 1234,0 0-165,-2 0 255,2 0-53,-1-19 32,-3 6 51,-1 0 0,-8-18 0,-3-5-37,-94-345-286,66 191 373,38 148-673,31 42 538,155 1-170,474-17 60,-576 9-241,124-12 871,-68 0-4972,-88 8-3388,-22 3 2745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337 308 11917,'0'-1'276,"1"-1"1,-1 1-1,0-1 0,-1 0 1,1 1-1,0-1 1,0 1-1,-1-1 0,1 1 1,-1-1-1,1 1 0,-1-1 1,0 1-1,0-1 0,1 1 1,-1 0-1,0 0 0,0-1 1,0 1-1,-1 0 0,0-1 1,0 1-193,0 0 0,1 0 0,-1 0 0,0 1 0,0-1 1,0 1-1,0-1 0,0 1 0,0 0 0,0 0 0,0 0 1,1 0-1,-1 0 0,-4 1 0,-1 0-116,1 1 0,-1 0 0,1 1-1,0-1 1,0 1 0,0 0 0,0 0 0,-10 8 0,-2 6 54,1 0 0,0 1 1,2 1-1,0 0 0,1 1 0,-14 26 1,6-3-13,2 0 0,-17 55 0,31-82-72,2 0 1,0 1-1,1-1 1,0 1-1,2 0 1,0 0-1,1 20 1,0-35 10,0 0 0,1 0 0,-1 0 1,0-1-1,1 1 0,-1 0 0,1 0 1,0-1-1,-1 1 0,1-1 0,0 1 0,0 0 1,0-1-1,0 1 0,0-1 0,0 0 1,1 1-1,-1-1 0,0 0 0,1 0 1,-1 0-1,2 1 0,1 0-64,-1-1 0,1 0 0,-1 0 0,1 0 0,0 0 0,-1 0 0,1-1 0,0 0 0,0 1 0,4-2-1,5 0-218,0-1-1,0 0 1,0-1-1,-1-1 1,16-6-1,-9 1 153,-1 0 0,0-2 0,-1 0-1,0-1 1,0-1 0,-2 0 0,1-1 0,-2-1-1,0 0 1,-1-1 0,0-1 0,-2 0-1,0 0 1,0-1 0,-2-1 0,0 1 0,-2-2-1,0 1 1,9-39 0,64-335 1185,-77 378-840,-1 0 0,0 0 0,-1-21 0,-1 35-106,-3 28 1577,-26 219 527,-3 13-1598,17-193-531,1-3-1391,8-22-2448,6-33 2042,7-14-6413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94 130 7477,'-3'38'4776,"-8"42"-4092,3-24-464,-44 229-42,42-239 34,5-25 147,1-1 1110,7-34-756,17-68-322,4 2-1,33-76 1,-37 112-1291,1 1 0,2 1 0,1 1 0,61-74 0,-82 111 724,31-32-1445,-32 34 1384,0 0 1,0 0-1,1 1 1,-1-1-1,0 1 0,1-1 1,0 1-1,-1 0 1,1 0-1,0 0 0,-1 0 1,1 0-1,5 0 1,-8 1 166,1 0 0,-1 1 1,0-1-1,0 0 0,0 0 1,1 1-1,-1-1 0,0 0 1,0 0-1,0 1 0,0-1 1,1 0-1,-1 0 0,0 1 1,0-1-1,0 0 0,0 1 1,0-1-1,0 0 0,0 1 1,0-1-1,0 0 0,0 0 1,0 1-1,0-1 0,0 0 1,0 1-1,0-1 0,0 1 1,0 1-337,0 12-1229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13489,'0'0'97,"0"0"0,0 0 0,-1 0-1,1 0 1,0 1 0,0-1 0,0 0 0,0 0-1,0 0 1,0 0 0,0 1 0,-1-1 0,1 0 0,0 0-1,0 0 1,0 0 0,0 1 0,0-1 0,0 0-1,0 0 1,0 0 0,0 1 0,0-1 0,0 0-1,0 0 1,0 0 0,0 1 0,0-1 0,0 0-1,0 0 1,1 0 0,-1 0 0,0 1 0,0-1-1,0 0 1,0 0 0,0 0 0,0 0 0,0 1-1,1-1 1,-1 0 0,0 0 0,0 0 0,0 0-1,0 0 1,1 0 0,-1 0 0,0 1 0,8 8 470,9 5-384,-1 2-1,-1 0 0,0 1 0,-1 0 0,-1 1 0,-1 0 0,19 38 0,-5 4-220,25 84-1,-7-17-247,-43-124 200,3 8-388,1 0 0,-1 0-1,13 18 1,-15-26 141,0-1 0,0 1 0,0-1 0,1 1 0,-1-1 0,1 0 0,-1 0 0,1 0 0,0 0 0,0 0 0,0-1 0,0 1 0,0-1 0,0 0 0,0 0 0,0 0 0,1 0 0,3 0 0,-2 0-186,-1-1-1,1 0 0,-1 0 0,0 0 1,1-1-1,-1 1 0,0-1 1,1 0-1,-1 0 0,0-1 0,0 1 1,0-1-1,0 0 0,7-4 0,14-14-1524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63 143 6477,'-8'252'4387,"3"-143"-3627,2-63-464,-1-2 0,-16 71 0,20-115-288,0 0-1,0 0 1,0 0 0,0 0 0,-1 0-1,1 0 1,0 0 0,0 0 0,0 0 0,0 0-1,0 0 1,0-1 0,0 1 0,0 0-1,-1 0 1,1 0 0,0 0 0,0 0-1,0 0 1,0 0 0,0 0 0,0 0 0,-1 0-1,1 0 1,0 0 0,0 0 0,0 0-1,0 0 1,0 1 0,0-1 0,0 0 0,-1 0-1,1 0 1,0 0 0,0 0 0,0 0-1,0 0 1,0 0 0,0 0 0,0 0-1,0 0 1,0 0 0,0 1 0,0-1 0,-1 0-1,1 0 1,0 0 0,0 0 0,0 0-1,0 0 1,0 0 0,0 1 0,0-1 0,0 0-1,0 0 1,0 0 0,0 0 0,0 0-1,0 0 1,-5-17 4,-2-26 33,2-29 152,7-122 0,1 163-147,1 1 0,2 0 1,0 0-1,16-40 0,-15 52-37,0 1 1,1 0-1,1 0 0,1 1 1,0 0-1,1 1 0,1 0 1,17-17-1,-25 28-21,0 1 1,1 0-1,-1 0 0,1 1 1,-1-1-1,1 1 0,0 0 1,0 0-1,0 1 0,7-2 1,-11 2 2,1 1 1,0-1 0,0 1-1,0 0 1,0 0 0,-1 0-1,1 0 1,0 0 0,0 0-1,0 1 1,0-1-1,-1 0 1,1 1 0,0 0-1,0-1 1,-1 1 0,1 0-1,0 0 1,-1 0 0,1 0-1,-1 0 1,1 0 0,-1 0-1,0 1 1,1-1 0,-1 0-1,0 1 1,0-1 0,0 1-1,0 0 1,1 2 0,2 8-50,0 0 0,-1 0 0,-1 1 0,0-1 0,0 22 0,-2-5-30,-6 41 1,1-41 104,-1 0 1,-1 0 0,-1-1-1,-2 0 1,-1-1 0,-17 31-1,27-57-112,1 0 0,-1 0-1,0 0 1,1 0 0,-1 0-1,1 0 1,-1 1-1,1-1 1,-1 0 0,1 0-1,0 0 1,0 1 0,0-1-1,-1 0 1,1 0 0,0 1-1,1 1 1,2-1 110,1 1 0,-1 0 0,1 0 1,-1 0-1,0 0 0,0 0 0,0 1 0,-1-1 0,4 7 0,39 75-277,8 12-247,-44-83-722,1 0 0,15 15 0,-23-26 758,1 0 1,0 0-1,0-1 0,0 0 1,0 1-1,0-1 1,1 0-1,4 2 0,0-3-997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109 312 6869,'-1'2'233,"-1"5"688,-2 1 1,1 0-1,-1-1 1,0 0-1,-6 7 0,10-13-864,-1 0 0,0 0 0,0 0-1,1-1 1,-1 1 0,0 0 0,0 0-1,0 0 1,0-1 0,0 1-1,0 0 1,0-1 0,-1 1 0,1-1-1,0 0 1,0 1 0,0-1-1,0 0 1,-1 1 0,1-1 0,0 0-1,0 0 1,-1 0 0,1 0-1,0 0 1,0-1 0,0 1 0,-1 0-1,1 0 1,0-1 0,0 1-1,0-1 1,0 1 0,0-1 0,-1 0-1,1 1 1,0-1 0,0 0-1,1 0 1,-1 1 0,0-1 0,0 0-1,-1-1 1,-1-3-42,-1 0 1,1 0-1,-1 0 1,1 0-1,1-1 0,-1 1 1,1-1-1,0 0 0,0 0 1,1 0-1,-1 0 1,1 0-1,0-11 0,0-2-37,2 0 0,0 0 0,4-23 0,-2 23-53,1-1-1,1 1 1,0 0 0,2 0 0,0 1 0,19-35 0,-25 51 27,0 1 39,-1 1-1,0-1 1,0 1-1,0-1 0,1 1 1,-1-1-1,0 1 1,1 0-1,-1-1 1,0 1-1,1-1 0,-1 1 1,1 0-1,-1-1 1,1 1-1,-1 0 1,1 0-1,-1-1 0,1 1 1,-1 0-1,1 0 1,0 3 16,0 1 0,-1 0 0,1-1 0,-1 1 0,0 0 0,0 3 0,0-6-8,-1 12-1,0 0 0,-1 0 1,0-1-1,-1 1 0,-1-1 0,1 1 1,-2-1-1,-6 13 0,-17 23-7297,29-54 2711,4-4 3777,3-5-4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9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5 12961,'0'-4'2487,"1"6"-875,6 13-239,7 25-590,2 26-280,-3 1 0,-3 0-1,-3 1 1,-2 0-1,-9 118 1,3-160-289,-2 0 1,-1 0-1,-1 0 0,-1-1 1,-2 0-1,0 0 1,-2 0-1,0-1 0,-15 23 1,23-44-141,1-1 1,-1 1 0,0-1 0,0 0-1,0 0 1,0 0 0,0 0 0,0 0 0,0 0-1,-1-1 1,1 1 0,-5 1 0,6-2-77,0-1 1,-1 0 0,1 0-1,0 1 1,0-1 0,0 0-1,0 0 1,-1 0 0,1-1-1,0 1 1,0 0 0,0 0-1,0 0 1,-1-1 0,1 1-1,0-1 1,0 1 0,0-1-1,0 1 1,0-1 0,0 0-1,0 1 1,0-1 0,0 0-1,1 0 1,-1 0 0,0 0-1,0 0 1,1 0 0,-1 0-1,0 0 1,1 0 0,-1-2-1,-3-4-27,1-1-1,0 1 1,0-1-1,1 0 1,0 1-1,1-1 1,-1-9-1,0-59-410,3 47 268,0-6 128,2 0 0,1 1 0,2-1 1,2 1-1,1 1 0,1-1 0,2 1 0,1 1 0,2 1 0,1 0 0,1 0 0,1 2 0,2 0 0,1 1 0,2 2 0,35-35 1,-45 50 19,0 1 1,1 1-1,0 0 1,0 0-1,1 1 1,0 1-1,0 1 1,1 0 0,0 1-1,0 1 1,28-5-1,-36 8 18,0 0 0,1 1 0,-1 0 0,0 0 0,0 1 0,1 0 0,-1 0 0,0 1-1,0 0 1,0 1 0,0-1 0,-1 1 0,1 1 0,-1 0 0,0 0 0,0 0 0,0 1 0,0 0 0,-1 0 0,0 1 0,0 0-1,0 0 1,-1 0 0,0 0 0,5 9 0,-3-2 43,-1 0 0,0 1-1,0 0 1,-2 0 0,0 1 0,0-1-1,-2 1 1,1 0 0,-1 17 0,-1 0 73,-2 0 0,-1 0 0,-7 38 0,2-34-55,-2-1 0,-1 0-1,-1 0 1,-2-1 0,-1-1 0,-2 0-1,-2-1 1,0-1 0,-2 0-1,-2-2 1,0 0 0,-44 42 0,57-63 35,-1-1 0,1 1 0,-1-2 1,-1 1-1,-12 5 0,18-10-69,0 1-1,-1-1 1,1-1 0,-1 1-1,0-1 1,1 0 0,-1 0-1,0-1 1,0 0 0,0 0-1,1 0 1,-11-2 0,14 1-23,0 0 1,-1 0 0,1 0-1,-1 0 1,1-1 0,0 1-1,0-1 1,0 1 0,0-1-1,0 0 1,0 0 0,0 0-1,1 0 1,-1 0 0,0 0-1,1-1 1,0 1 0,0 0-1,0-1 1,0 1 0,0-1-1,0 1 1,0-1 0,1 1-1,-1-5 1,-1-8-14,0-1 0,1 0-1,2-17 1,-1 17 24,0-4-383,2-1 0,0 1 0,1-1 0,1 1 0,1 0 0,1 0 0,0 1 0,15-29 0,-9 24-2177,1 1 1,2 1-1,24-30 1,-8 16-2576,-1 4 681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4216,'0'1'119,"0"-1"-1,0 0 1,0 0-1,1 0 1,-1 1-1,0-1 0,0 0 1,0 0-1,0 0 1,0 1-1,1-1 1,-1 0-1,0 0 1,0 1-1,0-1 0,0 0 1,0 0-1,0 1 1,0-1-1,0 0 1,0 0-1,0 1 1,0-1-1,0 0 0,0 0 1,0 1-1,0-1 1,0 0-1,0 0 1,-1 1-1,1-1 1,0 0-1,0 0 0,0 0 1,0 1-1,0-1 1,-1 0-1,1 1 1,-7 13 477,6-12-81,-7 13 445,-10 30 0,17-40-966,-1 0-1,1 0 0,0-1 0,1 1 0,-1 0 1,1 0-1,0 0 0,0 0 0,0 0 0,1 0 1,1 7-1,-1-11 16,0 1 1,0 0-1,0 0 1,0-1-1,0 1 1,0 0-1,1-1 1,-1 0-1,1 1 1,-1-1-1,1 0 1,-1 1-1,1-1 1,3 1-1,31 15 113,-16-9-207,-16-6 83,-1 0 0,1 0 0,-1 1 0,0 0 0,1-1-1,-1 1 1,0 0 0,-1 0 0,1 1 0,-1-1 0,1 1 0,-1-1 0,0 1 0,0 0 0,0 0-1,-1 0 1,1 0 0,-1 0 0,0 0 0,0 0 0,-1 0 0,1 0 0,-1 0 0,0 1-1,0-1 1,0 0 0,-1 5 0,0-2-80,-1 0 0,1 0-1,-1 1 1,0-1 0,-1 0 0,1-1-1,-2 1 1,1 0 0,-1-1 0,0 0-1,0 1 1,0-2 0,-1 1 0,-8 8-1,9-11-214,-19 14-1397,23-16 1524,-1-1 0,0 1 0,1-1-1,-1 1 1,0-1 0,0 1 0,1-1 0,-1 0 0,0 0 0,0 1-1,0-1 1,0 0 0,1 0 0,-1 0 0,0 0 0,0 0-1,0 0 1,0 0 0,0 0 0,1 0 0,-1-1 0,0 1 0,0 0-1,0 0 1,0-1 0,-1 0 0,1-16-2047,1 3 1099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7653,'6'-14'240,"-2"7"-80,-2 3-44,2 4 228,0 0 124,-3 0-44,3 8-132,-2 7-184,0 2 68,-2 6-40,0 0-136,0 4-68,0-1-224,0-1-576,0-1-532,-2-3-729,0-5-479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72 347 12377,'-2'0'57,"1"0"1,-1-1-1,1 1 0,0 0 1,-1 0-1,1-1 0,-1 1 1,1-1-1,0 1 0,-1-1 1,1 1-1,0-1 0,0 0 1,0 0-1,-1 0 0,1 1 1,0-1-1,0 0 0,0 0 1,0-1-1,0 1 0,1 0 1,-1 0-1,0 0 0,1-1 1,-1 1-1,0 0 0,1-1 1,-1 1-1,1 0 0,0-1 1,-1-1-1,0-6-96,0 0-1,0 0 1,1 0 0,1-11-1,0 2 174,1-8-166,1 1 1,1 0-1,1 0 1,1 1-1,1-1 1,1 1-1,19-38 1,-23 56-197,-1 6 122,-2 13 128,-6 23 76,0-22-71,0 0-1,-1 0 1,-1 0-1,-10 16 1,11-21-611,0-1-1,-1 0 1,0-1-1,-8 9 1,5-10-1246,9-6 1698,1 0 0,0 0 0,0 1 0,0-1 0,0 0 0,-1 0 0,1 0 0,0 0 0,0 1 0,0-1 0,-1 0 0,1 0 0,0 0 0,0 0 0,-1 0 0,1 0 0,0 0 0,0 0 0,-1 0 0,1 0 0,0 0 0,0 0 0,-1 0 0,1 0 0,0 0 0,0 0 0,-1 0 0,1 0 0,0 0 0,0 0 0,-1 0 0,1 0 0,0 0 0,0 0 0,-1 0 0,1-1 0,0 1 0,0 0 0,0 0 0,-1 0 0,1 0 0,0-1 0,0 1 0,0-8-1309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3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1440,'7'-9'-756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3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2720,'1'0'248,"0"1"0,0-1 0,0 0 0,0 0-1,0 0 1,0 0 0,0 0 0,0-1 0,0 1 0,0 0 0,0 0-1,0-1 1,-1 1 0,1 0 0,0-1 0,0 1 0,0-1-1,0 1 1,-1-1 0,1 0 0,0 1 0,0-1 0,-1 0 0,1 1-1,-1-1 1,1 0 0,-1 0 0,1 1 0,-1-1 0,1 0-1,-1 0 1,1 0 0,-1 0 0,0 0 0,0 0 0,0 0 0,1 1-1,-1-1 1,0-1 0,4-13 597,-4 15-826,0 0 1,0 0 0,1 0 0,-1 0 0,0 0 0,0 0 0,0 0 0,0 0 0,1 0 0,-1 0 0,0 0 0,0 0-1,0 0 1,1 0 0,-1 0 0,0 0 0,0 0 0,0 0 0,0 0 0,1 0 0,-1 0 0,0 0 0,0 0-1,0 0 1,0 0 0,1 0 0,-1 0 0,0 0 0,0 1 0,0-1 0,0 0 0,0 0 0,1 0 0,-1 0 0,0 0-1,0 1 1,0-1 0,0 0 0,0 0 0,0 0 0,0 0 0,0 1 0,0-1 0,0 0 0,0 0 0,0 0-1,0 0 1,0 1 0,0-1 0,0 0 0,6 10 421,9 42 1,-1-1 0,9 84 0,-18-106-430,46 442-369,-51-470 272,0 0-1,0-1 1,0 1-1,0-1 1,0 1-1,0 0 1,0-1-1,0 1 0,0 0 1,0-1-1,0 1 1,1 0-1,-1-1 1,0 1-1,0-1 1,1 1-1,-1-1 1,0 1-1,1 0 1,-1-1-1,0 1 1,1-1-1,-1 1 1,1-1-1,0 1 1,8-12-3300,4-26-1767,-6 13 2536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4.3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52 206 12917,'-3'0'670,"0"0"0,-1 1-1,1 0 1,0-1 0,0 1-1,-1 1 1,-5 2 0,8-4-578,0 1 0,0-1 0,-1 1 1,1 0-1,0-1 0,0 1 0,0 0 0,0 0 1,0 0-1,0 0 0,0 0 0,0 0 0,1 0 1,-1 0-1,0 0 0,0 1 0,1-1 0,-1 0 1,1 0-1,-1 1 0,0 1 0,2-2-50,-1-1 0,1 1 0,-1-1-1,1 0 1,-1 1 0,1-1 0,-1 0-1,1 0 1,-1 1 0,1-1 0,-1 0 0,1 0-1,-1 0 1,1 0 0,0 1 0,-1-1-1,1 0 1,-1 0 0,1 0 0,-1 0 0,1 0-1,0-1 1,0 1 0,17-1 159,-5-1-254,-1-1 0,0-1 0,0 0 0,0 0 0,20-11 0,54-37-1006,-63 37 887,54-38-902,-46 30-1800,69-38-1,-84 57-2546,-12 4 2499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2:12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5791 124 6161,'0'-1'159,"0"1"1,0-1-1,0 0 1,0 1-1,0-1 1,0 1 0,0-1-1,0 0 1,-1 1-1,1-1 1,0 1-1,0-1 1,-1 1 0,1-1-1,0 1 1,-1-1-1,1 1 1,-1-1-1,1 1 1,-1-1 0,1 1-1,-1-1 1,1 1-1,-1 0 1,1-1-1,-1 1 1,1 0 0,-1 0-1,0-1 1,1 1-1,-1 0 1,1 0-1,-1 0 1,0 0-1,1 0 1,-1 0 0,0 0-1,1 0 1,-2 0-1,0 0 81,-1 0 1,1 1-1,-1-1 0,1 1 0,0 0 0,-1-1 0,1 1 0,0 0 1,-4 3-1,0-3-30,1 1-1,-1-1 1,0 0 0,0 0 0,1-1 0,-1 1 0,0-1 0,0-1-1,-9-1 1,2 2-12,-280-29 1331,264 26-1486,1 0 0,-1 1 0,-50 5 0,-87 19 140,68-8-78,-292 17-428,325-32 237,-79-11 1,-27-3 116,-16-1-47,139 11 93,0 3 0,-50 3 0,19 1-177,2-2 18,-86-12 0,31 1 136,-190 7 1,174 6-34,74-2-127,-115-14 0,118 7 118,0 3 0,-76 5-1,44 0 76,51-1-67,-334 13 545,-272 7-72,490-20-159,148-2 15,0-1 0,0 0-1,0-1 1,-36-13 0,-35-8-595,54 20 338,-53 0 1,9 1 736,37-2-787,-19-1 303,38 3-219,-23 1-213,34 1 82,1 1 0,-1 0-1,-17 2 1,-56 8 84,-93-4 1,180-5-175,3-1-2886,1 0 1839,-1 0-1,0 0 1,0 1 0,1 0-1,-1 0 1,0 0-1,5 0 1,-7 0 336,15 0-2928,4 0-57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2:12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1313 0 9513,'-15'23'962,"-1"-2"1,-1 0-1,-30 31 1,-66 48 2166,58-53-2007,-860 706 889,835-694-2941,53-41-2691,0 0-4959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2:13.2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1068 10489,'-1'14'773,"1"-9"-151,0 0 0,0 0 0,0-1 1,0 1-1,2 6 0,-2-11-540,0 0 0,0 1 0,1-1-1,-1 0 1,0 1 0,1-1 0,-1 0-1,0 1 1,1-1 0,-1 0 0,0 1 0,1-1-1,-1 0 1,1 0 0,-1 0 0,1 1-1,-1-1 1,0 0 0,1 0 0,-1 0-1,1 0 1,-1 0 0,1 0 0,-1 0 0,1 0-1,-1 0 1,1 0 0,0 0 0,13-3 313,-8 0-353,-1 1 1,1-2 0,-1 1 0,0 0 0,0-1 0,0 0-1,6-8 1,32-38 57,-22 25-67,190-242 67,-157 189 598,69-133 0,-116 196-446,0 3-56,-1-1-1,0 1 0,-1-1 1,0-1-1,-1 1 0,3-16 1,-7 29-191,0 0 0,0-1 0,0 1 1,0 0-1,0 0 0,0-1 0,1 1 1,-1 0-1,0 0 0,0-1 0,0 1 1,0 0-1,0 0 0,0-1 0,0 1 1,-1 0-1,1-1 0,0 1 0,0 0 1,0 0-1,0-1 0,0 1 0,0 0 1,0 0-1,-1 0 0,1-1 0,0 1 1,0 0-1,0 0 0,0 0 0,-1-1 1,1 1-1,0 0 0,0 0 0,0 0 1,-1 0-1,1 0 0,0-1 0,0 1 1,-1 0-1,1 0 0,0 0 0,0 0 1,-1 0-1,1 0 0,0 0 0,-1 0 1,1 0-1,0 0 0,0 0 0,-1 0 1,1 0-1,0 0 0,0 0 0,-1 0 1,1 0-1,0 1 0,0-1 0,-1 0 1,1 0-1,0 0 0,0 0 0,-1 1 1,-14 10 114,2 1-116,1 1 0,0 0 0,1 1 0,1 0 0,-14 25 0,-35 83 462,35-64-155,-24 82 0,40-106-292,0-1 0,2 1 1,2 1-1,0 37 0,4-70 7,0 0 1,0 0-1,0 1 1,0-1 0,1 0-1,-1 0 1,1 0-1,-1 1 1,1-1-1,0 0 1,0 0 0,1 2-1,-1-3-16,0 0 0,-1-1 0,1 1 0,0 0 0,0-1 0,0 1 0,0-1 0,0 0 1,0 1-1,-1-1 0,1 0 0,0 1 0,0-1 0,0 0 0,0 0 0,0 0 0,0 0 0,0 0 0,0 0 0,0 0 0,0 0 0,0 0 0,0 0 0,0-1 0,0 1 0,0 0 0,0-1 0,0 1 0,0-1 0,1 0 0,8-5 4,0 0-1,-1-1 1,0 0-1,-1-1 1,1 1-1,-1-2 0,-1 1 1,9-13-1,-4 6-9,223-287 1727,-58 71-316,-155 204-1311,226-305 163,-244 324-274,0 1-4415,-3 12-905,-3 9 1173,-5 4-746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2:15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3728 261 5709,'20'-11'697,"43"-19"6654,-40 20-4024,-18 7-3349,1 0-1,-1 1 1,0 0-1,1 0 1,0 0-1,-1 0 1,1 1-1,8-1 1,-13 2 251,-2 1-183,1 0 0,-1 0 0,1 0-1,-1 0 1,0 0 0,1 0 0,-1 0 0,0 0 0,1 0 0,-1-1-1,0 1 1,0 0 0,0-1 0,0 1 0,0 0 0,0-1 0,0 1 0,-1 0-1,-19 8 275,7-4-24,1-1 0,0-1 0,-1 0 0,0-1 0,0-1 0,1 0 0,-1-1-1,-15-1 1,-112-20 1074,78 9-720,-66-12 23,63 10-551,-1 3-1,-104-5 1,-290 25 1947,417-8-1931,-689 6-42,296-52 442,304 35-588,97 9 24,0-2 0,1-1 0,-48-11 0,58 10 7,1 1 0,-1 1 0,-26 0 0,-41-5 41,-51-3 39,21 3-9,104 5 5,-29-10 0,32 9-17,1 0-1,-1 1 1,-22-3 0,-176 13-575,153-2 410,-41-7-198,35 0-276,66 2 501,-15-3-1080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0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131 742 11101,'-6'11'1191,"3"-5"-350,0 1 0,0-2 0,-1 1 0,-6 7 1,7-12-408,-2 1 1,1-1 0,0-1-1,0 1 1,0 0 0,0-1-1,0 0 1,-1 0 0,1 0 0,0-1-1,0 1 1,0-1 0,-6-2-1,7 1-385,0 0 0,0 0 0,1 0 0,-1-1 0,1 1 0,0-1 0,0 1 0,0-1 0,0 0-1,0 0 1,0 0 0,1 0 0,0 0 0,-1-1 0,1 1 0,0 0 0,1 0 0,-1-1 0,0-3-1,-1-11-141,1 1-1,3-29 0,-1 16 67,3-53-635,4 1-1,4 0 1,25-91 0,-33 158 668,2-15 1,2-1-1,1 2 0,14-31 1,-21 57-9,0-1 0,0 1 0,1 0 0,-1-1 0,1 1 0,0 0 0,3-2 0,-5 4 2,-1 1-1,1-1 0,-1 1 0,1-1 1,-1 1-1,1-1 0,-1 1 0,1 0 1,-1-1-1,1 1 0,0 0 0,-1 0 1,1-1-1,0 1 0,-1 0 0,1 0 0,0 0 1,-1 0-1,1 0 0,0 0 0,-1 0 1,1 0-1,0 0 0,-1 0 0,1 0 1,0 0-1,-1 0 0,1 1 0,0-1 0,-1 0 1,1 1-1,-1-1 0,1 0 0,-1 1 1,1-1-1,0 0 0,-1 1 0,1-1 1,-1 1-1,0-1 0,1 1 0,-1-1 0,1 1 1,-1 0-1,0-1 0,1 1 0,-1-1 1,0 1-1,0 0 0,0-1 0,1 2 1,1 10 18,0-1 1,-1 1 0,0 0-1,0-1 1,-2 1 0,-1 13-1,2-21-140,-3-6-3607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2:15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862 0 13317,'-214'239'6223,"79"-85"-5414,-168 161-302,165-189-3911,130-118 1607,-1-1 0,-1 0-1,-12 7 1,0-3-2989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2:17.1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27 662 13593,'-13'-4'1300,"12"4"-1242,1 0 0,0-1 0,0 1 0,0 0 1,-1 0-1,1 0 0,0-1 0,-1 1 0,1 0 0,0 0 0,0 0 0,-1 0 0,1 0 0,0-1 0,-1 1 0,1 0 0,0 0 0,-1 0 0,1 0 0,0 0 0,-1 0 0,1 0 0,0 0 0,-1 0 0,1 0 0,0 0 0,-1 0 0,1 1 0,0-1 0,0 0 0,-1 0 0,1 0 0,0 0 0,-1 0 0,1 1 0,0-1 0,0 0 0,-1 0 0,1 0 0,0 1 0,0-1 0,-1 0 0,1 0 1,0 1-1,0-1 0,0 0 0,0 1 0,0-1 0,-1 0 0,1 1 0,0-1 0,0 0 0,0 0 0,0 1 0,0-1 0,0 0 0,0 1 0,0-1 0,0 0 0,0 1 0,0-1 0,0 0 0,0 1 0,1-1 0,-1 6 36,1 0-1,0 0 1,0 0-1,1-1 1,-1 1-1,1 0 1,1-1-1,-1 0 1,1 1-1,0-1 1,0 0-1,0 0 1,1-1-1,-1 1 1,1-1-1,1 1 1,-1-1-1,0-1 1,1 1-1,0-1 1,0 1-1,0-1 1,0-1 0,1 1-1,-1-1 1,1 0-1,-1 0 1,1 0-1,10 1 1,-5-3-55,-1-1 0,1 0 0,0 0 0,-1-1 1,1-1-1,-1 0 0,0 0 0,0-1 0,0 0 0,0 0 1,-1-1-1,0-1 0,0 1 0,17-15 0,5-8 46,-2 0 0,40-51 0,-53 61-61,129-168 257,-123 153-221,-1-2 1,-1 0 0,27-70-1,-44 97-1,-1 0 1,1 0-1,-1 0 0,-1 0 1,0-1-1,0 1 0,0 0 1,-1 0-1,-2-13 0,2 21-59,0 0-1,0-1 0,0 1 0,0 0 0,0-1 0,0 1 0,-1 0 0,1-1 0,0 1 0,0 0 0,0-1 0,-1 1 0,1 0 0,0 0 0,0-1 0,-1 1 0,1 0 0,0 0 0,0 0 0,-1-1 0,1 1 0,0 0 0,-1 0 0,1 0 0,0 0 0,-1 0 0,1 0 1,0-1-1,-1 1 0,1 0 0,-1 0 0,1 0 0,0 0 0,-1 0 0,1 0 0,0 1 0,-1-1 0,1 0 0,0 0 0,-1 0 0,1 0 0,0 0 0,-1 0 0,1 1 0,-1-1 0,-12 11-90,6 7 60,0 0 1,1 1-1,1 0 1,1-1-1,-2 28 0,1-11 31,-56 454 820,59-333 412,1-155-1202,1 0 0,0 0-1,0 0 1,0-1 0,0 1 0,0 0 0,0 0 0,0 0 0,0-1 0,1 1 0,-1 0 0,0 0 0,0 0 0,1-1 0,-1 1 0,0 0 0,1-1 0,-1 1 0,1 0 0,-1-1 0,1 1 0,-1 0-1,1-1 1,0 2 0,0-2-11,0 0-1,0 0 1,-1 0-1,1 0 1,0-1-1,0 1 1,0 0-1,-1 0 1,1 0-1,0-1 1,0 1-1,-1 0 1,1-1-1,0 1 1,-1 0-1,1-1 1,0 1-1,-1-1 1,2 0-1,4-5 46,-1 0 0,1 0-1,7-11 1,111-177 663,-65 99-194,-44 71-435,289-484 602,-298 496-1081,12-23-593,-7 12-5115,-11 41-3865,0-13 8243,0 17-2793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47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556 8 14169,'0'0'38,"0"-1"-1,-1 1 1,1-1-1,-1 1 1,1-1-1,-1 1 1,1-1-1,-1 1 1,0 0-1,1-1 1,-1 1-1,1 0 1,-1-1-1,0 1 1,1 0-1,-1 0 1,0-1 0,1 1-1,-1 0 1,0 0-1,1 0 1,-1 0-1,0 0 1,1 0-1,-1 0 1,0 0-1,0 0 1,1 0-1,-2 1 1,-26 3 989,13 0-612,-1 2 1,1 0-1,0 0 0,1 2 0,0-1 0,0 2 1,-16 12-1,-84 78 581,84-70-842,2 1 0,1 2 0,2 0 0,1 2 0,-34 63 0,46-74-160,2 0 0,0 1-1,1 1 1,2-1 0,0 1-1,2 1 1,1-1 0,1 1-1,1 0 1,2 34 0,0-50 13,1-1 0,1 0 0,0 1 0,0-1 0,1 0 0,0 0 0,0 0 0,1-1 0,0 1 0,1-1 0,0 0 0,0 0 0,12 13 0,-9-13-46,0-1 1,0-1 0,0 1 0,1-1-1,0-1 1,0 0 0,0 0 0,1 0-1,-1-1 1,1-1 0,0 0 0,16 3-1,2-2-287,1-1 0,-1-1-1,1-2 1,0-1-1,-1-1 1,1-1 0,-1-1-1,1-2 1,-2-1 0,33-12-1,14-11-87,0-3-1,92-57 0,-157 85 325,-5 3-13,-1 0 0,1 0-1,-1 0 1,1 0 0,-1-1-1,0 1 1,1-1 0,-2 0-1,1 0 1,3-4 0,-20 6-11112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48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15841,'0'0'23,"0"0"-1,0 0 1,0 0-1,0 0 0,0-1 1,0 1-1,0 0 1,0 0-1,0 0 0,0 0 1,0 0-1,0 0 1,0 0-1,0 0 0,0 0 1,0 0-1,0 0 0,0 0 1,0 0-1,0-1 1,0 1-1,0 0 0,0 0 1,0 0-1,0 0 1,0 0-1,0 0 0,0 0 1,0 0-1,0 0 1,0 0-1,0 0 0,1 0 1,-1 0-1,0 0 0,0 0 1,0-1-1,0 1 1,0 0-1,0 0 0,0 0 1,0 0-1,0 0 1,0 0-1,0 0 0,0 0 1,0 0-1,0 0 1,1 0-1,-1 0 0,0 0 1,0 0-1,0 0 0,0 0 1,0 0-1,0 0 1,0 0-1,0 0 0,0 0 1,0 0-1,0 0 1,0 0-1,0 0 0,1 1 1,-1-1-1,0 0 1,0 0-1,0 0 0,0 0 1,10 3 765,11 6-143,8 11-465,0 1 0,-1 1 1,-1 2-1,-1 0 0,-2 2 1,0 1-1,-2 0 1,0 2-1,-3 1 0,0 0 1,-2 1-1,-1 1 0,16 47 1,-24-52-27,-2 0 0,-2 0 0,0 1 0,-1-1 0,-2 1 0,-1-1 0,-1 1 0,-2-1 0,-5 30 0,1-31-99,-1 0 1,-1 0-1,-1-1 0,-2 0 1,0 0-1,-31 44 1,24-42-710,-2-2 1,-1 0 0,0-1 0,-2-1 0,-37 28 0,50-43-338,0 0 1,-17 8 0,25-15 7,-1 1 0,1-1 0,-1 0 0,0 0 0,1 0 0,-1 0 0,-7 0 0,3-1-3386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0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29 917 12725,'-3'3'456,"0"1"-1,0-1 1,1 1 0,-1 0-1,1 0 1,0 0-1,0 0 1,0 0 0,1 0-1,-1 0 1,1 1-1,0-1 1,1 0 0,-1 1-1,1-1 1,0 6 0,-1 1-294,2 1 0,-1-1 1,1 1-1,1-1 1,4 15-1,-5-23-140,0 1-1,0-1 1,0 0-1,1 0 0,0 1 1,-1-1-1,1 0 1,0-1-1,0 1 0,0 0 1,1 0-1,-1-1 1,1 0-1,0 1 0,-1-1 1,1 0-1,0 0 1,0 0-1,4 1 0,-3-2-14,-1 0 0,1 0-1,0 0 1,0-1-1,0 1 1,0-1 0,0 0-1,0 0 1,0-1-1,0 1 1,-1-1-1,1 0 1,0 0 0,0 0-1,0 0 1,-1-1-1,6-2 1,4-3-16,0-1-1,-1-1 1,0 0-1,0 0 1,18-21-1,-6 3 15,26-37 0,-23 27-20,-1-1 0,-2-1 1,-2 0-1,32-82 0,-52 113 56,0-1-1,0 1 1,-1-1 0,0 1 0,0-1 0,-1 1 0,-1-16-1,1 24-29,0 0 0,0-1-1,0 1 1,0 0-1,0 0 1,-1-1-1,1 1 1,0 0 0,0 0-1,0-1 1,0 1-1,-1 0 1,1 0 0,0-1-1,0 1 1,0 0-1,-1 0 1,1 0 0,0-1-1,-1 1 1,1 0-1,0 0 1,0 0 0,-1 0-1,1 0 1,0 0-1,-1-1 1,1 1-1,0 0 1,0 0 0,-1 0-1,1 0 1,0 0-1,-1 0 1,1 0 0,0 0-1,-1 1 1,1-1-1,0 0 1,-1 0 0,1 0-1,0 0 1,0 0-1,-1 1 1,-12 7 443,9-1-338,0-1 0,1 1 0,0 0 0,0 0-1,1 0 1,0 0 0,0 1 0,1-1 0,-1 12 0,0 72 63,3-55-44,-1-20-62,2 43 129,-1-55-190,-1 1 1,1 0 0,1 0-1,-1-1 1,1 1 0,0 0-1,0-1 1,0 0 0,5 8-1,-6-10 2,1 0 0,0-1 1,-1 1-1,1-1 0,0 0 0,0 1 0,0-1 0,0 0 0,0 0 0,0 0 0,0 0 0,1 0 0,-1-1 0,0 1 0,0-1 0,1 1 0,-1-1 1,0 0-1,1 0 0,-1 0 0,0 0 0,0 0 0,1-1 0,-1 1 0,0-1 0,1 1 0,-1-1 0,0 0 0,0 0 0,3-1 0,4-3 27,0 1 0,-1-2-1,1 1 1,-1-1-1,12-11 1,2-5 36,-2-1-1,0 0 1,-1-2 0,-2 0 0,0-1 0,16-36-1,63-177 453,-67 158-576,49-97 0,-68 160-607,1 0 1,1 0-1,0 1 1,30-30-1,-29 35-1159,1 0 0,0 0 1,22-12-1,21-6-5477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1.2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87 11689,'9'0'28,"5"-4"4,1-2-32,2 0-84,7-1-244,-2-2-664,5-3-748,0-4-224,-2 3-69,2-1-187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1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25 152 18046,'-13'-4'916,"5"2"-148,4-2-428,4 2-204,0 0-20,4-4-48,5 1-36,7-3-32,7-1-16,7-7-100,7 1-64,7-3-864,2-3-1500,4 0-1565,1 2-1347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2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50 12645,'-3'55'1594,"-3"0"0,-3-1 0,-24 87 0,17-79-785,-69 255 1254,83-310-1830,0 1 0,1 0-1,-1 14 1,2-22-28,1-17-64,51-206-555,63-237 97,-110 441 269,-2 11 19,0 0 0,-1 0-1,-1 0 1,1-1 0,0-9 0,-13 43 129,7-18-75,-258 462 1646,98-230-1549,160-234-122,1-2 0,1 0 0,0 0 0,0 0 0,-1 0 0,2 1 0,-1-1 0,0 0 0,1 1 0,-1 0 0,0 3 0,3-6 7,0-1-1,1 1 0,-1-1 1,0 0-1,0 0 1,0 0-1,0 1 0,1-1 1,-1 0-1,0 0 1,0 0-1,3-1 0,-3 1 6,14-3-140,0 0 0,0-1 0,0-1 0,0 0 0,-1-1 0,17-10 0,6-1-524,33-14-796,132-55-6572,-124 56 3324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3.8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237 1 10901,'5'4'350,"-1"0"-1,1 1 1,-1-1 0,0 1 0,0 0-1,0 0 1,-1 1 0,1-1-1,-1 1 1,-1-1 0,1 1-1,-1 0 1,0 0 0,2 10 0,0 4 118,-2-1 0,1 1 0,-2 27 0,-2-31-264,0 1 0,-1-1 0,-1 0 0,0 1 1,-2-1-1,0-1 0,0 1 0,-1-1 0,-1 0 0,-1 0 0,-18 27 0,14-27-299,0 0 0,0-1 0,-2 0 0,-16 13 0,16-16-662,0 0-1,-1-2 0,0 1 1,-25 10-1,35-18-399,-1 0 0,1 0 0,0-1 0,-1 0 0,-5 1 1,0-1-3260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4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316 1 5653,'-4'5'2852,"-38"50"2278,-62 109-1,74-109-4670,3 2 1,2 1-1,3 0 0,-20 84 1,35-104-442,1-1 1,2 0 0,1 1 0,5 67 0,-2-101-36,0 0 1,0 0 0,1 0 0,-1 0-1,1 0 1,0 0 0,0 0 0,0 0 0,1 0-1,0-1 1,-1 1 0,1 0 0,1-1-1,-1 0 1,0 1 0,1-1 0,-1 0 0,1 0-1,0 0 1,0-1 0,0 1 0,1-1-1,-1 0 1,1 0 0,-1 0 0,1 0 0,-1 0-1,1-1 1,0 1 0,0-1 0,0 0-1,0-1 1,0 1 0,0-1 0,7 1 0,7-1-248,-1-1 0,0-1 0,1 0 1,-1-1-1,0-1 0,0 0 0,-1-2 1,1 0-1,-1 0 0,-1-2 0,20-11 1,18-15-934,85-69 0,-86 60 816,74-80-1,-101 94 445,-1-1-1,-1-1 0,-2-1 1,24-45-1,-37 58 81,0-1-1,0 0 1,-2 0-1,7-38 1,-12 48-62,1 1 1,-2-1-1,1 0 1,-1 1-1,-1-1 1,1 0-1,-2 1 0,1-1 1,-1 1-1,-1-1 1,0 1-1,-7-16 1,6 19-48,0 1 0,0 0 0,0-1 0,-1 1 0,0 1 0,0-1 0,0 1 0,-1 0 0,1 0 0,-1 0 0,0 1 0,0 0 0,-1 0 0,1 0 0,0 1 0,-1 0 0,0 0 0,-9 0 0,-13-2 43,1 2 0,-1 0 0,-31 4 0,38-1-32,-24 1 80,-72 14 1,11 9-4792,79-16 560,10-1 167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0.8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1 133 12117,'34'-3'8696,"-20"0"-8746,0 0 0,0-1 0,0 0 0,-1-1 0,22-11 0,-16 5-147,0-1 1,-1-1-1,0 0 1,21-22-1,-28 27-14,-7 5-2166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4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269 273 13557,'-4'14'824,"1"-1"-1,0 1 1,1 0 0,1 0-1,-1 19 1,0 10-241,-17 110 411,-6-1 0,-69 229 1,92-375-966,-7 25 326,-1-1-1,-1 0 0,-26 46 0,37-75-324,-1 0 0,0 0-1,1 1 1,-1-1 0,0 0-1,0 0 1,0 0-1,0 0 1,0 0 0,0-1-1,-1 1 1,1 0-1,0 0 1,-2 0 0,3-1-20,-1 0 1,1 0 0,-1 0 0,0 0-1,1 0 1,-1 0 0,1 0 0,-1 0 0,0 0-1,1 0 1,-1 0 0,1 0 0,-1-1-1,0 1 1,1 0 0,-1 0 0,1-1-1,-1 1 1,1 0 0,-1-1 0,1 1-1,-1-1 1,-1-1-6,1 0-1,-1 0 1,1 0-1,0 0 1,-1 0-1,1-1 1,0 1 0,1 0-1,-1-1 1,0 1-1,1 0 1,-1-1-1,1-4 1,-1-32 27,2 1 0,1-1-1,3 1 1,1 0 0,16-56 0,75-182-205,-94 267 153,122-275-67,-90 216 104,3 1 1,49-62 0,-69 106-60,27-28 1,-38 44 8,1 0 1,-1 0 0,1 1-1,1 0 1,-1 1 0,1-1-1,13-4 1,-20 9 28,0 0 0,-1 1 0,1-1 1,0 1-1,0-1 0,-1 1 0,1 0 0,0 0 0,0 0 1,3 0-1,-5 0 5,1 0 1,0 1 0,-1-1-1,1 0 1,-1 1 0,1-1 0,-1 0-1,1 1 1,-1-1 0,1 1-1,-1-1 1,0 1 0,1-1-1,-1 1 1,0-1 0,1 1-1,-1-1 1,0 1 0,0 0-1,1-1 1,-1 1 0,0-1-1,0 1 1,0 0 0,0-1-1,0 1 1,0-1 0,0 1 0,0 0-1,0 0 1,11 189-228,0 1-199,-11-160 395,-1 0-1,-2 0 1,-1 0 0,-10 38 0,10-53 38,-2 0 0,0-1 0,-1 1 0,0-1 1,-1-1-1,-1 1 0,0-1 0,-1-1 1,-19 21-1,13-19 15,0 0 0,-1-2 0,0 0 0,-1-1 0,-1 0 0,0-2 0,-1 0 0,1-1 0,-2-1 0,1-1 0,-1-1 0,-42 7 0,36-12-1365,9-2-3252,14-1-306,3-7-989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5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454 0 17214,'-48'39'1007,"1"1"1,3 2 0,1 2 0,-60 80-1,82-94-877,1 1-1,1 0 0,2 2 0,1 0 1,2 1-1,1 0 0,2 1 0,1 1 1,-5 37-1,9-30-133,2 0 1,1 0-1,6 68 1,-2-96-187,1 1-1,1-2 1,0 1-1,1 0 1,0 0 0,1-1-1,1 0 1,0 0-1,1-1 1,0 0-1,1 0 1,1 0 0,17 18-1,-18-24-266,0 0 0,1-1-1,0 0 1,0-1 0,0 0-1,1 0 1,0-1 0,0 0-1,0-1 1,0 0 0,0-1 0,1 0-1,-1 0 1,1-1 0,16 0-1,-2-2-694,0 0 0,0-2-1,0-1 1,0-1 0,35-11 0,-11-2 112,-2-2 1,77-43 0,80-69-132,-159 99 556,-9 2-212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5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69 14833,'-1'-3'151,"0"1"0,-1 0 0,0 0 0,1 0 0,-1 0 0,0 0 0,0 0-1,0 0 1,0 1 0,0-1 0,0 1 0,-1-1 0,1 1 0,0 0 0,-1 0 0,1 0-1,-1 0 1,1 0 0,-1 1 0,1-1 0,-1 1 0,0 0 0,1-1 0,-1 1 0,0 1-1,1-1 1,-1 0 0,0 0 0,1 1 0,-1 0 0,1-1 0,-1 1 0,1 0-1,-1 0 1,1 1 0,0-1 0,-1 0 0,1 1 0,0-1 0,0 1 0,-2 2 0,-7 5 53,2 1 1,-1 1-1,1-1 0,1 1 1,0 0-1,-9 18 1,-33 79-90,36-75-119,2 0 0,2 1 1,1 0-1,2 0 0,1 1 0,2 0 1,1 0-1,1 1 0,5 36 0,-3-68 5,0-1-1,1 0 0,-1 0 0,1 0 0,0 0 0,0 0 0,0 0 0,0 0 1,0 0-1,1 0 0,-1-1 0,1 1 0,0 0 0,0-1 0,0 1 0,0-1 0,0 0 1,1 0-1,-1 0 0,1 0 0,-1 0 0,1 0 0,0-1 0,5 3 0,-3-3-6,0 1-1,0-1 0,0-1 1,0 1-1,0-1 0,0 0 1,0 0-1,0 0 0,0-1 1,0 0-1,0 0 0,0 0 0,0 0 1,-1-1-1,7-3 0,7-4-104,0-1 0,-1 0 0,0-2 0,-1 0 0,0 0 0,17-20-1,5-8 63,35-49 0,-53 63 72,-2-1-1,0-1 1,-2 0-1,15-38 0,-24 49-14,-1-1 0,-1 0-1,0 0 1,-1 0 0,-2 0 0,1-1-1,-2 1 1,-2-37 0,1 51-111,-1 0 0,0 0 1,1-1-1,-1 1 1,-1 0-1,1 0 1,-1 0-1,1 0 0,-1 1 1,-1-1-1,1 0 1,0 1-1,-1-1 0,1 1 1,-1 0-1,0 0 1,0 0-1,-1 0 1,1 1-1,-6-4 0,5 3-866,-1 1-1,0 0 0,0 0 0,0 0 0,0 1 0,0 0 0,-1 0 0,1 0 0,0 0 0,-7 1 0,-4 0-3771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6.3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157 323 12645,'1'0'146,"-1"0"0,0 0 0,1 0-1,-1 0 1,0 0 0,1 0 0,-1 0 0,0 0-1,1 0 1,-1 0 0,0 0 0,0 1-1,1-1 1,-1 0 0,0 0 0,1 0 0,-1 0-1,0 1 1,0-1 0,1 0 0,-1 0 0,0 1-1,0-1 1,1 0 0,-1 0 0,0 1 0,0-1-1,0 0 1,0 1 0,1-1 0,-1 0 0,0 1-1,0-1 1,0 0 0,0 0 0,0 1 0,0-1-1,0 1 1,0-1 0,0 0 0,0 1-1,0-1 1,3 21 286,-2-17 29,3 44 723,-3 89 1,-2-93-783,0-1-244,-2-1 0,-3 1 0,-1 0 0,-2-1 0,-1-1 0,-3 1 0,-1-2 0,-2 0 0,-40 70 0,55-108-94,-1 0 1,1 0-1,-1 0 0,1 0 0,-1 0 0,0-1 0,0 1 0,0-1 1,-2 2-1,3-3-62,1 1-1,-1-1 1,1 0 0,-1 0 0,1 0 0,0 0-1,-1 1 1,1-1 0,-1 0 0,1 0 0,-1 0 0,1 0-1,-1 0 1,1 0 0,-1 0 0,1 0 0,-1 0 0,1 0-1,0-1 1,-1 1 0,1 0 0,-1 0 0,1 0 0,-1-1-1,1 1 1,0 0 0,-1 0 0,1-1 0,-1 1-1,1 0 1,0-1 0,0 1 0,-1 0 0,1-1 0,0 1-1,-1 0 1,1-1 0,0 1 0,0-1 0,0 1 0,-1-1-1,1 1 1,0-1 0,0 1 0,0 0 0,0-1 0,0 1-1,0-1 1,0 1 0,0-1 0,0 1 0,0-1-1,0 0 1,-2-30-41,2 1-1,0-1 0,2 0 0,2 1 1,11-50-1,1 18-193,41-100 0,-25 85 59,3 2 1,3 1 0,3 2-1,71-94 1,-100 150 154,2 1 0,0 0 0,0 1-1,2 1 1,-1 0 0,2 1 0,29-16 0,-36 23 5,1 0 0,0 0 0,0 2 0,0-1 0,0 1 0,0 1 0,1 0 0,-1 1 0,1 0 0,-1 0 0,1 1 0,-1 1 0,1 0 0,21 5 0,-24-3 13,0 1 1,1 0-1,-2 0 1,1 1-1,0 0 0,-1 0 1,0 1-1,0 0 0,-1 0 1,1 1-1,-2 0 0,1 1 1,-1-1-1,0 1 1,0 0-1,6 14 0,-2-5 20,-2 1-1,-1 0 1,0 1-1,-1-1 1,-1 1-1,0 0 1,1 29-1,-2-17 37,-3 1 0,0 0-1,-2 0 1,-1 0 0,-2-1-1,-1 1 1,-2-1-1,-1 0 1,-1 0 0,-1-1-1,-2-1 1,-21 38 0,11-30-45,-2-1 1,-1-1-1,-2-2 1,-1 0-1,-2-2 1,-1-2-1,-1 0 1,-2-2-1,0-2 1,-2-1-1,-60 30 1,90-51-415,1 0 0,-1-1 1,0 0-1,0 0 1,0-1-1,0 1 0,0-1 1,-10 0-1,16-1 216,-1 0-1,1 0 0,0 0 1,-1 0-1,1-1 1,0 1-1,-1 0 0,1 0 1,0 0-1,0-1 1,-1 1-1,1 0 0,0 0 1,0-1-1,-1 1 1,1 0-1,0-1 0,0 1 1,0 0-1,-1-1 1,1 1-1,0 0 0,0-1 1,0 1-1,0 0 1,0-1-1,0 1 0,0-1 1,0 1-1,0 0 1,0-1-1,0 1 0,0 0 1,0-1-1,0 1 1,0-1-1,1 1 0,2-16-3538,9-6-1260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7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554 12 9445,'-107'1'4576,"-114"-3"-1181,193-3-3418,23 4-7,1-1 1,-1 1-1,1 1 1,-1-1 0,1 1-1,-1-1 1,0 1 0,1 0-1,-1 1 1,1-1 0,-6 2-1,9 0 25,0-1 1,1 0-1,-1 0 0,1 0 0,-1 1 0,1-1 1,-1 0-1,1 0 0,0 1 0,-1-1 0,1 1 1,0-1-1,0 0 0,0 1 0,0-1 0,0 0 1,0 1-1,1 1 0,0 5-12,16 235 298,1-16 1224,-16-166-950,-4 0-1,-2-1 0,-2 1 0,-4-1 1,-22 80-1,-11-18 155,24-74-705,2 1-1,-12 61 0,29-108-6,-8 53-85,7-50 77,1-1 0,0 1 0,0-1 0,0 0 1,1 1-1,0-1 0,-1 1 0,1-1 0,1 0 1,1 6-1,-2-9-7,0 0 0,1 0 0,-1 1 0,0-1 0,0 0 0,1 0 0,-1 0 0,1 0 0,-1 0 0,1-1 0,-1 1 0,1 0 0,0-1 0,-1 1 0,1-1 0,0 0 0,-1 1 0,1-1 0,0 0 0,-1 0 0,1 0 0,0 0 0,2-1 0,2 1-70,-1-1 0,1 0 0,-1 0 0,1-1 0,-1 0 0,6-2 0,8-8-336,-1 0 1,-1-1-1,0-1 1,-1-1-1,28-30 1,-24 23-65,112-127-3158,-107 117 2529,-1-2 1,35-66 0,-55 93 849,0 0-1,-1-1 1,0 0 0,-1 1 0,1-1-1,-1 0 1,-1 0 0,0-1-1,0 1 1,0 0 0,-1 0-1,-2-14 1,2 20 256,-1 0-1,0 0 1,1 1-1,-1-1 1,0 0-1,0 0 1,0 0-1,-1 1 1,1-1-1,0 0 1,0 1-1,-1-1 1,1 1-1,-1 0 1,0-1-1,1 1 1,-1 0 0,0 0-1,0 0 1,0 0-1,1 1 1,-1-1-1,0 0 1,0 1-1,-3-1 1,-6-1 354,1 1-1,0 0 1,-19 1 0,18 0 205,-24 1 1303,-1 3 1,1 1 0,-1 1-1,2 2 1,-54 19 0,145-34-762,107-33-1297,-46 11-3068,0 3-5652,-72 19 4819,-24 5 2026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7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1 138 17202,'0'0'248,"2"0"144,3 0 24,4-5-204,-2-4-192,4 2-40,3-2-460,1-5-776,0-1-525,5-1-411,-3 1-528,0 0-136,-2-1 171,-3-1-179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7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12417,'0'0'56,"0"-6"-56,9 0-56,4-1 4,2-1-620,4-2-1464,5 1-1056,-2-3-477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59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99 381 10681,'-6'0'649,"-1"0"-1,1-1 1,0 1 0,-1-1 0,1 0-1,0-1 1,-11-3 0,14 3-547,1 1 1,-1 0 0,1-1-1,0 1 1,0-1 0,0 0-1,0 0 1,0 0-1,0 0 1,1 0 0,-1 0-1,0 0 1,1-1-1,0 1 1,0-1 0,0 1-1,0-1 1,0 1-1,0-1 1,0 1 0,0-5-1,0-4-18,0 0-1,1 0 1,0 0-1,1 0 1,0-1-1,1 1 1,0 0-1,1 1 1,0-1-1,1 0 1,0 1-1,0 0 1,1 0-1,0 0 1,9-11-1,-5 8-47,1 0-1,0 1 1,1 0 0,0 1-1,0 0 1,2 0 0,-1 2-1,1-1 1,1 2 0,15-9-1,-25 16-21,-1-1 0,1 0 0,0 1-1,0-1 1,0 1 0,1 0 0,-1 1-1,0-1 1,0 1 0,1-1-1,-1 1 1,0 1 0,0-1 0,1 0-1,-1 1 1,0 0 0,0 0-1,0 1 1,0-1 0,0 1 0,0-1-1,0 1 1,-1 0 0,1 1-1,-1-1 1,1 1 0,-1 0 0,0-1-1,0 1 1,0 1 0,0-1-1,0 0 1,-1 1 0,0-1 0,0 1-1,0 0 1,0 0 0,0 0 0,1 7-1,2 10 96,-1 1-1,-2 0 1,0 1-1,-1-1 1,-1 0-1,-2 0 1,-3 23-1,0-13 4,-2-1 0,-1 0 0,-2 0-1,-16 38 1,-65 116 524,65-137-471,-51 83 185,65-112-349,6-6 75,15-20 173,13-18-43,-11 10-156,0 1-1,1 0 0,1 1 1,15-13-1,-22 21-98,0 1-1,-1 0 1,2 0 0,-1 1 0,0-1-1,1 1 1,-1 0 0,1 1-1,0 0 1,0 0 0,0 0 0,0 1-1,9-1 1,-10 2-267,4 0-807,-1 0-1,0 1 0,0-1 0,0 2 0,0-1 0,11 4 0,12 9-4192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0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173 31 13209,'1'-2'133,"-1"0"0,1 0 0,0 1-1,0-1 1,1 0 0,-1 1 0,0-1-1,1 0 1,-1 1 0,1 0 0,-1-1 0,1 1-1,-1 0 1,1 0 0,0 0 0,0 0 0,0 0-1,0 0 1,-1 0 0,1 1 0,0-1-1,0 1 1,0-1 0,1 1 0,-1 0 0,0 0-1,0 0 1,0 0 0,0 0 0,0 0-1,0 0 1,0 1 0,0-1 0,0 1 0,0 0-1,0-1 1,0 1 0,-1 0 0,1 0 0,0 0-1,1 2 1,6 2 16,-1 1-1,0 0 1,0 1-1,-1-1 1,0 1-1,0 1 1,7 11 0,3 7-49,-1 2 1,-1 0 0,-1 0 0,-2 1-1,-1 1 1,-1 0 0,-2 1 0,-1 0-1,-1 0 1,-2 0 0,-1 1 0,-2-1-1,-1 1 1,-1 0 0,-8 48 0,3-51-66,-2-1 0,0 1 0,-2-2 0,-1 1 0,-1-2 0,-1 1 0,-1-2 0,-2 0 0,0-1 0,-2 0 0,0-1 0,-2-1 1,0-1-1,-24 18 0,33-30 30,-1-1 0,0-1 0,0 0 1,-17 7-1,24-11-334,0-1 1,0 0-1,-1-1 1,1 1-1,0-1 1,-1 0-1,1 0 0,-1-1 1,0 0-1,1 0 1,-1 0-1,1-1 1,-11-1-1,15 1-82,-1 0 0,0 0 0,0 0 1,1 0-1,-1 0 0,1 0 0,-1-1 0,1 1 0,-1 0 0,1-1 0,0 1 1,0-1-1,0 0 0,0 1 0,0-1 0,0 0 0,0 0 0,0 1 0,1-1 1,-1 0-1,1 0 0,-1-2 0,-4-29-4413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1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64 19666,'6'-16'1436,"-6"1"-356,0 8-468,0-1-432,0 2-72,0 2-108,0 1 0,0 0-276,-2 3-456,2-1-824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1.2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1 229 13613,'0'-3'977,"1"-1"-1,-1 1 1,1-1-1,0 0 1,0 1 0,3-7-1,24-42-687,-15 30 581,-1 1-448,17-25 0,-25 41-415,0 0-1,0 0 0,0 0 0,1 0 0,0 1 0,0 0 0,0 0 0,0 0 0,11-6 0,-12 9-99,-1 0 0,0 0 0,0 1 0,1-1 0,-1 1 0,0-1-1,1 1 1,-1 0 0,0 0 0,1 0 0,-1 1 0,1-1-1,-1 1 1,0 0 0,0 0 0,1 0 0,-1 0 0,0 1 0,0-1-1,0 1 1,0 0 0,-1 0 0,1 0 0,0 0 0,-1 0 0,1 0-1,-1 1 1,0-1 0,0 1 0,0 0 0,0 0 0,0 0 0,1 3-1,11 26-4378,-9-10-1967,-5-10 1928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1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93 272 12497,'-9'131'6591,"-4"-50"-6207,-40 135 0,51-209-362,1-3-34,0 0-1,0 0 1,0 0-1,-1-1 0,1 1 1,-1 0-1,-4 4 1,5-48-1250,7-5 1168,2 0-1,22-70 0,39-86 419,-68 199-322,6-17 21,45-112 11,-42 109-40,1 1-1,1 0 1,26-34 0,-36 53 18,-1 0 1,0 0 0,1 1 0,-1-1 0,1 0-1,0 1 1,0-1 0,-1 1 0,1 0 0,0-1-1,0 1 1,0 0 0,1 0 0,-1 1 0,0-1-1,0 0 1,0 1 0,1-1 0,-1 1 0,0 0-1,0-1 1,1 1 0,-1 0 0,0 0 0,1 1-1,2 0 1,-2 0 25,-1 0 1,1 1-1,0-1 1,0 1-1,-1 0 0,1 0 1,-1 0-1,0 0 0,0 0 1,1 0-1,-1 1 0,-1-1 1,1 1-1,0-1 0,-1 1 1,1 0-1,-1-1 0,2 6 1,3 9 247,-1 0 0,-1 0 1,-1 1-1,2 31 0,-4 75 720,-2-79-816,-11 159 39,0 15-415,11-216 166,1 0 1,0 1-1,1-1 0,-1 0 0,0 1 0,1-1 1,0 0-1,0 1 0,0-1 0,2 5 1,-2-7-25,0 0 0,0 0-1,1 0 1,-1 0 0,0 0 0,0 0 0,0 0 0,1 0 0,-1-1 0,1 1 0,-1-1 0,0 1 0,1-1 0,-1 1 0,1-1 0,-1 0 0,1 1 0,-1-1 0,1 0 0,-1 0 0,1 0-1,-1 0 1,1-1 0,-1 1 0,3-1 0,3-1-136,0 1 0,-1-1 0,1-1 0,-1 0 0,1 1-1,-1-2 1,0 1 0,9-8 0,45-41-726,-50 43 748,63-62-2110,33-41-5495,-68 71 4704,1 0 183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2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20 16041,'0'-1'53,"0"0"-1,0 0 0,0 0 0,0 0 1,0 0-1,0 0 0,0 0 0,-1 0 1,1 0-1,0 0 0,0 0 0,-1 1 1,1-1-1,-1 0 0,1 0 1,-1 0-1,0-1 0,0 2 9,1 0 0,-1-1 0,1 1 0,-1 0 0,1 0 0,-1 0 0,1-1 0,-1 1 0,1 0 1,-1 0-1,0 0 0,1 0 0,-1 0 0,1 0 0,-1 0 0,1 0 0,-1 0 0,1 0 0,-1 1 0,1-1 0,-1 0 0,0 1 0,-3 0 159,1 1-1,0 0 1,0 0-1,0 1 1,0-1-1,0 1 1,0 0-1,-2 3 1,-20 30 407,2 0 0,1 2-1,-25 62 1,42-88-565,-31 69 68,-43 145 1,67-179-173,2 1 1,2 0 0,2 0-1,0 84 1,6-121-7,0 0 0,1 0 0,1-1 1,3 16-1,-4-23 9,0 0-1,0 0 1,1-1 0,-1 1 0,0 0 0,1-1 0,0 1-1,0-1 1,-1 0 0,1 0 0,1 1 0,-1-1 0,0-1-1,0 1 1,1 0 0,-1 0 0,1-1 0,0 1 0,-1-1 0,5 1-1,1 1-79,1-1 1,-1-1-1,1 0 0,-1 0 0,1-1 0,0 0 0,-1 0 0,1-1 0,-1 0 0,1 0 0,-1-1 1,1-1-1,-1 1 0,0-1 0,10-5 0,2-2 16,0-1 0,-1-1 0,0-1 0,28-25 0,-20 14 272,0-2 0,-2-1 0,-2-1 0,0-1 0,30-52 0,-42 62 12,-1 0 0,-1-1 0,-1 0 0,0 0 0,-2-1 0,0 0 0,-1-1 0,-2 1 0,0-1 0,0-39 0,-4 54-154,0 0 1,0 0 0,0 0-1,-1 1 1,0-1 0,0 0-1,-1 1 1,1-1 0,-2 1-1,1 0 1,-1 0 0,0 0-1,0 0 1,0 1-1,-1-1 1,-7-5 0,-6-4-712,-1 0-1,-1 2 1,-31-17 0,10 6-3327,10 5-1821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21.7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238 162 6865,'-5'0'193,"-15"0"1088,20 0-1195,-1 0 1,1 0 0,-1 0-1,1 0 1,-1-1-1,1 1 1,-1 0 0,1 0-1,-1 0 1,1-1 0,0 1-1,-1 0 1,1 0-1,-1-1 1,1 1 0,0 0-1,-1-1 1,1 1-1,0 0 1,-1-1 0,1 1-1,0-1 1,-1 1-1,1-1 1,0 1 0,0 0-1,0-1 1,-1 1 0,1-1-1,0 1 1,0-1-1,0 0 1,36-3 413,225-19-681,-161 17 266,-95 6 1,0 0 0,-1-1-1,1 1 1,-1-1 0,1 0 0,-1 0 0,1-1-1,-1 1 1,0-1 0,0 0 0,0 0 0,6-4-1,-9 5-44,-1 1-1,1-1 1,-1 1-1,1-1 1,-1 0-1,0 1 0,1-1 1,-1 0-1,0 1 1,0-1-1,1 0 0,-1 1 1,0-1-1,0 0 1,0 0-1,0 1 1,0-1-1,0 0 0,0 0 1,0 1-1,0-1 1,0 0-1,-1 0 0,1 1 1,0-1-1,0 0 1,-1 1-1,1-1 1,0 0-1,-1 1 0,1-1 1,-1 1-1,1-1 1,0 0-1,-1 1 0,0-1 1,1 1-1,-1 0 1,1-1-1,-1 1 1,0-1-1,-2-1-20,1 1 0,-1-1-1,1 1 1,-1-1 0,0 1 0,1 0 0,-1 0-1,0 1 1,-3-2 0,-19 2-106,-1 1-1,1 1 1,-1 1-1,1 1 1,0 1-1,-30 11 1,26-8 118,0 0 1,0-2 0,-1-2-1,-33 2 1,50-6 141,-36-2 397,46 1-565,-1 1 0,1-1 0,0 0 1,0 0-1,0-1 0,0 1 0,0-1 0,0 1 1,0-1-1,0 0 0,0 0 0,-3-3 0,8 2-198,6 1 200,12 2 130,-19 0-150,105-1-19,184-26 1,-266 23 48,-8 1 166,-1 1 0,20-1 587,-62 3-304,-97 25 252,33-5 90,32-12-60,-1-2-1,-66-3 0,543-25-1421,-372 18 735,-43 4 179,-9-1-6,-23 2 206,-48-2 250,-22-5 278,1-5-1,-180-44 1,272 52-1295,7 2 165,16 1 170,27 2 190,362 28-799,-381-26 434,-23-4 167,-1 0-1,0 0 0,0 0 1,0 0-1,0 0 0,0 0 0,0 0 1,0 0-1,0 0 0,0 0 0,0 0 1,1 0-1,-1 0 0,0 0 1,0 0-1,0 0 0,0 0 0,0 0 1,0 0-1,0 0 0,0 0 0,0 0 1,0 0-1,0 0 0,0 1 1,0-1-1,1 0 0,-1 0 0,0 0 1,0 0-1,0 0 0,0 0 0,0 0 1,0 0-1,0 0 0,0 0 1,0 1-1,0-1 0,0 0 0,0 0 1,0 0-1,0 0 0,0 0 0,0 0 1,0 0-1,0 0 0,0 0 1,0 1-1,0-1 0,-1 0 0,1 0 1,0 0-1,0 0 0,0 0 1,0 0-1,0 0 0,0 0 0,0 0 1,0 0-1,-15 6 89,-99 26-106,61-16-20,-96 17 0,98-29-307,92-6 164,0-2 0,47-11 1,-17 2-115,146-19 239,-225 31 373,-100 2-122,-105 25 195,-54 4 284,301-34-541,43-10-1,-22 2-216,89-12-448,171-34 438,-314 58 106,0 0 0,-1 0 0,1 0 1,0 0-1,-1 0 0,1-1 0,-1 1 0,1 0 0,0 0 0,-1 0 0,1-1 1,-1 1-1,1 0 0,-1-1 0,1 1 0,-1 0 0,1-1 0,-1 1 0,1-1 1,0 0-1,-10-4 184,-21 1 78,-33 0-22,-1 2 0,0 4 0,-78 11 0,136-12-998,-4 0-19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27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4 350 6529,'0'0'61,"0"0"-1,0 0 1,-1 0 0,1 0 0,0 0 0,0 0 0,0 0 0,0 0 0,0-1 0,-1 1 0,1 0 0,0 0 0,0 0 0,0 0 0,0 0 0,0 0 0,0 0 0,0 0 0,-1 0-1,1-1 1,0 1 0,0 0 0,0 0 0,0 0 0,0 0 0,0 0 0,0-1 0,0 1 0,0 0 0,0 0 0,0 0 0,0 0 0,0 0 0,0-1 0,0 1 0,0 0 0,0 0-1,0 0 1,0 0 0,0 0 0,0-1 0,0 1 0,0 0 0,9-3 1539,17 0-26,-21 2-1139,250-15 4810,35-4-2579,72-18-1970,501-40 11,-135 56 508,1 23-464,-301 0-232,-99-3 9,472 10 324,-704-2-859,450 14 4,-505-19 7,168-7 138,-187 3-265,0-2 0,31-9 0,8-2-352,105-17-45,-95 19-256,124-8-1,-11 2 853,-167 16-53,0 0 0,-1-2 0,25-11 0,29-9-27,-68 26 43,38-8-1559,-21 9-2870,-18-1 3662,-1 1 1,0-1 0,1 1 0,-1-1 0,0 1 0,0 0 0,1-1 0,-1 1 0,0 0 0,0 0 0,2 1 0,4 8-4206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25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 3564,'4'9'9298,"156"-5"-5359,94-2-3582,87-31 82,242-10-19,-14 45-253,-389 5-322,206 42 0,-150-6 320,417 62-225,-235-60 238,-121-12 87,186-1-616,15 2 396,-109-13-327,-126-13 108,-71-8 616,-56-3-1526,-46 5-3917,-74-5-22,-11-1 2517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27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523 1 10425,'-48'42'1444,"-2"2"180,0 2-132,1 3-504,1 3-403,0 0-293,2-2-172,0 3-120,1-1-112,-1 1-1833,0 1-3087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31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1124 7441,'3'0'10968,"8"-15"-8891,12-23-2819,57-115 599,80-220 0,-152 350 157,0-2 0,-2 1-1,-1-1 1,0 0-1,-2 0 1,-1 0 0,-2-40-1,0 64-14,0 0 0,-1 0 0,1-1-1,0 1 1,0 0 0,-1 0 0,1 0-1,0 0 1,-1 0 0,1 0 0,-1 0 0,1 0-1,-1 0 1,0 0 0,1 0 0,-1 1 0,0-1-1,0 0 1,1 0 0,-3-1 0,3 2 2,-1 0 0,1 0 0,-1 0 0,0 0 0,1 0 0,-1 0 0,1 0 0,-1 0 0,1 0 0,-1 1 0,1-1 0,-1 0 0,1 0 0,-1 0 0,1 1 0,-1-1 0,1 0 0,-1 1 0,1-1 0,-1 0 0,1 1 0,-1-1 0,1 0 0,0 1 0,-1-1 0,1 1 0,0-1 0,-1 1 0,1-1 0,0 1 0,0-1 0,0 1 0,-1-1 0,1 1 0,0-1 0,0 1-1,0-1 1,0 1 0,0-1 0,0 1 0,0 0 0,0 0 0,-7 41-11,1 0 0,3 0 0,3 79 0,1-53 1,-1-39 69,1-1-1,1 0 1,1 1 0,2-1-1,16 54 1,-21-81-9,1 1 1,-1-1-1,1 1 0,0-1 0,-1 0 1,1 1-1,0-1 0,0 0 1,0 1-1,0-1 0,0 0 0,0 0 1,0 0-1,0 0 0,1 0 0,1 1 1,-2-2-25,0 0 0,-1 0 0,1 0 0,0 0 0,0 0 0,0 0 0,0 0 0,0 0 0,0 0 0,-1-1 0,1 1 0,0 0 1,0 0-1,0-1 0,-1 1 0,1-1 0,0 1 0,0-1 0,-1 1 0,1-1 0,0 1 0,-1-1 0,1 0 0,-1 1 0,1-1 0,-1 0 0,1 0 0,-1 1 1,1-3-1,13-21 109,-1-1 1,-1-1-1,14-42 1,-11 26-127,13-33-255,68-165 20,-73 189-768,3 1-1,50-73 1,-65 108-14,1 0-1,0 1 1,25-23 0,-32 32 436,1 1 1,1-1-1,-1 1 1,0 0-1,1 1 0,0 0 1,0 0-1,0 0 1,0 1-1,1 0 1,-1 0-1,10 0 1,20 1-2567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31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758 0 10529,'-20'14'1467,"1"1"-1,0 1 1,-29 33-1,-43 62-256,59-71-678,-150 198 140,-49 61-4693,207-271-66,-43 40 0,43-46 1297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32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1011 8537,'0'13'-116,"-1"-9"509,1 0-1,0 0 1,0 0-1,0 0 0,1 0 1,0 0-1,1 8 1,-1-12-306,-1 1-1,0 0 1,1-1 0,-1 1-1,1-1 1,-1 1 0,1 0-1,-1-1 1,1 1 0,-1-1 0,1 0-1,0 1 1,-1-1 0,1 1-1,0-1 1,-1 0 0,1 1-1,0-1 1,0 0 0,1 1-43,0-1-1,0 0 1,0 0 0,0 0 0,0-1-1,0 1 1,0 0 0,-1-1-1,1 1 1,4-2 0,-1-1-22,1 1-1,-1-2 1,0 1 0,1 0 0,-1-1-1,-1 0 1,1 0 0,6-8 0,33-43 69,-28 33-69,18-23 312,-2-1-1,-2-2 1,-2 0-1,-2-2 1,-3-1-1,-1-2 1,21-80 0,-40 113 20,0 0 1,-1 0 0,-1-30-1,-1 45-368,-2-7-53,-3 13-3,4 0 60,0 0 0,0 1 1,0-1-1,0 1 0,0-1 0,0 1 0,1 0 0,-1-1 1,1 1-1,-1 2 0,-13 106 331,3 216 0,11-300-191,0-25-146,3 27 848,-3-27-804,0-1 1,1 1-1,-1-1 1,0 1-1,0-1 1,1 0-1,-1 1 1,0-1-1,1 1 1,-1-1-1,0 0 1,1 1-1,-1-1 1,1 0-1,-1 1 1,0-1-1,1 0 1,-1 0-1,1 1 1,-1-1-1,1 0 1,-1 0-1,1 0 1,-1 0-1,1 0 1,-1 1-1,1-1 1,0 0-1,-1 0 1,1 0-1,-1-1 1,1 1-1,-1 0 1,1 0-1,-1 0 1,1 0-1,-1 0 1,1-1-1,-1 1 1,1 0-1,-1 0 1,0-1-1,1 1 1,-1 0-1,1-1 1,-1 1-1,0 0 1,1-1-1,0 0 1,4-4-9,0 0 0,0 0 0,0 0 0,0-1 0,-1 0-1,0 0 1,5-11 0,3-4-38,139-243-111,-35 55-514,-32 74-2273,11 7-4193,-47 73 2572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2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33 532 5817,'27'-7'7392,"10"-12"-5460,40-30-3022,-63 40 1727,106-78-426,147-138 0,-192 159 52,-61 54-215,-5 5 182,0-1 1,-1 0-1,0 0 0,14-18 1,-22 25-22,-10 10-105,-104 96-588,-5-5-1,-144 92 1,238-175 463,-79 60-169,88-66 230,16-9-14,0-2-49,-21 15-790,13-8 642,-32 27-104,48-30 7077,12 16-6574,-12-13 261,27 23-468,2-1 0,1-2-1,44 25 1,-36-23 320,-1 3 0,-2 1 0,-1 2 0,-2 3-1,-2 0 1,66 87 0,-76-91-120,-27-33-108,-1 1-33,0-2-11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2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18706,'2'-1'205,"-1"1"0,0-1 0,1 0 0,-1 1 0,0-1 0,1 1 0,-1 0 0,1-1-1,-1 1 1,1 0 0,-1 0 0,1 0 0,1 0 0,0 0 75,136-4 2373,3 1-1851,-122 0-3748,29-6 0,-34 4-1416,0 1 1,23-13-1,-23 10 229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2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0 8005,'-2'7'861,"0"-1"0,0 0 1,0 0-1,1 1 0,0-1 1,0 1-1,0-1 0,1 1 1,1 12-1,0-18-783,-1-1 0,1 1 0,0 0 0,-1-1 0,1 1 0,-1-1 0,1 1 0,0-1 0,0 1 0,-1-1 0,1 0 0,0 1 0,0-1 0,-1 0 0,1 0 0,0 1 0,0-1 0,0 0 0,-1 0 0,1 0 0,0 0 0,1 0 0,25 0 180,-19 0-148,131-2 472,185 7-898,-251 3 846,114 29 0,67 35-302,-201-56-175,18 10 1779,-93-34-1363,16 6-4919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3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1002 100 7437,'6'-99'6680,"-6"124"-3451,-26 289-851,0-2-1317,26-278-992,-5 134 391,5-164-444,0-2-2,0 1 0,0-1 0,0 1 0,-1-1 0,1 1 0,0-1 0,-1 0 0,0 1 0,0 1 0,0-3 46,-6-1 54,-1 1 1,0 0 0,1 1-1,-12 3 1,-14 3-87,-235 18 969,219-21-108,0-3-1,1-2 1,-1-2 0,1-2-1,-91-19 1,-70-37 1732,204 58-2368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4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458 44 15689,'-1'-3'105,"0"2"0,0-1-1,0 0 1,-1 0-1,1 0 1,0 0 0,-1 1-1,1-1 1,-1 1 0,1-1-1,-1 1 1,0-1-1,0 1 1,0 0 0,0 0-1,0 0 1,0 0-1,-4-1 1,3 1 33,1 1 0,-1 0 0,0 0 0,0 0-1,0 1 1,0-1 0,0 0 0,1 1 0,-1 0 0,0 0 0,0 0 0,1 0-1,-1 0 1,-4 3 0,-22 15 228,0 1 1,2 2-1,0 1 0,2 1 0,0 1 1,2 1-1,0 1 0,2 1 0,-24 42 0,29-42-500,2 0-1,0 1 0,2 1 0,2-1 1,0 2-1,2-1 0,2 2 0,0-1 1,2 0-1,2 1 0,1 0 0,1-1 0,6 46 1,-4-64-81,0-1 0,1 1 1,1-1-1,0 0 0,0-1 1,7 13-1,-8-19 97,0 0 1,0 0-1,1 0 1,-1 0-1,1-1 1,0 1-1,1-1 1,-1 0-1,1 0 1,-1-1-1,1 1 1,0-1-1,1 0 1,9 4-1,-3-3 26,1-1 0,-1-1 0,0 0 0,1 0 0,-1-1 0,1-1 0,-1 0 0,1-1 1,-1 0-1,19-5 0,-9 1 165,-1-1 0,0-1 0,0-1 0,-1-1 0,21-12 0,-14 5 79,-1-2 0,-1 0-1,-1-1 1,0-2 0,-2 0-1,0-1 1,-1-2 0,28-42-1,-38 49-34,-1-1 1,-1 0-1,-1 0 0,0-1 0,-1 0 0,4-23 0,-8 27 2,0 0 0,-2 0-1,0 0 1,0 0 0,-2 0 0,0 0-1,0 0 1,-8-29 0,4 28-10,-1 0 0,0 0 0,-2 1 0,1-1 0,-2 2 0,0-1 0,-21-24 0,-8-3-322,-44-38-1,21 22-1859,58 55 1614,2 2 58,-1 0 1,1 0-1,-1-1 1,1 1-1,0 0 1,0-1-1,0 1 1,0-1-1,0 1 1,0-1-1,0 0 0,0-3 1,17 10-7184,7 15 5703,-7-5 863,7 0-89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4.7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41 561 11821,'-2'23'1311,"0"0"-1,-2-1 1,-7 31-1,4-28-1199,2 0 0,-2 37 0,5-41-22,1 41 49,1-58-98,1-1 0,-1 1-1,1 0 1,0 0 0,0 0-1,0-1 1,0 1 0,1 0-1,-1-1 1,1 0 0,0 1-1,4 4 1,-5-7-26,1 1 1,0-1-1,0 0 1,0 0-1,0 0 1,0 0-1,0-1 1,0 1-1,0 0 1,0-1-1,0 0 1,0 1-1,1-1 0,-1 0 1,0 0-1,0 0 1,0 0-1,0-1 1,1 1-1,-1 0 1,2-2-1,6 0-72,-1-1-1,0 0 1,13-6 0,-1-3-7,0 0 0,0-2 0,-1 0 0,26-25 0,66-73 419,-109 109-338,84-103 508,-86 106-521,-1 0 11,0 0 0,0 0 0,0 0 0,0 0 0,0 0 0,0 0 0,0 1 0,0-1 0,0 0 0,0 0 0,0 0 0,0 0-1,0 0 1,0 0 0,1 0 0,-1 0 0,0 1 0,0-1 0,0 0 0,0 0 0,0 0 0,0 0 0,0 0 0,0 0 0,0 0 0,1 0-1,-1 0 1,0 0 0,0 0 0,0 0 0,0 0 0,0 0 0,0 0 0,1 0 0,-1 0 0,0 0 0,0 0 0,0 0 0,0 0 0,0 0-1,0 0 1,0 0 0,1 0 0,-1 0 0,0 0 0,0 0 0,0 0 0,0 0 0,0 0 0,0 0 0,0 0 0,1 0 0,-1 0 0,0 0-1,0 0 1,0-1 0,0 1 0,0 0 0,0 0 0,0 0 0,0 0 0,0 0 0,0 0 0,0 0 0,0 0 0,0-1 0,0 1 0,1 0 0,-1 17 316,-6 22-161,-3-3-62,1 0 0,1 1 0,-1 58 0,8-94-91,0 0 0,-1 0 0,1 0 0,0 0 0,0 0 0,1 0 0,-1 0 0,0 0 0,0 0 0,0 0 0,1 0 0,-1 0 0,0 0 0,1 0 0,-1 0 0,1-1 0,-1 1 0,1 0 0,0 0 0,0 1 0,1-2-4,-1 1-1,1-1 1,0 1 0,-1-1 0,1 0-1,0 1 1,-1-1 0,1 0 0,0 0 0,2 0-1,1 0-12,3-1 10,1 0 0,-1 0 0,1-1 1,-1 0-1,0-1 0,0 1 0,0-2 0,0 1 1,13-8-1,7-7-139,30-25 1,-43 32 28,25-22-7,-1-1 0,-2-3 0,-2 0 0,45-62 0,103-181 754,-84 122 75,-86 137-464,-6 9-78,0 0-1,1 0 1,0 1-1,1 0 1,1 1-1,13-12 1,-23 38 1524,-6 8-1417,0 0 0,-1-1 1,-2-1-1,0 1 0,-13 21 1,6-9-162,-109 224 26,-22 48-1899,129-266 329,-12 44 0,14-20-2118,14-48-275,-1 32 1,5-26-638,7-11 804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54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21 21822,'-13'-12'228,"4"5"-72,4 5 972,14 4-928,12 5 16,8 2-188,8-2-28,9-3-640,11-2-252,8-2-236,6 0-516,6 0-124,5-2-413,-2-6-1219,0 0-880,-3 3 447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11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768 326 3852,'-2'-1'10143,"-6"-9"-9709,-97-106 557,10 13-998,82 87 71,-53-61-167,62 75-358,6 7 393,6 7 125,49 49-180,122 98-1,2 0 198,-146-126-14,-20-20-21,0 1 0,16 20-1,-27-26 3140,-13-14-2513,-12-11-714,13 9 123,-1 0-1,-1 0 1,1 1-1,-2 0 1,-18-9-1,27 16-90,-1 1 0,1 0-1,0 0 1,0-1 0,0 1-1,0 0 1,0 1-1,1-1 1,-1 0 0,0 1-1,0-1 1,1 1 0,-1-1-1,1 1 1,-2 2-1,-8 6 10,-128 74 76,35-23-76,84-50-32,16-8 71,-1-1 0,1 1-1,-1 0 1,-7 6 0,12-9 129,-29 10 807,-421 81-660,446-90-314,3-1-1,-1 0 0,1 0 1,0 0-1,0 0 0,-1 1 1,1-1-1,0 0 0,0 1 1,0-1-1,0 0 0,0 1 1,-1 0-1,0 0 0,2-1 198,-17 0-169,13 1 3,3 0-23,0-1-1,0 0 0,0 0 0,0 0 0,0 0 1,0 0-1,0 0 0,0 0 0,0 0 0,0 0 1,0 0-1,0 0 0,0 0 0,0-1 1,0 1-1,0 0 0,0-1 0,0 1 0,-1-2 1,2 2-59,0-1 568,0 0-491,0-1 590,0 2-574,1 0 0,-1 0 0,0 0 0,1-1 0,-1 1 0,0 0 0,1 0 0,-1-1 0,0 1 0,1 0 0,-1-1 1,0 1-1,0 0 0,1-1 0,-1 1 0,0-1 0,0 1 0,0 0 0,0-1 0,1 1 0,-1-1 0,0 1 0,0 0 0,0-1 0,0 1 1,0-1-1,0 1 0,0-1 0,0 1 0,0-1 0,-1-13-149,1 13 167,-7-270-254,-1 2-28,8 269 218,-1 0 0,1 1 0,-1-1 0,1 0 0,0 0 0,-1 0 0,1 1 0,-1-1 0,1 0 0,0 0 0,-1 1 0,1-1 0,0 0 0,0 1 0,-1-1 0,1 0-1,0 1 1,0-1 0,-1 0 0,1 1 0,0-1 0,0 1 0,0-1 0,0 1 0,-1 0 0,5 0-54,-1 0 0,1-1 1,-1 1-1,1-1 0,-1 1 0,1-1 0,-1 0 0,1 0 1,3-1-1,-2 1 40,22-2-58,0-1 0,-1-1 1,44-13-1,-1 1-95,44-9-552,77-13-1206,-151 33-1672,52-1 0,-90 6 3333,0 0-1,0 0 1,0 0 0,0 0 0,0 1 0,0-1 0,0 0 0,0 0 0,0 1 0,-1-1 0,1 0-1,0 1 1,0-1 0,0 1 0,0-1 0,0 1 0,1 1 0,4 4-2993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3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51 647 15781,'7'6'199,"-1"-1"-1,0 1 1,0 0 0,0 0-1,-1 1 1,0 0-1,0 0 1,-1 0-1,5 10 1,2 9 305,12 38 0,-15-37-349,-1 0-1,-2 1 1,-1 0 0,0 30-1,-3-10-92,-9 77 0,3-85-351,-14 56 0,14-80-227,1-1 0,-2 0 0,0 0-1,-1 0 1,0-1 0,-15 21 0,21-34 270,0 1-1,0-1 1,1 0 0,-1 1 0,0-1 0,0 0-1,0 0 1,0 0 0,0 0 0,-1 0 0,1 0-1,0-1 1,0 1 0,-1 0 0,1 0 0,0-1-1,-1 1 1,1-1 0,-1 1 0,1-1 0,-1 0-1,1 0 1,-1 1 0,1-1 0,-1 0-1,1 0 1,0 0 0,-1-1 0,1 1 0,-1 0-1,1 0 1,-1-1 0,1 1 0,-2-2 0,1 1-153,0-1 0,0 1 0,0-1 0,0 1 0,1-1 0,-1 0 0,0 0 0,1 0 0,0 0 0,-3-4 0,-3-16 594,2-11-245,2 1 1,2-1-1,2-41 1,1 27 181,37-423 9427,-17 270-4667,7-21-385,-21 181-4065,1 1-1,3 1 1,24-58 0,-34 90-466,1 1-1,1-1 1,-1 1 0,1 0-1,0-1 1,0 2 0,0-1 0,6-4-1,-9 8 22,0 0 0,0 0 0,0 0 0,1 0 0,-1 0-1,0 1 1,0-1 0,1 1 0,-1-1 0,1 1-1,-1-1 1,0 1 0,1-1 0,-1 1 0,1 0 0,-1 0-1,1 0 1,-1 0 0,1 0 0,-1 0 0,1 1 0,-1-1-1,0 0 1,1 1 0,-1-1 0,1 1 0,-1-1-1,0 1 1,1 0 0,-1-1 0,0 1 0,0 0 0,0 0-1,0 0 1,0 0 0,0 0 0,0 0 0,0 0-1,0 0 1,1 3 0,5 5 5,-2 1-1,0 0 1,0 0-1,0 1 1,-1-1-1,3 16 1,12 71-65,-13-57-41,1 15-1211,-3-11-1833,5-3-4058,-3-29 3212,1-3 513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3.5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0 7477,'0'0'7934,"0"26"-3633,0-26-4301,-6 463 711,6-349-640,0-114-48,1-1 1,0 1 0,0 0-1,0-1 1,0 1-1,0 0 1,-1-1-1,1 1 1,0-1-1,0 1 1,-1-1 0,1 0-1,0 1 1,-1-1-1,1 0 1,-1 1-1,2-2 1,20-44 148,27-81 1,-26 64-103,14-35-61,58-110 0,-93 204-53,-1 2 40,-1 1 0,1 0-1,0-1 1,0 1 0,-1 0 0,1-1 0,0 1 0,0 0 0,0 0 0,0 0 0,0-1 0,1 1 0,-1 1 0,0-1 0,0 0-1,1 0 1,1 0 0,-3 1 15,1 0 0,-1 1 0,1-1 0,-1 1 0,1-1 0,-1 1 0,0 0 0,1-1 0,-1 1 0,0-1 0,1 1 1,-1 0-1,0-1 0,0 1 0,1 0 0,-1-1 0,0 1 0,0 0 0,0-1 0,0 1 0,0 0 0,0-1 0,0 1 0,0 0 0,0-1 0,-1 1 0,1 0 0,0 0 0,0 5-2,3 122 192,-2-29 125,24 164 0,-24-258-360,0 0 0,0-1 0,0 1-1,1 0 1,0-1 0,3 8 0,-4-11-51,-1 0 0,1 0 0,0 0 0,0 0 1,0 0-1,0 0 0,0 0 0,0-1 0,0 1 0,0 0 1,0 0-1,0-1 0,1 1 0,-1-1 0,0 1 1,0-1-1,1 0 0,-1 1 0,0-1 0,1 0 0,-1 0 1,0 0-1,1 0 0,-1 0 0,0 0 0,1 0 1,-1 0-1,0 0 0,3-2 0,5-1-1109,-1 0 0,1-1 0,-1-1 0,0 0 0,0 0 0,0 0 0,13-13 0,-11 10-36,32-26-2815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0:04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21 127 13169,'0'-40'2457,"1"-45"1547,-1 83-3241,1 4-236,1 10 18,0 17-86,-21 679 656,12-461-1281,6-194-3205,1 0-3465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14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958 329 7233,'-5'-1'732,"0"0"0,0-1 1,0 1-1,0-1 1,1 0-1,-1 0 0,0-1 1,1 0-1,0 1 1,-1-1-1,-5-7 0,-20-10 893,-2 3-1431,2-2 0,0-1 0,0-1 0,2-2 0,-39-40 0,-42-47-365,105 107-370,4 4 216,7 11 124,13 16 172,-2-9-186,1-1 1,1 0-1,1-2 1,43 27-1,99 40-932,-90-49 1111,-29-10 186,-49-23 377,0 0 0,-1 0 0,1-1-1,0 1 1,-7-2 0,3 1-502,1 1 1,-1 0-1,1 0 0,-1 0 0,1 1 0,0 0 0,-1 1 0,1 0 0,1 0 0,-1 1 0,0 0 0,1 0 0,0 0 0,-12 11 0,-110 94 228,111-96-327,14-10 61,0-1 0,1 1 0,-1-1-1,1 1 1,0 0 0,-6 7-1,4-5-64,4-4 85,0 0-1,0 0 1,0 0 0,0 0 0,0 0 0,0 0 0,0 0 0,1 0 0,-1 0 0,0 0 0,1 0 0,-1 0 0,1 1 0,-1-1 0,1 0 0,0 0 0,-1 0 0,1 3 0,0-4 62,-25 16-9,11-9-86,0-1 0,-1 0-1,1-1 1,-22 4 0,-65 9-98,58-12 172,-269 32 685,311-38-706,1 0-1,-1 0 1,1 0 0,-1 0-1,1 0 1,-1 0 0,1 0-1,-1 0 1,1 0 0,-1 0-1,1 0 1,-1 0 0,1 0-1,-1 0 1,1 0 0,-1-1-1,1 1 1,-1 0 0,1 0-1,-1-1 1,1 1 0,-1 0-1,1 0 1,0-1 0,-1 1-1,1-1 1,0 1 0,-1 0-1,1-1 1,-1 0 0,1-16 831,1 1-1100,-13-154-30,0 24-57,11 117 365,2 10-95,-6-35 0,2 48-306,9 8-149,175-11-661,2-15-7936,-123 13 4635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2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50 265 19362,'-4'-2'268,"1"0"1,0 0-1,-1 0 1,1-1-1,0 1 0,0-1 1,1 0-1,-1 0 1,0 0-1,1 0 1,0 0-1,0-1 1,0 1-1,0 0 0,0-1 1,1 0-1,0 1 1,-2-8-1,2 8-261,1 0 0,-1 0-1,1 0 1,0 0 0,0 0 0,1 0-1,-1 0 1,0 0 0,1 0-1,0 0 1,0 0 0,0 0 0,0 0-1,0 0 1,0 0 0,1 1-1,0-1 1,-1 1 0,1-1 0,0 1-1,0-1 1,0 1 0,0 0 0,4-2-1,24-19-1023,2 2-1,35-18 0,-20 17-3017,0 5-3459,-22 9 1570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16324 175 4124,'-1'-8'6611,"-2"3"-5252,-21-5-825,0 2 1,-1 1-1,0 0 1,0 2-1,-51-4 1,38 5 787,-61-15 1,36 0-20,34 9-1176,0 2 1,0 0-1,-1 2 0,1 2 0,-32-2 0,-501-2 697,470 2-791,67 3 49,-61-11-75,86 14-19,-1 0 1,1 0-1,-1-1 1,1 1-1,-1 0 1,1 0-1,-1 0 0,1 0 1,0 0-1,-1 0 1,1 0-1,-1 0 1,1 0-1,-1 0 0,1 0 1,-1 1-1,1-1 1,0 0-1,-1 0 1,1 0-1,-1 0 1,1 1-1,0-1 0,-1 0 1,1 1-1,0-1 1,-1 0-1,1 0 1,0 1-1,-1-1 0,1 0 1,0 1-1,0-1 1,0 1-1,-1-1 1,1 0-1,0 1 0,0-1 1,0 1-1,0-1 1,0 1-1,-1-1 1,1 0-1,0 1 1,0-1-1,0 1 0,0-1 1,1 1-1,-1-1 1,0 1-1,-2 7-71,-4 33-23,2 0 1,2 1-1,3 56 0,3-67 117,1 0-1,1 0 1,2 0-1,1-1 0,14 30 1,-2 3 8,11 41 378,-4 1-1,-6 2 1,17 203 0,-35-245-333,20 478 703,-32-293-671,4-192-54,-2 75 108,6-132-150,-1 17-41,2-1 1,0 0 0,5 24-1,18 85 57,8 34-95,-25-126 146,-1 0 0,-2 0 1,0 58-1,-4-89-38,-1 0 1,1 0-1,-1 1 1,0-1-1,0 0 0,0 0 1,0 0-1,0 0 0,-1 0 1,0 0-1,1-1 0,-1 1 1,0 0-1,0-1 1,0 0-1,-1 1 0,1-1 1,-1 0-1,1 0 0,-1 0 1,0 0-1,-4 2 0,-7 2 60,1 1 0,-1-2-1,-21 7 1,33-12-89,-37 11 115,0-3 0,-49 5 0,-84-1 148,124-10-288,-195 0 174,110-22 43,36 4-37,-351-10 764,207 18-917,-79-29 711,4-24 16,230 43-1066,34 11 240,0 3-1,-1 1 1,-80 7-1,-323 54 292,252-25-254,-849 53 86,231-19 96,153-8 71,226-46-264,-4 1-215,122 6 297,-286 19-533,336-15 632,-393 16-392,205-51 627,-320 29-258,252 6-122,-2-24-176,-14 2-191,33 31 437,-57 0-78,461-34 126,-139-21 0,190 14 45,-10-1 24,1-2 0,-104-31 0,167 40-189,4 3 9,0-1 1,0-1-1,0 1 0,1 0 0,-1 0 1,0 0-1,0 0 0,1-1 0,-1 1 1,0 0-1,0-1 0,1 1 0,-1 0 1,0-1-1,1 1 0,-1-1 1,0 1-1,1-1 0,-1 0 0,1 1 38,-50-13 7,1-1-1,1-3 1,-83-41-1,70 24 91,1-3 0,-64-53 0,-20-22-89,143 111-794,4 1 322,10 5 211,15 6 267,102 55-136,181 121 0,-226-128 16,-12-24 41,-111-15 859,-143 108-936,152-104 227,1 2-1,1 1 1,-44 56 0,-73 117 19,130-181-101,2 1-1,-20 39 0,31-58 22,-1 0 0,1 0 0,-1-1 0,0 1 1,1-1-1,-1 1 0,0-1 0,0 0 0,1 0 0,-1 1 0,0-1 0,0 0 1,1 0-1,-1-1 0,-3 0 0,-1 1-34,-33 3 107,1 1 0,-1 2 0,-55 16 0,45-10-32,-217 61-339,19-4 370,215-61-115,-1-1-1,1-2 1,-50 2 0,81-7 25,1-19 1,-2 6-52,-1 0 0,-8-24 0,1 4-31,-33-138-249,-67-220-24,60 251-330,34 89 583,4-1 0,-11-78 0,23 129 76,0 1-1,0 0 1,0 0-1,0-1 1,0 1-1,0 0 1,0 0-1,0-1 1,0 1-1,0 0 0,0-1 1,0 1-1,0 0 1,0 0-1,0-1 1,0 1-1,0 0 1,0 0-1,0-1 1,0 1-1,0 0 1,0 0-1,0-1 1,1 1-1,-1 0 1,0 0-1,0-1 1,0 1-1,0 0 1,1 0-1,-1 0 0,0-1 1,0 1-1,1 0 1,-1 0-1,0 0 1,0 0-1,0 0 1,1-1-1,-1 1 1,0 0-1,1 0 1,-1 0-1,0 0 1,0 0-1,1 0 1,-1 0-1,0 0 1,0 0-1,1 0 0,-1 0 1,0 0-1,1 0 1,-1 0-1,0 0 1,0 1-1,1-1 1,-1 0-1,1 0 1,7 1-93,29-4 107,-1-1-1,1-2 0,-1-2 1,60-20-1,-8 2 18,-27 10 12,57-16 106,171-23 1,-11 42-391,-160 17-3422,-79-1-734,1 1-2545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1 13577,'-11'1'348,"0"1"-1,0 0 0,0 1 0,0 0 1,1 1-1,-1 0 0,1 1 0,0 0 1,0 0-1,1 1 0,-1 1 1,-14 12-1,13-8-129,0 1 1,1 0-1,1 0 0,-1 1 1,2 1-1,0-1 0,1 1 1,-10 25-1,8-12 62,1 1 0,1 1 0,1-1 0,-3 47 0,5 117 514,4-179-754,2 33-12,1 0 1,13 68 0,-11-90-31,2 0 0,0-1 0,1 0 0,1 0 0,2-1 0,17 29 0,-24-45-62,0 0 1,1 0 0,0-1 0,0 0-1,0 1 1,1-2 0,0 1 0,0-1-1,0 0 1,0 0 0,0 0 0,1-1-1,0 0 1,0-1 0,0 1 0,0-1-1,0 0 1,0-1 0,0 0 0,1 0-1,-1-1 1,0 0 0,1 0 0,-1 0-1,0-1 1,1 0 0,-1-1-1,0 0 1,0 0 0,0 0 0,0-1-1,12-6 1,-2-1-274,0-1 1,0 0-1,-1-1 0,-1-1 1,0 0-1,21-25 0,-15 13-127,-1-1 0,-2-1 0,20-37-1,-33 55-158,-1 0 0,0 0 0,-1 0-1,0-1 1,0 1 0,-1-1-1,0 0 1,-1 0 0,0 0-1,-1 0 1,0 1 0,0-1 0,-1 0-1,-3-15 1,-2-21-2657,5 20 1816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33 9777,'-2'-29'5414,"1"25"-3195,0 21-1835,3 3 129,0 0-1,1 0 0,12 38 1,-2-6-234,15 101 253,14 233 0,-36 159-2475,-8-508 1108,1-8-2839,4-40-8733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11165,'0'0'1732,"0"9"968,18 187 2283,1 100-3370,13 141-1805,-25-378 236,4 78 1538,-11-136-1166,0-6-297,-6-148 155,5 54-267,5 1-1,5 0 1,21-99-1,-21 154-12,21-86-258,-25 115 212,0-1 0,1 1 0,0 0 0,1 0 0,1 1 0,11-17 0,-17 28 3,0-1 0,0 1 1,1 0-1,-1-1 0,0 1 1,1 0-1,0 0 0,-1 1 1,1-1-1,0 0 1,0 1-1,0 0 0,0 0 1,0 0-1,0 0 0,0 0 1,0 0-1,0 1 1,0 0-1,1-1 0,-1 1 1,0 0-1,4 1 0,-3 0-70,0 0-1,0 0 1,0 1-1,0-1 0,0 1 1,0 0-1,-1 0 1,1 0-1,-1 1 1,1-1-1,-1 1 0,0 0 1,0 0-1,0 0 1,-1 0-1,1 1 0,2 4 1,3 6-263,-1 0-1,-1 0 1,0 1-1,-1 0 1,0 0 0,-1 0-1,-1 1 1,2 24 0,-2 15-776,-5 60 0,2-108 1097,-2 28-211,-2 0-1,-1 0 1,-1-1-1,-2 0 1,-2 0 0,-1-1-1,-1 0 1,-2-1-1,-1 0 1,-2-1-1,-27 38 1,38-61 225,-1 1 0,0-1 0,-1 0 0,1-1-1,-2 0 1,1 0 0,-16 9 0,21-14 165,1 0-1,-1-1 1,0 0-1,0 0 1,1 1 0,-1-2-1,0 1 1,0 0-1,0-1 1,0 1 0,0-1-1,0 0 1,0 0-1,0 0 1,-1 0-1,1-1 1,0 1 0,0-1-1,1 0 1,-1 0-1,0 0 1,0 0-1,0 0 1,0 0 0,1-1-1,-1 0 1,1 1-1,-1-1 1,1 0 0,0 0-1,-3-4 1,-2-2 215,1 0 1,1-1-1,-1 0 0,2 0 1,-1-1-1,1 1 1,1-1-1,-1 0 1,-1-11-1,-1-9 541,-4-55 0,7 48-271,2 0 0,5-57 0,-4 92-574,0 0 0,0 0-1,1 1 1,-1-1 0,0 0 0,1 1 0,-1-1 0,1 1-1,0-1 1,0 1 0,-1-1 0,1 1 0,0-1 0,0 1-1,0 0 1,1-1 0,-1 1 0,0 0 0,0 0 0,1 0-1,-1 0 1,0 0 0,1 0 0,-1 0 0,1 0 0,-1 1-1,1-1 1,2 0 0,-1 1 36,0 0 0,1 0 1,-1 0-1,0 0 0,0 0 0,0 1 0,0 0 0,0-1 1,0 1-1,0 0 0,0 1 0,0-1 0,0 0 0,4 4 0,15 10 42,-1 0-1,-1 2 0,-1 0 0,28 33 1,-15-12 526,39 63 1,-29-25-29,-31-54-600,1 0 0,0-1-1,27 33 1,-38-52 13,1 0 0,-1 0 0,1-1 0,0 1 0,0-1 0,-1 1 0,1-1 0,0 1 0,0-1 0,0 0 0,1 0-1,-1 0 1,0 0 0,0-1 0,1 1 0,-1-1 0,0 1 0,1-1 0,-1 0 0,0 1 0,1-1 0,-1-1 0,0 1 0,1 0-1,-1 0 1,0-1 0,1 1 0,-1-1 0,0 0 0,0 0 0,0 0 0,1 0 0,-1 0 0,0 0 0,0-1 0,-1 1 0,1-1-1,3-2 1,6-7 14,-1 0 0,1-1 0,-2 0 0,15-23 0,-16 23-64,7-11-1078,21-40 0,-24 32-3577,-4-1-5550,-8 25 4660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73 216 9881,'-8'-11'2120,"7"19"185,7 23-658,19 64-1328,-3 2 0,-4 1 0,7 169-1,-24-23-2,-1-242-307,-5 58 274,4-55-167,0 1-1,0-1 0,0 0 1,-1 1-1,0-1 0,0 0 1,0 0-1,-4 6 0,5-11-105,1 1-1,0 0 0,-1-1 0,1 1 0,-1-1 0,0 1 0,1 0 1,-1-1-1,1 0 0,-1 1 0,0-1 0,1 1 0,-1-1 0,0 0 1,0 1-1,1-1 0,-1 0 0,0 0 0,0 0 0,1 1 0,-1-1 1,0 0-1,0 0 0,1 0 0,-1 0 0,0 0 0,0-1 0,0 1 1,1 0-1,-1 0 0,0 0 0,1-1 0,-1 1 0,0 0 0,0-1 1,1 1-1,-1-1 0,0 1 0,1 0 0,-1-1 0,0-1 0,-3-1-11,1 0 0,-1-1 0,1 0 0,0 0-1,-2-5 1,-6-9-30,2-1 0,1 0-1,0 0 1,1-1 0,2 0 0,-5-21-1,-11-126-153,14-130 83,10 239 64,3 0-1,3 1 0,17-64 1,-17 91-64,22-51 0,-27 72 93,0 0-1,0 1 1,1-1 0,1 1 0,0 1 0,0-1-1,0 1 1,1 0 0,0 0 0,8-6 0,-11 11 6,-1 0 1,1 0-1,0 0 1,0 0-1,0 1 0,0-1 1,1 1-1,-1 0 1,0 0-1,0 1 1,1-1-1,-1 1 1,0 0-1,1 0 1,-1 0-1,0 1 1,1-1-1,6 3 1,-5-1 3,1 1 0,-1 0 0,0 0 0,0 0 0,0 1 0,0-1 1,-1 1-1,0 1 0,1-1 0,-1 1 0,4 5 0,2 5-10,-1-1 0,0 2-1,-1-1 1,-1 1-1,0 1 1,-1-1 0,-1 1-1,0 0 1,-2 1-1,0-1 1,3 34 0,-5-29-72,-1 1 0,-1 0-1,-2 0 1,0 0 0,-1 0 0,-1-1 0,-1 1 0,-16 41 0,14-44 53,-2-1 0,-1 0 1,0 0-1,-1-1 0,-1-1 0,-1 0 1,0-1-1,-21 21 0,31-36-26,1 1 0,-1 0 0,0-1 0,0 1 0,0-1 1,0 0-1,-4 1 0,6-2 44,1 0 1,-1 1-1,1-1 0,-1 0 1,1 0-1,-1 0 1,0 0-1,1 1 1,-1-1-1,1 0 0,-1 0 1,0 0-1,1 0 1,-1 0-1,1-1 1,-1 1-1,1 0 0,-1 0 1,0 0-1,1 0 1,-1-1-1,1 1 1,-1 0-1,1-1 0,-1 1 1,1 0-1,-1-1 1,1 1-1,-1-1 1,1 1-1,0 0 0,-1-1 1,1 1-1,0-1 1,-1 1-1,1-1 1,0 1-1,0-1 0,-1 0 1,1 1-1,0-1 1,0 0-1,-1-11 49,1 0 0,1 1 0,0-1 0,0 1 0,1-1 0,1 1 1,5-17-1,-7 24-30,0 1 1,1-1 0,-1 1 0,1-1-1,0 1 1,0 0 0,0 0 0,1 0-1,-1 0 1,1 0 0,-1 0 0,1 1-1,0-1 1,0 1 0,0 0 0,0 0-1,1 0 1,-1 0 0,0 1 0,1-1-1,-1 1 1,1 0 0,0 0 0,-1 0-1,1 0 1,0 1 0,4-1 0,1 2 47,1-1 1,-1 1 0,1 1 0,-1 0 0,0 0-1,0 1 1,0 0 0,0 1 0,0 0 0,-1 0-1,15 10 1,1 5 74,0 0 0,28 30-1,-11-9-123,55 61 57,-94-98-199,1 0-1,-1-1 0,1 1 1,0 0-1,0-1 1,1 0-1,-1 0 0,6 3 1,-8-4 41,0-1-1,0 0 1,0 1 0,0-1-1,0 0 1,0 0 0,0 1-1,0-1 1,0 0 0,0 0-1,0 0 1,0 0 0,0-1-1,0 1 1,0 0 0,0 0 0,0-1-1,0 1 1,0 0 0,0-1-1,0 1 1,0-1 0,0 1-1,0-1 1,0 0 0,-1 1-1,1-1 1,0 0 0,0 0-1,-1 1 1,1-1 0,0 0-1,-1 0 1,1 0 0,0-2 0,13-26-2922,-2-1 1,17-59 0,-21 59 1306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224 449 6465,'0'-3'373,"-1"-1"0,1 0 0,-1 0 1,0 0-1,1 1 0,-2-1 0,1 0 0,-3-6 1,3 9-301,0 1 1,0-1-1,0 0 1,0 0 0,0 0-1,0 0 1,0 1-1,0-1 1,0 1 0,0-1-1,0 1 1,-1-1-1,1 1 1,0-1 0,0 1-1,-1 0 1,1 0-1,0 0 1,-1 0 0,1 0-1,0 0 1,0 0-1,-1 0 1,1 0 0,0 0-1,0 1 1,-1-1-1,1 1 1,0-1 0,-2 2-1,-2 0-38,0 0 0,1 1-1,-1 0 1,1 0 0,-1 0-1,1 0 1,0 1 0,-5 5-1,-29 37 608,31-37-472,-7 10 198,1 0 1,-22 43-1,30-54-401,2 1 0,-1 0-1,1 0 1,1 0 0,0 1 0,0-1-1,1 0 1,0 1 0,0-1 0,1 13 0,1-19 33,0 0 0,0 0 1,0 0-1,0 0 1,0 0-1,1 0 1,-1 0-1,1-1 1,0 1-1,-1 0 0,1-1 1,0 0-1,1 1 1,-1-1-1,0 0 1,1 0-1,-1 0 0,1 0 1,0-1-1,3 2 1,7 4 6,0-1 0,0-1 0,14 4 0,-22-8-6,44 13-20,-16-5-20,32 12 0,-56-17 38,0 0 0,-1 1 0,1-1 0,-1 2 0,0-1 0,0 1 0,-1 0 0,9 9 0,-13-10 89,1 0-1,-1 1 0,0-1 1,0 1-1,-1 0 0,0 0 0,0 0 1,0 0-1,0 0 0,-1 0 1,0 0-1,-1 1 0,1 8 1,-1 2 293,-1 1 0,0-1 1,-8 31-1,5-30-204,-2 1 0,0-2 0,-1 1-1,-1-1 1,-16 27 0,21-39-167,-1 1-1,1 0 1,-2-1-1,1 1 0,0-1 1,-1-1-1,0 1 1,0-1-1,-1 1 1,1-1-1,-1-1 1,0 1-1,0-1 0,0 0 1,0 0-1,-1-1 1,1 0-1,-14 3 1,18-5-84,-1 0 0,1 0 0,0 0 0,-1 0 0,1 0 0,-1 0 0,1-1 0,0 1 1,-1-1-1,1 0 0,0 0 0,-1 0 0,1 0 0,0 0 0,0 0 0,0 0 0,0-1 1,0 1-1,0-1 0,0 1 0,0-1 0,1 0 0,-1 0 0,1 0 0,-1 0 0,1 0 0,0 0 1,0 0-1,0 0 0,0-1 0,0 1 0,0 0 0,0-4 0,-2-8-374,1 0 1,1 0-1,0 0 0,2-25 0,-1 15-118,2-21-431,1 0-1,3 0 0,2 1 0,13-46 1,66-173 260,-28 95 1189,-11-1 751,21-62 2284,-68 229-3337,-1 0 0,1 0 0,0 0 1,0 0-1,0 1 0,1-1 0,-1 0 0,0 0 0,3-2 0,4 4 1348,-2 11-681,3 31-589,-2 0 0,-2 1 0,1 43 0,-3-29-81,10 159 161,12 152-146,-19-310-128,-2-3-312,3 0 0,15 57 0,-22-111-10,5 13-853,-5-14 976,0 0 0,0 1 0,0-1 0,1 0 0,-1 0 0,0 1 1,0-1-1,0 0 0,1 0 0,-1 1 0,0-1 0,0 0 0,1 0 0,-1 0 0,0 0 0,0 1 1,1-1-1,-1 0 0,0 0 0,1 0 0,-1 0 0,0 0 0,1 0 0,-1 0 0,0 0 1,0 0-1,1 0 0,-1 0 0,0 0 0,1 0 0,-1 0 0,0 0 0,1 0 0,-1 0 0,0 0 1,1 0-1,-1 0 0,4-4-3061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4 154 9817,'0'0'234,"-1"1"1,1-1-1,-1 1 0,1-1 1,0 1-1,0-1 0,-1 1 1,1 0-1,0-1 1,0 1-1,0-1 0,0 1 1,0 0-1,0-1 0,0 1 1,0-1-1,0 1 0,0 0 1,0-1-1,0 1 0,0 0 1,0-1-1,0 1 1,1 0-1,0 0-101,-1 0 1,1-1-1,0 1 0,-1 0 1,1-1-1,0 1 0,0-1 1,0 1-1,-1-1 0,1 0 1,0 1-1,0-1 0,0 0 1,1 1-1,38 1-278,-33-2 627,9-1-451,1 0 1,0-1-1,-1 0 0,1-1 0,-1-1 1,0-1-1,0 0 0,-1-1 1,1-1-1,-1-1 0,-1 0 1,1 0-1,-1-1 0,-1-1 0,13-12 1,-20 16-263,30-29-1937,-18 7-4236,-15 20 2554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18 11293,'-7'0'341,"0"-1"-1,0 1 1,1-1 0,-13-3 1334,28 4 460,481-2 3084,1-1-3933,495-2-765,-629 3-383,461 7-281,-70 57 267,-722-58 2625,-26-4-2717,-2 0-48,2 0-73,4 23-284,8 39 100,4 88-1,-9 65 187,0-11 143,63 437 549,-8-122-201,-43-289-435,109 965 1437,-114-1104-1273,105 667 42,22-7-175,-65-418 565,13 57 494,-30 4-503,-40-138-376,13 129-312,-15-280 158,41 143 0,-12-64-55,-8-12-155,-38-171 198,0 0 0,0-1 0,0 1 0,0-1-1,-1 1 1,1-1 0,0 1 0,0 0-1,-1-1 1,1 1 0,0-1 0,0 1-1,-1-1 1,1 1 0,-1-1 0,1 0-1,0 1 1,-1-1 0,1 1 0,-1-1 0,1 0-1,-1 1 1,1-1 0,-1 0 0,1 0-1,-1 0 1,0 1 0,1-1 0,-1 0-1,1 0 1,-1 0 0,1 0 0,-1 0 0,0 0-1,1 0 1,-1 0 0,0 0 0,-34 0 22,22-1 3,9 1-43,-252-4-187,182-1 254,-106-20-1,-88-38 899,-62-11 54,250 60-1010,0 4 0,-96 0 0,-276 26 90,163 18-70,-76 6 7,272-33-32,-152-10 0,175-2-301,0 4-1,-130 12 1,124-4 61,-98-4 1,61-2 261,-411 31 366,468-27-1424,-4 0 475,-81 17-1,123-18 588,0-1 0,-38 0 938,56-16-865,-1-1 0,0 1 0,-1-1 0,-7-24 0,-3-13 27,-29-416 413,20 153-540,-21-90 171,-33-362-47,22-531 376,98 526-334,-8 6-165,-61 329 0,17 374 0,-43-553 0,54 467 0,-2-85 0,-5 212 0,0-1 0,-7-21 0,-4-34 0,-9-301-2255,23 363 1523,1 1 0,7-28 0,0 14-6568,-5 22 1639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11 632 13453,'-1'-1'226,"0"-1"-1,0 1 1,0-1-1,0 1 1,0-1-1,0 1 1,1-1 0,-1 0-1,0 0 1,1 1-1,0-1 1,-1 0-1,1 0 1,0 0-1,0 1 1,0-4-1,1-31 1398,1 30-1306,0 1 0,1-1 0,-1 0 0,1 1 0,6-9 0,9-18-190,9-26 99,3 0 0,74-104 1,-74 118-272,48-76 523,-72 101 7,-6 18-450,-1 0-1,1 1 0,0-1 0,1 0 0,-1 0 1,0 1-1,0-1 0,0 0 0,0 1 0,1-1 1,-1 0-1,0 1 0,0-1 0,1 0 0,-1 1 1,1-1-1,-1 0 0,0 1 0,1-1 1,-1 1-1,1-1 0,0 1 0,-1-1 0,1 1 1,-1 0-1,1-1 0,0 1 0,-1 0 0,1-1 1,1 1-1,11-5 215,-11 4-234,0 0 0,1 0 1,-1 0-1,0 1 0,0-1 1,0 1-1,1-1 0,-1 1 1,3 0-1,0 0 16,0 1 1,0 0-1,-1 0 1,1 0-1,0 1 1,-1-1-1,1 1 1,7 5-1,39 24 102,-26-13-117,55 29-209,-42-26 183,0 2 0,-1 2 0,-1 1 0,34 33 0,-48-34 3,0 2 0,28 44 0,16 21 187,-59-83-140,0-2 0,0 1 0,1-1 0,-1 0 0,1 0 0,1-1 0,0 0 1,12 6-1,-20-11-42,-1-1-101,4 25-10604,4-9 5407,-2-4 1636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17723 1 8633,'0'0'9051,"0"6"-4087,2 29-4237,29 290 892,3 15-402,30 1 225,2 20-890,-57-297-467,43 266 163,26-6 267,-27-156-239,34 205 0,-77-324-169,-3 0 0,-1 50 0,-4-73-47,-2 0-1,-1 0 1,-1 0-1,-1 0 0,-13 38 1,-7 6 9,-2-2 1,-4-2 0,-2 0-1,-62 88 1,87-143-34,-1-1 0,-1-1 1,0 1-1,0-2 0,-1 1 0,0-1 0,0-1 1,-1 0-1,0-1 0,0 0 0,-1-1 1,0 0-1,0-1 0,0-1 0,-18 4 1,-21 0-81,0-2 1,-86-2-1,101-4 32,-560 51-34,92-2-21,148-39 105,-186 9-218,-823 66 268,666-44-170,-229 12 381,-223 38-982,440-35 278,-197 20-190,805-64 583,-718 56-826,196-59 785,-88 3-1194,170-8 1364,93-2-1295,-53 18 1028,-212-16-228,265-42 452,320 24-207,118 13 114,-393-40 349,2 22-934,133 32 256,-147 9 278,282-31 131,29 1-674,-29 3 400,-194-5 90,166 7-115,-138 5-260,269 2 418,-247 12-69,226-13 1630,34-25-1118,15 17-309,-40-52 193,27 33-321,-35-36 0,22 31 128,-63-46 0,48 41-56,40 30-110,10 6-262,10 5 147,186 139-106,-62-49 329,-115-81 29,-17-11-2,0 0 1,0 0-1,0 1 0,0-1 1,-1 1-1,0 1 0,9 10 1,-14-15 5,0-1 0,0 0 0,0 0 0,0 1 0,0-1 0,0 0 0,0 1 0,0-1 0,0 0 0,0 0 0,0 1 0,0-1 0,0 0 1,0 1-1,0-1 0,0 0 0,-1 0 0,1 1 0,0-1 0,0 0 0,0 0 0,0 0 0,-1 1 0,1-1 0,0 0 0,0 0 0,-1 0 0,1 1 1,0-1-1,0 0 0,-1 0 0,1 0 0,0 0 0,0 0 0,-1 0 0,1 0 0,-1 0 0,-16 6 65,8-3-41,-22 13-50,-30 16 7,23-5 46,1 2 0,1 2-1,1 1 1,-31 38-1,45-50-26,0 0-1,-42 29 1,61-48 7,1-1 1,0 1 0,-1 0 0,1 0-1,-1 0 1,1-1 0,-1 1-1,1-1 1,-1 1 0,0-1-1,1 0 1,-1 0 0,1 1 0,-1-1-1,0 0 1,1-1 0,-3 1-1,-3 0-131,-31 3 221,1 2-1,-1 1 1,2 2 0,-54 18-1,65-18-54,-56 16-131,-2-3-1,0-4 0,-1-4 1,-146 5-1,16-16-1273,214-2 1234,0 0-165,-2 0 255,2 0-53,-1-19 32,-3 6 51,-1 0 0,-8-18 0,-3-5-37,-94-345-286,66 191 373,38 148-673,31 42 538,155 1-170,474-17 60,-576 9-241,124-12 871,-68 0-4972,-88 8-3388,-22 3 2745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53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0 12641,'-5'3'371,"-1"1"1,0 0-1,1-1 0,0 2 0,0-1 1,0 1-1,1-1 0,-1 1 0,1 1 1,0-1-1,1 0 0,-6 10 0,-2 9 571,-16 45-1,22-57-750,-17 55 170,2 1 1,3 1-1,3 0 0,3 1 0,3 1 0,3 0 1,9 134-1,-3-193-287,0 0 1,2 0-1,-1 0 1,2 0-1,8 21 0,-11-29-56,1 0 0,1 0 0,-1 0-1,0-1 1,1 1 0,0-1-1,0 1 1,0-1 0,0 0-1,1 0 1,-1 0 0,1-1 0,-1 1-1,1-1 1,0 0 0,0 0-1,0 0 1,0-1 0,5 2-1,0-1-3,-1-1-1,1-1 1,0 1-1,0-1 1,0 0-1,0-1 1,-1 0-1,1-1 0,0 0 1,-1 0-1,1-1 1,-1 0-1,0 0 1,0-1-1,0 0 1,0 0-1,0-1 0,-1 0 1,12-11-1,-1 0 10,-1-1-1,-1-1 1,-1 0-1,0 0 1,-1-2-1,14-26 0,-17 24 137,0 0 0,-1 0 0,-2-1 0,0 0 0,-1-1 0,-2 0 0,0 0 0,-2 0 0,0 0 0,-2-1 0,0 1 0,-2-1-1,-5-31 1,5 49-154,-1-1 0,0 1 0,0 0 0,0 0-1,-1 0 1,-1 0 0,1 0 0,-1 1 0,0 0-1,0-1 1,-1 1 0,-10-10 0,7 9 109,0 0 0,-1 1 1,0 0-1,0 1 0,0 0 0,-1 0 1,0 1-1,-12-4 0,-1 2-759,1 0-1,-1 2 1,-23-2 0,-62 2-10123,85 4 3905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337 308 11917,'0'-1'276,"1"-1"1,-1 1-1,0-1 0,-1 0 1,1 1-1,0-1 1,0 1-1,-1-1 0,1 1 1,-1-1-1,1 1 0,-1-1 1,0 1-1,0-1 0,1 1 1,-1 0-1,0 0 0,0-1 1,0 1-1,-1 0 0,0-1 1,0 1-193,0 0 0,1 0 0,-1 0 0,0 1 0,0-1 1,0 1-1,0-1 0,0 1 0,0 0 0,0 0 0,0 0 1,1 0-1,-1 0 0,-4 1 0,-1 0-116,1 1 0,-1 0 0,1 1-1,0-1 1,0 1 0,0 0 0,0 0 0,-10 8 0,-2 6 54,1 0 0,0 1 1,2 1-1,0 0 0,1 1 0,-14 26 1,6-3-13,2 0 0,-17 55 0,31-82-72,2 0 1,0 1-1,1-1 1,0 1-1,2 0 1,0 0-1,1 20 1,0-35 10,0 0 0,1 0 0,-1 0 1,0-1-1,1 1 0,-1 0 0,1 0 1,0-1-1,-1 1 0,1-1 0,0 1 0,0 0 1,0-1-1,0 1 0,0-1 0,0 0 1,1 1-1,-1-1 0,0 0 0,1 0 1,-1 0-1,2 1 0,1 0-64,-1-1 0,1 0 0,-1 0 0,1 0 0,0 0 0,-1 0 0,1-1 0,0 0 0,0 1 0,4-2-1,5 0-218,0-1-1,0 0 1,0-1-1,-1-1 1,16-6-1,-9 1 153,-1 0 0,0-2 0,-1 0-1,0-1 1,0-1 0,-2 0 0,1-1 0,-2-1-1,0 0 1,-1-1 0,0-1 0,-2 0-1,0 0 1,0-1 0,-2-1 0,0 1 0,-2-2-1,0 1 1,9-39 0,64-335 1185,-77 378-840,-1 0 0,0 0 0,-1-21 0,-1 35-106,-3 28 1577,-26 219 527,-3 13-1598,17-193-531,1-3-1391,8-22-2448,6-33 2042,7-14-6413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94 130 7477,'-3'38'4776,"-8"42"-4092,3-24-464,-44 229-42,42-239 34,5-25 147,1-1 1110,7-34-756,17-68-322,4 2-1,33-76 1,-37 112-1291,1 1 0,2 1 0,1 1 0,61-74 0,-82 111 724,31-32-1445,-32 34 1384,0 0 1,0 0-1,1 1 1,-1-1-1,0 1 0,1-1 1,0 1-1,-1 0 1,1 0-1,0 0 0,-1 0 1,1 0-1,5 0 1,-8 1 166,1 0 0,-1 1 1,0-1-1,0 0 0,0 0 1,1 1-1,-1-1 0,0 0 1,0 0-1,0 1 0,0-1 1,1 0-1,-1 0 0,0 1 1,0-1-1,0 0 0,0 1 1,0-1-1,0 0 0,0 1 1,0-1-1,0 0 0,0 0 1,0 1-1,0-1 0,0 0 1,0 1-1,0-1 0,0 1 1,0 1-337,0 12-1229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13489,'0'0'97,"0"0"0,0 0 0,-1 0-1,1 0 1,0 1 0,0-1 0,0 0 0,0 0-1,0 0 1,0 0 0,0 1 0,-1-1 0,1 0 0,0 0-1,0 0 1,0 0 0,0 1 0,0-1 0,0 0-1,0 0 1,0 0 0,0 1 0,0-1 0,0 0-1,0 0 1,0 0 0,0 1 0,0-1 0,0 0-1,0 0 1,1 0 0,-1 0 0,0 1 0,0-1-1,0 0 1,0 0 0,0 0 0,0 0 0,0 1-1,1-1 1,-1 0 0,0 0 0,0 0 0,0 0-1,0 0 1,1 0 0,-1 0 0,0 1 0,8 8 470,9 5-384,-1 2-1,-1 0 0,0 1 0,-1 0 0,-1 1 0,-1 0 0,19 38 0,-5 4-220,25 84-1,-7-17-247,-43-124 200,3 8-388,1 0 0,-1 0-1,13 18 1,-15-26 141,0-1 0,0 1 0,0-1 0,1 1 0,-1-1 0,1 0 0,-1 0 0,1 0 0,0 0 0,0 0 0,0-1 0,0 1 0,0-1 0,0 0 0,0 0 0,0 0 0,1 0 0,3 0 0,-2 0-186,-1-1-1,1 0 0,-1 0 0,0 0 1,1-1-1,-1 1 0,0-1 1,1 0-1,-1 0 0,0-1 0,0 1 1,0-1-1,0 0 0,7-4 0,14-14-1524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63 143 6477,'-8'252'4387,"3"-143"-3627,2-63-464,-1-2 0,-16 71 0,20-115-288,0 0-1,0 0 1,0 0 0,0 0 0,-1 0-1,1 0 1,0 0 0,0 0 0,0 0 0,0 0-1,0 0 1,0-1 0,0 1 0,0 0-1,-1 0 1,1 0 0,0 0 0,0 0-1,0 0 1,0 0 0,0 0 0,0 0 0,-1 0-1,1 0 1,0 0 0,0 0 0,0 0-1,0 0 1,0 1 0,0-1 0,0 0 0,-1 0-1,1 0 1,0 0 0,0 0 0,0 0-1,0 0 1,0 0 0,0 0 0,0 0-1,0 0 1,0 0 0,0 1 0,0-1 0,-1 0-1,1 0 1,0 0 0,0 0 0,0 0-1,0 0 1,0 0 0,0 1 0,0-1 0,0 0-1,0 0 1,0 0 0,0 0 0,0 0-1,0 0 1,-5-17 4,-2-26 33,2-29 152,7-122 0,1 163-147,1 1 0,2 0 1,0 0-1,16-40 0,-15 52-37,0 1 1,1 0-1,1 0 0,1 1 1,0 0-1,1 1 0,1 0 1,17-17-1,-25 28-21,0 1 1,1 0-1,-1 0 0,1 1 1,-1-1-1,1 1 0,0 0 1,0 0-1,0 1 0,7-2 1,-11 2 2,1 1 1,0-1 0,0 1-1,0 0 1,0 0 0,-1 0-1,1 0 1,0 0 0,0 0-1,0 1 1,0-1-1,-1 0 1,1 1 0,0 0-1,0-1 1,-1 1 0,1 0-1,0 0 1,-1 0 0,1 0-1,-1 0 1,1 0 0,-1 0-1,0 1 1,1-1 0,-1 0-1,0 1 1,0-1 0,0 1-1,0 0 1,1 2 0,2 8-50,0 0 0,-1 0 0,-1 1 0,0-1 0,0 22 0,-2-5-30,-6 41 1,1-41 104,-1 0 1,-1 0 0,-1-1-1,-2 0 1,-1-1 0,-17 31-1,27-57-112,1 0 0,-1 0-1,0 0 1,1 0 0,-1 0-1,1 0 1,-1 1-1,1-1 1,-1 0 0,1 0-1,0 0 1,0 1 0,0-1-1,-1 0 1,1 0 0,0 1-1,1 1 1,2-1 110,1 1 0,-1 0 0,1 0 1,-1 0-1,0 0 0,0 0 0,0 1 0,-1-1 0,4 7 0,39 75-277,8 12-247,-44-83-722,1 0 0,15 15 0,-23-26 758,1 0 1,0 0-1,0-1 0,0 0 1,0 1-1,0-1 1,1 0-1,4 2 0,0-3-997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109 312 6869,'-1'2'233,"-1"5"688,-2 1 1,1 0-1,-1-1 1,0 0-1,-6 7 0,10-13-864,-1 0 0,0 0 0,0 0-1,1-1 1,-1 1 0,0 0 0,0 0-1,0 0 1,0-1 0,0 1-1,0 0 1,0-1 0,-1 1 0,1-1-1,0 0 1,0 1 0,0-1-1,0 0 1,-1 1 0,1-1 0,0 0-1,0 0 1,-1 0 0,1 0-1,0 0 1,0-1 0,0 1 0,-1 0-1,1 0 1,0-1 0,0 1-1,0-1 1,0 1 0,0-1 0,-1 0-1,1 1 1,0-1 0,0 0-1,1 0 1,-1 1 0,0-1 0,0 0-1,-1-1 1,-1-3-42,-1 0 1,1 0-1,-1 0 1,1 0-1,1-1 0,-1 1 1,1-1-1,0 0 0,0 0 1,1 0-1,-1 0 1,1 0-1,0-11 0,0-2-37,2 0 0,0 0 0,4-23 0,-2 23-53,1-1-1,1 1 1,0 0 0,2 0 0,0 1 0,19-35 0,-25 51 27,0 1 39,-1 1-1,0-1 1,0 1-1,0-1 0,1 1 1,-1-1-1,0 1 1,1 0-1,-1-1 1,0 1-1,1-1 0,-1 1 1,1 0-1,-1-1 1,1 1-1,-1 0 1,1 0-1,-1-1 0,1 1 1,-1 0-1,1 0 1,0 3 16,0 1 0,-1 0 0,1-1 0,-1 1 0,0 0 0,0 3 0,0-6-8,-1 12-1,0 0 0,-1 0 1,0-1-1,-1 1 0,-1-1 0,1 1 1,-2-1-1,-6 13 0,-17 23-7297,29-54 2711,4-4 3777,3-5-4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4216,'0'1'119,"0"-1"-1,0 0 1,0 0-1,1 0 1,-1 1-1,0-1 0,0 0 1,0 0-1,0 0 1,0 1-1,1-1 1,-1 0-1,0 0 1,0 1-1,0-1 0,0 0 1,0 0-1,0 1 1,0-1-1,0 0 1,0 0-1,0 1 1,0-1-1,0 0 0,0 0 1,0 1-1,0-1 1,0 0-1,0 0 1,-1 1-1,1-1 1,0 0-1,0 0 0,0 0 1,0 1-1,0-1 1,-1 0-1,1 1 1,-7 13 477,6-12-81,-7 13 445,-10 30 0,17-40-966,-1 0-1,1 0 0,0-1 0,1 1 0,-1 0 1,1 0-1,0 0 0,0 0 0,0 0 0,1 0 1,1 7-1,-1-11 16,0 1 1,0 0-1,0 0 1,0-1-1,0 1 1,0 0-1,1-1 1,-1 0-1,1 1 1,-1-1-1,1 0 1,-1 1-1,1-1 1,3 1-1,31 15 113,-16-9-207,-16-6 83,-1 0 0,1 0 0,-1 1 0,0 0 0,1-1-1,-1 1 1,0 0 0,-1 0 0,1 1 0,-1-1 0,1 1 0,-1-1 0,0 1 0,0 0 0,0 0-1,-1 0 1,1 0 0,-1 0 0,0 0 0,0 0 0,-1 0 0,1 0 0,-1 0 0,0 1-1,0-1 1,0 0 0,-1 5 0,0-2-80,-1 0 0,1 0-1,-1 1 1,0-1 0,-1 0 0,1-1-1,-2 1 1,1 0 0,-1-1 0,0 0-1,0 1 1,0-2 0,-1 1 0,-8 8-1,9-11-214,-19 14-1397,23-16 1524,-1-1 0,0 1 0,1-1-1,-1 1 1,0-1 0,0 1 0,1-1 0,-1 0 0,0 0 0,0 1-1,0-1 1,0 0 0,1 0 0,-1 0 0,0 0 0,0 0-1,0 0 1,0 0 0,0 0 0,1 0 0,-1-1 0,0 1 0,0 0-1,0 0 1,0-1 0,-1 0 0,1-16-2047,1 3 1099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7653,'6'-14'240,"-2"7"-80,-2 3-44,2 4 228,0 0 124,-3 0-44,3 8-132,-2 7-184,0 2 68,-2 6-40,0 0-136,0 4-68,0-1-224,0-1-576,0-1-532,-2-3-729,0-5-479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72 347 12377,'-2'0'57,"1"0"1,-1-1-1,1 1 0,0 0 1,-1 0-1,1-1 0,-1 1 1,1-1-1,0 1 0,-1-1 1,1 1-1,0-1 0,0 0 1,0 0-1,-1 0 0,1 1 1,0-1-1,0 0 0,0 0 1,0-1-1,0 1 0,1 0 1,-1 0-1,0 0 0,1-1 1,-1 1-1,0 0 0,1-1 1,-1 1-1,1 0 0,0-1 1,-1-1-1,0-6-96,0 0-1,0 0 1,1 0 0,1-11-1,0 2 174,1-8-166,1 1 1,1 0-1,1 0 1,1 1-1,1-1 1,1 1-1,19-38 1,-23 56-197,-1 6 122,-2 13 128,-6 23 76,0-22-71,0 0-1,-1 0 1,-1 0-1,-10 16 1,11-21-611,0-1-1,-1 0 1,0-1-1,-8 9 1,5-10-1246,9-6 1698,1 0 0,0 0 0,0 1 0,0-1 0,0 0 0,-1 0 0,1 0 0,0 0 0,0 1 0,0-1 0,-1 0 0,1 0 0,0 0 0,0 0 0,-1 0 0,1 0 0,0 0 0,0 0 0,-1 0 0,1 0 0,0 0 0,0 0 0,-1 0 0,1 0 0,0 0 0,0 0 0,-1 0 0,1 0 0,0 0 0,0 0 0,-1 0 0,1 0 0,0 0 0,0 0 0,-1 0 0,1-1 0,0 1 0,0 0 0,0 0 0,-1 0 0,1 0 0,0-1 0,0 1 0,0-8-1309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1440,'7'-9'-756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2720,'1'0'248,"0"1"0,0-1 0,0 0 0,0 0-1,0 0 1,0 0 0,0 0 0,0-1 0,0 1 0,0 0 0,0 0-1,0-1 1,-1 1 0,1 0 0,0-1 0,0 1 0,0-1-1,0 1 1,-1-1 0,1 0 0,0 1 0,0-1 0,-1 0 0,1 1-1,-1-1 1,1 0 0,-1 0 0,1 1 0,-1-1 0,1 0-1,-1 0 1,1 0 0,-1 0 0,0 0 0,0 0 0,0 0 0,1 1-1,-1-1 1,0-1 0,4-13 597,-4 15-826,0 0 1,0 0 0,1 0 0,-1 0 0,0 0 0,0 0 0,0 0 0,0 0 0,1 0 0,-1 0 0,0 0 0,0 0-1,0 0 1,1 0 0,-1 0 0,0 0 0,0 0 0,0 0 0,0 0 0,1 0 0,-1 0 0,0 0 0,0 0-1,0 0 1,0 0 0,1 0 0,-1 0 0,0 0 0,0 1 0,0-1 0,0 0 0,0 0 0,1 0 0,-1 0 0,0 0-1,0 1 1,0-1 0,0 0 0,0 0 0,0 0 0,0 0 0,0 1 0,0-1 0,0 0 0,0 0 0,0 0-1,0 0 1,0 1 0,0-1 0,0 0 0,6 10 421,9 42 1,-1-1 0,9 84 0,-18-106-430,46 442-369,-51-470 272,0 0-1,0-1 1,0 1-1,0-1 1,0 1-1,0 0 1,0-1-1,0 1 0,0 0 1,0-1-1,0 1 1,1 0-1,-1-1 1,0 1-1,0-1 1,1 1-1,-1-1 1,0 1-1,1 0 1,-1-1-1,0 1 1,1-1-1,-1 1 1,1-1-1,0 1 1,8-12-3300,4-26-1767,-6 13 2536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3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263 1 13253,'1'0'153,"0"0"0,1 1-1,-1-1 1,1 1 0,-1 0-1,0-1 1,1 1 0,-1 0-1,0 0 1,0 0 0,0 0-1,0 0 1,0 0 0,0 0 0,0 0-1,0 1 1,0-1 0,0 0-1,-1 1 1,1-1 0,0 0-1,-1 1 1,1-1 0,-1 2-1,13 43 980,-11-38-924,18 93 277,-4 2 0,-5 0 1,-3 131-1,-8-193-406,-3 0-1,-1 0 1,-2-1-1,-1 1 1,-24 69-1,23-87 12,-1-1-1,-1 0 0,-1-1 1,-1 0-1,-1 0 0,-1-1 1,0-1-1,-2-1 1,0 0-1,-1-1 0,-23 19 1,32-30-177,-1 0 1,0 0-1,-19 8 0,-4-6-2612,29-7 1848,0-1 0,0 0 0,0 0 0,0 0 1,0 0-1,0-1 0,0 1 0,-3-2 1,-5-5-4821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28.6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52 206 12917,'-3'0'670,"0"0"0,-1 1-1,1 0 1,0-1 0,0 1-1,-1 1 1,-5 2 0,8-4-578,0 1 0,0-1 0,-1 1 1,1 0-1,0-1 0,0 1 0,0 0 0,0 0 1,0 0-1,0 0 0,0 0 0,0 0 0,1 0 1,-1 0-1,0 0 0,0 1 0,1-1 0,-1 0 1,1 0-1,-1 1 0,0 1 0,2-2-50,-1-1 0,1 1 0,-1-1-1,1 0 1,-1 1 0,1-1 0,-1 0-1,1 0 1,-1 1 0,1-1 0,-1 0 0,1 0-1,-1 0 1,1 0 0,0 1 0,-1-1-1,1 0 1,-1 0 0,1 0 0,-1 0 0,1 0-1,0-1 1,0 1 0,17-1 159,-5-1-254,-1-1 0,0-1 0,0 0 0,0 0 0,20-11 0,54-37-1006,-63 37 887,54-38-902,-46 30-1800,69-38-1,-84 57-2546,-12 4 2499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56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5189 100 5853,'-2'-8'11607,"0"6"-10231,-103 2 3277,-139-12-2487,-44 0-831,93 7-1077,-96 4-85,142 14 103,-42 2-174,-463-11-490,385-22 502,140 7-26,39 5-117,-193-18-311,57 16 92,85 7 239,-390-2 214,267 5-579,29 4 375,-109-3 271,311-6-152,-47-10 0,-6 0-412,65 11 177,0 2-1,0 0 1,0 1 0,-30 6-1,29-4 69,0-1 0,0-1-1,-33-3 1,2 0-5317,19 2-6257,21 0 7846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56.8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1023 0 13669,'0'9'635,"-1"-1"1,-1 1-1,1 0 0,-2-1 0,1 0 1,-1 1-1,0-1 0,-5 9 0,-39 63 1899,30-53-1831,-43 64 423,-122 143 0,-95 62-1049,50-78-3076,150-148-929,-2-2-3545,46-41 1885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57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1 732 18350,'2'0'202,"1"-1"1,-1 1-1,0-1 1,0 0-1,1 1 1,-1-1 0,0 0-1,0 0 1,0 0-1,0-1 1,0 1-1,0 0 1,0-1-1,0 0 1,3-2 0,25-35-160,-19 24 124,59-76-159,-4-3 0,-5-3 1,49-103-1,-101 182 389,-8 17 33,-2 4 52,-13 30 462,-46 107 30,51-117-697,2 0-1,0 1 0,2 0 0,-3 30 0,7-53-257,1 1-1,0 0 1,0-1 0,-1 1 0,1-1 0,0 1 0,0-1-1,1 1 1,-1 0 0,0-1 0,1 1 0,-1-1 0,0 1 0,1-1-1,0 1 1,-1-1 0,1 0 0,0 1 0,0-1 0,0 0-1,0 1 1,0-1 0,2 2 0,-1-3-19,0 1-1,1 0 1,-1-1 0,0 1 0,1-1-1,-1 0 1,1 0 0,-1 0 0,1 0-1,-1 0 1,1-1 0,-1 1 0,0-1-1,1 1 1,2-2 0,9-3-137,-1 0 1,0-1 0,0 0-1,0-1 1,-1-1 0,19-14-1,1-4-296,29-32-1,-13 9 296,45-60 0,-72 81-989,-1-2-1,-2 0 0,30-64 0,-47 91 581,5-13-2992,-5 6-1692,-1 5 260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59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4923 29 10265,'-58'-3'8062,"-1"-5"-4961,-43-2-2079,31 7-673,-12-1-131,-1 3 0,-130 17 0,47 7 266,-288 3-1,175-33-622,0-1 61,62 10 168,-212-3 217,216-1-571,112 3 186,35 2 129,-94 17 1,14-1 19,-193-9-270,308-10 182,-97-10-107,-2-1-12,-236 25 147,193 11 119,17 0 4,64-21-219,-21 2-45,21 3 185,27-4-5254,43-5-2225,12 0 2353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2:04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824 1 11617,'-148'134'7767,"-5"-5"-4473,95-80-2912,-22 24-140,-83 98 1,80-81-236,50-54-93,18-17-470,-2-1-1,0-1 1,-35 26 0,47-40-177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2:04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0 900 9197,'3'7'1242,"-2"-5"-596,0 0 0,0 0 0,0 0 0,0-1 0,0 1 0,1 0-1,-1 0 1,0-1 0,3 3 0,4-4 1496,4-13-2296,24-49 224,-1-2 1,-4-1 0,31-93-1,-57 141-144,35-110 1387,-34 105-898,-2 0-1,0-1 1,1-39 0,-5 61-391,-10 25 256,3-6-258,1 0-1,0 0 0,2 1 1,0 0-1,1 0 1,1 0-1,1 0 1,1 0-1,1 20 1,0-31-23,1 0 0,0 0 0,0 0 0,1-1 1,-1 1-1,2-1 0,-1 0 0,1 0 0,0 0 0,1 0 0,-1-1 1,1 1-1,1-1 0,10 10 0,-15-16 9,1 1 0,-1-1 0,0 1 0,1-1 0,-1 1 0,1-1 0,-1 0 0,1 0 0,-1 1 0,1-1 0,-1 0 0,1 0 0,-1-1 0,1 1 0,-1 0 0,1 0 0,-1-1 0,0 1 0,1-1 0,-1 1-1,1-1 1,-1 0 0,0 0 0,0 1 0,1-1 0,-1 0 0,0 0 0,0 0 0,0 0 0,0 0 0,1-2 0,5-5-24,0 0 0,-1-1 0,7-13 0,-6 11 6,95-148 128,105-156-358,-176 267-3477,-13 16-3738,-11 17 2201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3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59 11137,'-3'-9'243,"1"6"-75,0 0 1,1 0 0,0-1 0,-1 1-1,1-1 1,0 1 0,1-1-1,-1 1 1,1-1 0,0 1-1,0-8 1,2 10 26,0 1-1,0 0 1,1-1 0,-1 1-1,0 0 1,1 0 0,-1 0-1,0 1 1,3-1 0,0 2-113,0-1 0,0 1 1,-1-1-1,1 2 0,0-1 0,-1 0 1,1 1-1,-1 0 0,0 0 1,0 0-1,5 5 0,5 7 74,19 23 1,-32-37-148,22 30 234,-2 0 0,-1 2 0,-1 0 0,-2 1 0,22 65 0,-20-40 359,-3 2-1,15 109 0,-23-76-132,-8 158-1,-1-214-409,-2-1 1,-2 0 0,-1 1 0,-2-2 0,-1 1-1,-27 67 1,33-99-65,1 0-1,-1 0 1,0-1-1,0 1 0,-1-1 1,1 0-1,-1 0 1,0 0-1,0 0 0,0-1 1,-1 1-1,1-1 1,-9 4-1,10-6-27,0 1-1,0-1 1,0 0-1,0-1 1,-1 1-1,1-1 0,0 1 1,0-1-1,0 0 1,-1 0-1,1 0 1,0-1-1,0 1 1,-1-1-1,1 1 1,0-1-1,0 0 1,0-1-1,0 1 1,0 0-1,0-1 1,1 0-1,-1 1 1,-4-5-1,0 0-46,0-1 1,1-1-1,0 1 0,0-1 0,0 0 0,1 0 0,0-1 0,1 1 1,-6-18-1,0-3-277,-11-54 0,14 31 271,2 1-1,2-1 1,7-96 0,-3 134 86,1 1 1,0-1 0,1 1-1,0-1 1,1 1 0,8-18-1,-10 27 21,0-1 0,1 0 0,-1 1 0,1 0-1,0 0 1,0 0 0,1 0 0,-1 0 0,1 1 0,0-1-1,0 1 1,0 0 0,0 0 0,0 0 0,1 1 0,0 0-1,-1 0 1,1 0 0,0 0 0,5-1 0,6 1 19,0 1-1,0 1 1,0 0 0,0 1 0,0 0 0,0 1 0,0 1 0,0 1-1,-1 0 1,1 1 0,-1 1 0,-1 0 0,1 1 0,17 12 0,2 2 238,-1 2 1,-1 1-1,-1 2 0,43 46 1,2 24 66,-57-69-238,1-1 0,39 38 0,-58-63-96,0 0 0,1 0-1,-1 0 1,0 0 0,1 0 0,-1 0-1,0 0 1,1-1 0,-1 1 0,1 0-1,-1-1 1,1 0 0,0 1 0,-1-1-1,1 0 1,-1 1 0,1-1 0,2 0 0,-2-1-2,-1 1 1,0-1-1,0 1 1,0-1-1,1 1 1,-1-1-1,0 0 1,0 1 0,0-1-1,0 0 1,0 0-1,0 0 1,0 0-1,-1 0 1,1 0 0,0 0-1,0 0 1,-1 0-1,1 0 1,-1 0-1,1 0 1,-1-1-1,1-1 1,19-71 15,18-134 0,-29 151-22,4-51-586,-12 89-2343,-4-34 0,3 50 2144,-1 0 0,0-1 0,0 1 0,0 0 0,0 0 0,0 0 0,0 1 0,-1-1 0,0 0 0,1 0 0,-4-3 1,-15-15-2738,12 13 3122,-7-7-642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4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54 9473,'-12'-14'2103,"-12"-12"1563,23 24-3456,-1 1 1,1 0-1,-1 0 1,1-1-1,-1 1 0,0 0 1,1 1-1,-1-1 1,0 0-1,0 0 1,1 1-1,-1-1 0,0 1 1,-2-1-1,27 17 785,82 32-516,-48-22-190,65 39-1,-103-54-240,-2 2-1,1 0 0,-2 1 1,1 0-1,-2 2 1,0 0-1,17 24 1,-16-15 53,-2 0 0,0 0 0,-2 1 1,0 1-1,-2 0 0,-1 1 0,-2 0 1,5 30-1,-4-4 226,-3 1-1,-3 0 1,-5 73 0,-3-76-152,-2 0 1,-2 0-1,-3-1 1,-2-1 0,-27 63-1,41-109-461,-1 0 0,1-1 0,-1 1 0,0-1 0,0 0 0,0 0 0,-5 5 0,9-15-5550,-4-12 2069,2 10 956,0-15-2127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5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87 822 11637,'-12'14'2658,"0"0"0,1 1 0,-15 27 0,22-33-2176,0 0 0,1 0-1,-1 1 1,2-1 0,-1 1-1,1 0 1,1 0 0,-1 15-1,2-2-255,0 0-1,1 0 0,2 0 0,6 30 0,-6-44-185,-1 1-1,2-1 1,-1-1 0,1 1-1,0-1 1,1 1 0,0-1-1,0 0 1,1-1 0,0 1-1,0-1 1,0 0 0,12 8-1,-15-12-8,0-1-1,0 0 1,0 0-1,0 0 0,1 0 1,-1-1-1,1 1 1,-1-1-1,1 0 1,0 0-1,-1 0 0,1-1 1,0 1-1,-1-1 1,1 0-1,0 0 1,0 0-1,0 0 0,-1-1 1,1 0-1,0 1 1,-1-1-1,1-1 1,-1 1-1,1 0 0,-1-1 1,1 0-1,-1 0 1,0 0-1,0 0 1,0 0-1,3-4 0,5-4 11,-1 0-1,0-1 0,-1-1 0,-1 0 0,0 0 0,0 0 1,6-15-1,13-32-26,-3 0 1,18-69 0,21-130 103,-50 182 88,-3 0 1,1-80 0,-11 837-356,1-670 330,3-12 66,4-19-32,233-789 641,-241 807-861,8-22-173,2 0 0,0 0 0,1 1-1,23-34 1,-30 51-128,1 1 1,0 0 0,-1 0-1,1 0 1,1 1-1,-1-1 1,1 1 0,0 1-1,8-5 1,-9 6-176,0 0 1,1 0-1,-1 1 0,1-1 0,-1 1 1,1 1-1,-1-1 0,1 1 1,-1 0-1,1 0 0,-1 1 1,1 0-1,6 1 0,-7 0-374,1-1-1,-1 1 1,0 0 0,0 1-1,0-1 1,-1 1-1,1 0 1,0 0 0,-1 0-1,5 5 1,19 21-5383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2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 70 15081,'0'-11'2065,"1"8"-1636,-1-1 0,0 1 0,1-1 0,-2 1 0,1-1 0,0 1 0,-1-1 0,1 1 1,-1-1-1,0 1 0,0 0 0,0-1 0,-1 1 0,1 0 0,-3-4 0,3 7-466,12 7-37,8 12 109,-2 2 0,0 0 1,-1 0-1,-1 2 0,12 25 1,52 128 936,-60-125-707,-2 0 0,-3 2 1,-1 0-1,-4 0 1,-1 1-1,-3 1 1,-2-1-1,-5 64 1,-2-89-113,-1 1 0,-2-1 0,0-1 0,-2 1 0,-1-2 0,-26 51 1,25-58-1361,5-16-2578,4-15-2074,3-4 1434,4-3-1003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3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69 261 22438,'0'-21'1032,"-1"-2"220,-7 2 92,1 0-216,1 0-399,-2-2-513,1 0-196,-2 2-4,2 0-16,2 4-104,1 1-492,0 1-1109,2 5-871,2 3-160,13 10-9645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6.0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95 19738,'7'1'564,"1"-1"104,7 0-76,0 0-248,8 0-80,0-4-152,2-3-112,4-3-624,0-3-1284,-2-3-1048,-1 1-1005,-3 0-479,0-1 735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6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87 15937,'-23'-2'1821,"8"2"-257,0 0-156,1-2-156,7 2-380,-1 0-312,3 0-168,2-2-224,3 0-156,0-2-12,0-2 52,8-1-52,0-2-348,7-7-1184,2 1-1944,6-6-2865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7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340 16 11597,'1'8'4948,"7"8"-3077,-1 1-965,42 121 398,-7 3 0,-6 1 1,35 280-1,-66-363-624,-3 70-1,-2-128-682,0 0 1,0 0-1,0 1 0,0-1 0,0 0 0,-1 0 0,1 1 0,0-1 0,-1 0 0,1 0 0,-1 0 1,1 1-1,-1-1 0,1 0 0,-1 0 0,-1 2 0,1-3-19,1 0 0,-1 0 0,1 1 0,-1-1 0,1 0 0,-1 0 0,1 0 0,-1 1 0,1-1-1,-1 0 1,0 0 0,1 0 0,-1 0 0,1 0 0,-1 0 0,1 0 0,-1 0 0,0-1 0,1 1 0,-1 0 0,1 0 0,-1 0 0,1-1 0,-1 1-1,0-1 1,-2-1-83,0 0 0,0 0 0,0 0 0,1-1-1,-1 1 1,1-1 0,-1 0 0,1 0 0,-4-6 0,-9-20-172,1-2 1,2 0 0,-17-64 0,-11-104 18,38 191 249,-31-204-121,-8-243-1,40 438 126,-2 20 31,-4 31 3,-10 63 653,-5-1 0,-34 98-1,36-140 160,-1-2 1,-4 0-1,-1-2 0,-2-1 0,-37 48 0,33-53-407,34-41-197,7-4-164,9-3-63,19-13-324,-1-1 0,-1-2 0,60-44 1,-46 29-1270,187-128-11987,-157 110 6164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7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 16826,'10'0'456,"1"5"140,3 11-52,-5 10-52,-1 10-100,-1 9-84,-7 6-24,0 11-88,-3 2-56,-11 4-8,-3-5-68,-6-2-64,-4-9-1068,1-6-2193,-3-9-2395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8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104 100 14741,'-10'16'846,"1"0"-1,0 0 0,2 1 0,-1 0 1,2 1-1,-6 25 0,-14 111 1372,14-32-1488,8 221-1,6-311-748,1-1-1,2 1 0,12 44 1,-14-64 17,1 0 1,1 0-1,0-1 1,0 1-1,1-1 1,1 0-1,-1-1 1,2 0-1,0 0 1,0 0-1,15 13 1,-16-18-73,1 0 1,-1 0-1,1-1 1,0 0 0,0-1-1,1 1 1,-1-2-1,1 1 1,-1-1-1,1 0 1,0-1 0,0 0-1,0-1 1,-1 1-1,1-2 1,0 1 0,0-1-1,0-1 1,0 1-1,12-5 1,-4 0-15,0-1 0,0 0 1,0-1-1,-1 0 0,0-2 0,-1 0 1,0-1-1,26-24 0,-13 6 11,-1-2-1,-2-1 1,-1-1 0,-1-1-1,21-43 1,-16 20-258,-3 0-1,29-101 1,-42 116 333,-2-1 1,-2 0 0,-1-1 0,-3 0 0,-2 0 0,-1 0 0,-8-67 0,5 102 8,1 0 0,-1 1 0,0-1 0,-1 1-1,0 0 1,0 0 0,-1 0 0,0 0 0,0 0 0,-1 1 0,0 0 0,-1 0 0,1 0 0,-1 1-1,0 0 1,-1 0 0,0 0 0,1 1 0,-2 0 0,1 0 0,-1 1 0,1 0 0,-1 0 0,0 1 0,-1 0-1,1 0 1,0 1 0,-10-2 0,-12 1 105,0 1 0,1 1-1,-1 2 1,0 1 0,0 1 0,1 2-1,-37 9 1,13 2-1186,0 2 0,-97 48 0,148-66 576,0 1 0,0 0 1,0 0-1,0 0 0,0 0 1,1 0-1,-1 1 0,0-1 1,1 0-1,-1 1 0,1-1 1,-1 1-1,0 2 0,2-4 358,0 0-1,0 1 0,0-1 1,0 0-1,0 0 1,0 1-1,0-1 0,0 0 1,0 0-1,0 1 0,0-1 1,0 0-1,0 0 0,1 1 1,-1-1-1,0 0 0,0 0 1,0 0-1,0 1 1,1-1-1,-1 0 0,0 0 1,0 0-1,0 0 0,1 1 1,-1-1-1,0 0 0,0 0 1,1 0-1,-1 0 1,1 0-1,18 4-1807,12-3-238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8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52 275 7849,'0'-1'217,"0"0"0,1 1 0,-1-1 0,0 0 0,0 1 0,1-1 0,-1 0 0,0 1 0,1-1 0,-1 1 0,0-1 0,1 0 0,-1 1 0,1-1 0,-1 1 0,1-1 0,-1 1 0,1 0 0,0-1 0,-1 1 0,1 0 0,-1-1 0,1 1 0,0 0 0,-1 0 0,1-1 0,0 1 0,-1 0 0,1 0 0,0 0 0,-1 0 0,1 0 0,0 0 0,-1 0 0,1 0 0,1 0 0,-1 1 41,1-1-1,-1 0 1,0 1-1,1-1 0,-1 1 1,0-1-1,1 1 1,-1 0-1,0 0 1,1-1-1,-1 1 0,0 0 1,0 0-1,0 0 1,0 0-1,0 0 0,1 2 1,8 15 101,-1 1 0,-1 0 1,-1 0-1,8 34 0,11 83-136,4 178 490,-25 1 493,-5-302-1173,0 20 128,-4 34-1,3-59-89,0 0 0,-1 0-1,0 0 1,0-1 0,0 1 0,-1-1-1,0 1 1,-1-1 0,0 0 0,-5 7-1,8-13-55,0 1 0,-1 0-1,1-1 1,-1 1-1,0-1 1,1 0 0,-1 1-1,0-1 1,0 0 0,0 0-1,0 0 1,0 0-1,0 0 1,0-1 0,0 1-1,0-1 1,0 1 0,-1-1-1,1 0 1,0 0-1,0 0 1,0 0 0,0 0-1,-1 0 1,1-1-1,0 1 1,0-1 0,0 1-1,0-1 1,-3-1 0,0-1-6,1 1 1,-1-1-1,1 0 1,0 0-1,0 0 1,0 0-1,0-1 1,0 1-1,1-1 1,0 0-1,-5-8 1,0-3-53,0-1-1,2 0 1,0-1 0,1 1 0,0-1 0,2 0 0,-4-30 0,2-127-811,6 156 777,1-62-204,4 0 1,32-155 0,-23 174 280,3 1 0,2 1 0,3 1 0,42-76 0,-51 110-17,0 0 1,2 1-1,0 1 1,28-29-1,-37 44 10,1 0-1,-1 0 1,1 1-1,1 0 0,-1 0 1,1 1-1,0 0 1,1 0-1,-1 1 1,1 1-1,0-1 1,-1 2-1,2-1 1,-1 1-1,10 0 1,-13 1-5,0 1 0,1 0 0,-1 0 1,0 1-1,0 0 0,0 0 0,0 1 1,0 0-1,-1 0 0,11 5 0,-12-4 9,-1 0 0,1 0 0,-1 0 0,0 1 0,0 0 0,0 0 0,-1 0 0,1 0 0,-1 0 0,0 1 0,0 0 0,-1-1 0,1 1 0,2 8 0,-1 1 14,1 0 1,-2 1-1,0 0 1,0-1-1,0 25 0,-5 77 141,2-110-145,-4 38-104,-1-1 0,-2 1 0,-2-1-1,-2-1 1,-25 64 0,19-68-1697,-1 0-1,-1-1 0,-31 43 1,19-40-2669,2-12-1242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29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1 19258,'-3'0'198,"0"1"0,0-1 0,0 1 0,0 0 0,0 0 0,-1 0 0,2 0 1,-1 1-1,0-1 0,0 1 0,0 0 0,1 0 0,-1 0 0,1 0 0,-1 0 0,-2 4 0,-5 6 460,0 0 0,-9 16 0,11-16-205,-20 33 320,1 1 0,3 2-1,1 1 1,3 0-1,-22 81 1,28-71-763,2 0-1,3 1 1,2 0-1,3 104 1,4-149-27,1 1 1,1 0-1,0 0 0,2-1 0,-1 1 1,2-1-1,0 0 0,1 0 1,8 15-1,-10-23-26,1 0 0,0 0 0,0 0 0,1 0 0,0-1-1,0 0 1,1 0 0,-1 0 0,1-1 0,1 0 0,-1-1 0,0 1 0,1-1 0,0-1 0,0 1 0,0-2 0,1 1 0,8 1 0,0-1-162,0 0 0,0-2 0,0 0 0,0-1 0,0 0 0,0-2 0,0 0 0,30-8 0,-26 4-182,1-2 0,-2 0 0,1-2 1,-1 0-1,-1-1 0,21-15 0,-8 1-137,-1-2 0,-1 0 0,-2-3 0,0 0 0,-2-2 0,-2 0 0,23-40 0,-35 53 489,-1-1 0,-1-1 0,-1 1 0,13-42 0,-20 51 135,1-1 1,-2 1-1,0-1 0,0 1 1,-1-1-1,0 0 1,-1 1-1,0-1 1,-1 1-1,0-1 0,-6-14 1,-8-29-16,2-1 1,-10-92-1,24 144-130,-1-1 1,0 1-1,-1 0 0,1 0 1,-4-7-1,5 10 41,0 1 1,0 0-1,0-1 0,-1 1 0,1 0 0,0-1 0,0 1 1,0 0-1,-1-1 0,1 1 0,0 0 0,-1-1 1,1 1-1,0 0 0,-1 0 0,1 0 0,0-1 0,-1 1 1,1 0-1,0 0 0,-1 0 0,1 0 0,-1 0 1,1 0-1,0-1 0,-1 1 0,0 1 6,0-1-1,0 1 1,1 0 0,-1-1-1,0 1 1,1-1 0,-1 1-1,0 0 1,1 0 0,-1-1-1,1 1 1,0 0 0,-1 0-1,1 0 1,-1 0 0,1-1-1,0 1 1,0 1 0,-15 45 948,-16 87 1,5 51 877,25-177-1770,-6 54 218,3 0 0,5 83 0,-1-137-261,1 0 0,0 1 0,1-1 0,0 0 1,0 0-1,0 0 0,1 0 0,1 0 0,6 12 1,-7-17-18,-1 1 0,1-1 1,0 0-1,0 0 1,0 0-1,1 0 0,-1 0 1,1-1-1,-1 1 1,1-1-1,0 0 1,0 0-1,0 0 0,0-1 1,0 1-1,0-1 1,1 0-1,-1 0 1,0-1-1,5 1 0,-3-1-40,0 0-1,0 0 1,0-1-1,0 1 1,0-1-1,0 0 1,-1-1-1,1 0 1,0 0-1,-1 0 1,0 0-1,8-5 1,-5 2 20,-1-1-1,0 1 1,-1-1 0,0 0 0,1-1-1,-2 0 1,9-11 0,-1-5 10,-1 0-1,0 0 1,-2-1 0,12-44-1,-10 22 4,-2 0 0,-2-1 0,-3 0 0,-1 0 0,-4-75 0,0 108 49,-2-1-1,0 1 0,0 0 0,-1 0 1,-1 0-1,0 1 0,-1-1 1,-12-22-1,14 30-102,0 1 0,0 0 0,-1 0 0,0 0 0,0 0 1,-1 0-1,1 1 0,-1 0 0,0 0 0,0 0 0,0 0 0,-1 1 0,1 0 0,-1 0 0,0 0 1,0 1-1,0 0 0,0 0 0,0 1 0,0-1 0,-12 0 0,-21 2-4264,25 0-301,13 0 4073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0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72 14233,'10'9'376,"-1"1"-1,-1 0 0,1 1 0,-2-1 0,0 1 1,0 1-1,6 14 0,-7-16-316,19 43 199,-1 1-1,-3 0 1,-3 2-1,-1 0 1,8 63-1,-12-35 643,-4 1-1,-4 159 0,-5-239-862,-1 18 358,-5 36 0,5-54-325,0 0 0,0 1-1,-1-1 1,1 0 0,-1 0 0,-1 0-1,1 0 1,-1-1 0,1 1 0,-1 0-1,-1-1 1,-4 5 0,7-7-60,-1-1 1,1 1-1,-1-1 1,0 0-1,0 0 0,1 0 1,-1 0-1,0 0 1,0 0-1,0-1 1,0 1-1,0-1 1,0 1-1,-1-1 0,1 0 1,0 0-1,0 0 1,0 0-1,0 0 1,0 0-1,0 0 1,0-1-1,0 1 0,0-1 1,0 0-1,0 1 1,0-1-1,0 0 1,-2-2-1,-2 0-1,1 0 0,0-1 0,0 0 0,1-1 0,-1 1 0,1-1 0,0 1 0,-5-9 0,-2-6-6,1-1 0,0 1 1,2-1-1,0-1 0,1 0 0,1 0 1,2 0-1,-4-29 0,2-11-123,5-105 0,3 116 49,2 0 0,3 1 0,1-1 0,20-61-1,-20 85 63,2 0 0,0 1 0,2 1 0,0 0 0,2 0 0,0 1 0,2 1 0,1 0 0,29-30-1,-35 43 16,0 0 0,0 1 0,1 0 0,0 1 0,0 0 0,1 1 0,0 0 0,0 1 0,0 1 0,0 0 0,1 0 0,0 2 0,0-1 0,-1 2 0,1 0-1,25 1 1,-24 1-15,0 1 0,0 1-1,0 0 1,0 0 0,-1 2-1,1 0 1,-1 0 0,0 2-1,-1-1 1,1 2 0,-1 0-1,-1 0 1,1 2-1,-2-1 1,14 15 0,-8-5 60,-1 1 1,-1 0-1,-1 1 0,-1 1 1,0 0-1,-2 1 1,-1 0-1,-1 1 1,-1 0-1,10 49 1,-11-27 125,-2-1 1,-1 1-1,-3 0 1,-2 0 0,-8 56-1,3-64-96,-1-1-1,-2 0 0,-1 0 0,-2-1 1,-21 43-1,20-52-67,-2 0 0,0-1 0,-2-1 1,-1 0-1,-1-1 0,0-1 0,-25 21 0,34-36-11,1-1 0,-1 0 0,0 0 1,-18 8-1,24-13-47,0 0-1,0 0 1,-1-1 0,1 1 0,0-1 0,-1 0-1,1 0 1,-1-1 0,1 0 0,-1 1 0,0-1 0,1-1-1,-1 1 1,1-1 0,-6-1 0,8 1 9,-1 0 0,1-1 0,0 1 0,0-1 0,1 1 0,-1-1 0,0 1 0,0-1 0,1 0 0,-1 0 0,1 0 0,0 0 0,-1 0 0,1 0 0,0-1 0,0 1 0,0 0 0,1 0 0,-1-1 1,0 1-1,1-5 0,-2-7-140,0 1 1,1-23 0,1 29 83,1-57-645,3 1 0,14-82 0,37-93-1926,-39 188 375,24-53 0,-9 40-2197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5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655 102 5921,'-58'-8'2547,"18"3"-40,-20-7-812,0-2-1,-74-29 1,134 43-1696,-10-4-43,0 0 0,-1 1 0,1 0 0,-1 1 0,-12-1 0,23 27-85,2 7 76,1 0 0,2 0 1,15 51-1,-11-48 47,-2-1 0,6 65 1,-12-61 15,-2 1 0,-1-1 0,-2 0 0,-2 0 0,-1-1 0,-18 56 0,4-33-15,-2 0-1,-3-2 0,-2-1 1,-2-1-1,-74 99 0,103-153-21,0 0 0,0 1-1,0-1 1,0 0 0,0 1-1,0-1 1,1 1 0,-1-1-1,0 1 1,1 0 0,0-1-1,-1 1 1,1-1 0,0 3-1,31-3 142,-6-3-1163,-1 0 0,1-2 1,32-9-1,5-1-3161,-20 7 1882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5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29 8681,'7'-6'0,"9"-1"-520,1-1-1144,8 1-1209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4.0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65 268 8137,'-1'25'2906,"-1"-1"0,-5 28 0,-30 97-1381,23-96-263,10-41-1162,4-13-436,8-20-81,38-73 155,3 1 0,118-163 0,-155 239 351,2 0 0,0 1 0,0 0 0,31-23 0,-43 37-19,-1 1 1,1-1 0,0 1 0,1 0-1,-1 0 1,0 0 0,0 0-1,0 1 1,0-1 0,1 0 0,-1 1-1,0 0 1,1-1 0,-1 1 0,0 0-1,1 0 1,3 1 0,-5-1 2,1 1 1,0 0-1,-1-1 1,1 1 0,-1 0-1,1 0 1,-1 0-1,1 0 1,-1 0 0,0 1-1,0-1 1,1 0-1,-1 0 1,0 1-1,0-1 1,0 1 0,0-1-1,-1 1 1,1 0-1,0-1 1,-1 1-1,1-1 1,0 3 0,2 15 178,0 0 0,-1 0 1,-1 0-1,-1 0 1,-3 21-1,2-8-61,-2 15 9,-2-1-1,-3 1 0,-13 46 1,-49 133-247,62-200-10,5-17 38,0 0 0,1 0 0,0 1 0,0-1 0,0 15 0,2-23 12,0-1-1,0 0 1,0 1 0,0-1-1,1 0 1,-1 1-1,0-1 1,0 0-1,0 0 1,0 1 0,1-1-1,-1 0 1,0 0-1,0 1 1,0-1 0,1 0-1,-1 0 1,0 0-1,1 1 1,-1-1-1,0 0 1,0 0 0,1 0-1,-1 0 1,0 0-1,1 0 1,-1 1 0,0-1-1,1 0 1,-1 0-1,0 0 1,1 0-1,-1 0 1,0 0 0,1 0-1,-1 0 1,0-1-1,1 1 1,-1 0 0,1 0-1,14-4-490,3-6-273,0 0 1,-1-1-1,0-1 1,0-1-1,19-20 0,200-198-12565,-138 128 11275,-86 91 2136,29-33 2523,-19 12 4845,-20 26-5290,-6 6 473,-7 10-347,-6 16-1558,2 0 0,0 0 0,2 2 0,-10 28 0,7-11-773,-18 83 1,29-102-41,1 1 0,1 0 0,1 0 1,1 0-1,5 45 0,-4-69 87,0 0 0,0 0 1,1 0-1,-1 0 0,1 0 0,-1 0 0,1-1 0,0 1 1,0 0-1,0 0 0,0-1 0,0 1 0,0 0 0,0-1 1,1 1-1,-1-1 0,0 1 0,1-1 0,2 2 0,-2-2-3,0-1-1,0 1 1,-1-1-1,1 1 1,0-1-1,0 0 1,0 1-1,0-1 1,0 0 0,0 0-1,0-1 1,0 1-1,0 0 1,-1-1-1,1 1 1,3-2-1,2-1-36,0 0 0,0-1 1,0 0-1,0 0 0,0-1 0,-1 0 0,0 0 0,7-8 0,11-15 51,-1-2-1,-2 0 0,0-2 0,-3 0 0,0-1 0,-2 0 0,-2-2 0,19-66 0,-29 83 2,-1-1 0,-1 0 0,0 0 0,-2 0-1,-2-28 1,2 45-148,0-1 0,-1 1 0,1-1 0,-1 1-1,0-1 1,1 1 0,-1-1 0,-1 1 0,1 0 0,0-1 0,0 1 0,-1 0 0,-1-2-1,2 3-278,0 0-1,-1 0 1,1 0-1,0 0 1,0 0-1,0 1 1,-1-1-1,1 1 1,0-1-1,0 1 1,-1-1-1,1 1 1,0 0-1,-1-1 1,1 1-1,-3 0 1,-10 0-4767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6.7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54 8801,'8'0'160,"2"0"132,3 0 84,2-2-32,6-2-188,2-3-88,4-1-68,4 0-572,-1-3-1092,2-3-1077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7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0 179 17838,'0'0'-32,"0"-6"-16,13-1-4,8-5 36,10-3 0,8-3 0,4-3-552,3-1-849,0-2-695,0 3-1040,-1 4-48,-8 2 627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7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100 164 16438,'-28'-6'1384,"5"1"-456,6-3-264,2 2-188,6 0-128,2-1-164,7 2-184,0-1-52,0-2 4,0 1-100,6-3-288,5-2-264,6-3-340,6 0-613,6-1-1167,4-1-1220,5 2-137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39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309 294 4776,'-1'-5'872,"0"0"-1,0-1 0,0 1 0,0 0 0,-1 0 0,0 0 0,0 1 0,0-1 0,-1 0 0,1 1 0,-1-1 1,-4-4-1,3 5-657,1-1 1,0 0-1,0 0 0,0 0 1,1 0-1,-1 0 1,1-1-1,1 1 0,-1-1 1,1 1-1,-1-7 1,1 5-200,1 0 1,0 0-1,0 0 0,1 0 1,0-1-1,1 2 1,-1-1-1,5-12 0,-3 14-12,-1 0-1,1 1 1,0 0-1,0-1 1,1 1-1,-1 0 1,1 1-1,0-1 1,0 1-1,0-1 0,0 1 1,9-4-1,-5 2-15,1 1 0,0 1-1,0-1 1,0 1-1,0 1 1,0 0 0,1 0-1,-1 1 1,1 0-1,0 0 1,-1 1 0,1 1-1,15 2 1,-19-2-2,1 0 0,-1 1 0,0 0 0,0 0 1,0 0-1,0 1 0,0 0 0,0 0 0,-1 0 0,1 1 1,-1 0-1,0 0 0,0 0 0,0 0 0,-1 1 0,0 0 0,0 0 1,0 0-1,0 1 0,5 11 0,-4-5 20,-1 1-1,0-1 0,-1 1 1,0 0-1,-1 0 1,-1 0-1,0 0 1,-1 1-1,0-1 1,-1 0-1,-3 20 1,0-15 2,0-1 1,-2-1-1,1 1 1,-2-1-1,0 0 0,-1 0 1,-1-1-1,-12 18 1,0-7 129,-1-1 0,0 0 1,-2-2-1,-1-1 0,-1-1 0,-1-1 1,0-2-1,-1 0 0,-1-2 1,-1-1-1,-40 14 0,46-23-94,20-8-62,15-4 33,12-3-12,1 2 1,1 0-1,-1 1 0,1 2 0,0 0 0,0 2 1,0 1-1,1 0 0,45 7 0,-58-4-18,-1 0 0,0 1 0,0 0-1,-1 1 1,1 1 0,-1 0 0,0 0 0,0 1-1,0 0 1,-1 1 0,11 10 0,-16-14 56,-1 1 0,0 0 1,0 0-1,-1 0 0,1 0 1,-1 1-1,0-1 0,0 1 1,0 0-1,-1 0 0,0 0 1,0 0-1,0 0 0,-1 0 1,1 0-1,-1 1 0,0-1 1,-1 1-1,1-1 0,-1 1 1,0-1-1,-1 1 0,1-1 1,-1 1-1,0-1 0,0 0 1,-4 8-1,1-4 83,-1 1 0,0-1 0,-1 0 1,0 0-1,-1-1 0,0 0 0,0 0 0,-1 0 0,1-1 0,-2 0 1,1-1-1,-17 10 0,0-2 102,0-1 0,-1-1-1,-45 14 1,39-17-276,0 0 0,-1-3 0,0 0 0,0-3 0,0 0 0,0-2 0,-53-6-1,75 4-1713,1-1-1,-22-7 0,16 3-4483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4.2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 92 13509,'-3'-7'306,"0"-1"-1,1 1 1,0-1 0,0 0-1,1 1 1,0-1 0,1 0-1,-1 0 1,2-11 0,0 18-256,-1 1 0,1 0 0,-1-1 0,0 1 0,1 0 1,-1 0-1,1 0 0,-1-1 0,1 1 0,-1 0 1,1 0-1,-1 0 0,1 0 0,-1 0 0,1 0 1,-1 0-1,1 0 0,-1 0 0,1 0 0,-1 0 1,1 0-1,-1 0 0,1 0 0,-1 0 0,1 1 1,-1-1-1,1 0 0,-1 0 0,0 1 0,2-1 1,13 8 423,-1 5-363,0 0-1,-1 1 1,-1 0-1,0 1 1,-1 0-1,0 1 0,-2 0 1,0 0-1,0 1 1,6 21-1,-4-7 172,-1 1 1,-2 1-1,-1-1 0,4 64 0,-8-55-179,-2 0 0,-10 78 0,7-105-75,0 0 1,-1 1 0,-1-1 0,-1 0 0,0 0-1,0-1 1,-2 0 0,0 0 0,0 0-1,-1-1 1,-15 19 0,19-28-63,0 1 1,0 0-1,-1-1 0,1 0 1,-1 0-1,0 0 0,0-1 1,0 1-1,0-1 0,0 0 1,0-1-1,-1 1 0,1-1 1,0 0-1,-1 0 0,1-1 1,-1 0-1,-5 0 0,6 0-150,0-1 0,0 1-1,0-1 1,0 0 0,1-1 0,-1 1-1,0-1 1,1 0 0,-1 0-1,1 0 1,0-1 0,-1 0-1,1 0 1,1 0 0,-1 0-1,0 0 1,1-1 0,-1 1-1,1-1 1,-3-5 0,2 1-500,0 0 0,0 0 0,1 0 1,0-1-1,0 1 0,1-1 0,-2-15 1,0-28-3332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4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60 104 22014,'-25'-36'4411,"-2"-3"-1042,26 36-4150,0 1 0,0-1 0,0 1 0,0-1 0,1 0 0,-1 1 0,1-1 0,-1-4 0,17 22-16187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4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3 159 15201,'-1'-41'1706,"0"22"-1154,0-1 0,2 1 0,3-23-1,-4 42-549,0-1 1,0 0-1,0 1 0,0-1 0,0 0 0,0 0 0,0 1 0,1-1 0,-1 0 0,0 1 0,0-1 0,1 0 0,-1 1 0,0-1 0,1 1 1,-1-1-1,1 0 0,-1 1 0,1-1 0,-1 1 0,1-1 0,-1 1 0,1 0 0,-1-1 0,1 1 0,0-1 0,-1 1 0,1 0 0,0 0 1,-1-1-1,1 1 0,0 0 0,-1 0 0,1 0 0,0 0 0,0 0 0,-1 0 0,1 0 0,0 0 0,-1 0 0,1 0 0,1 0 0,0 1 27,0 0-1,0 0 1,0 0-1,-1 0 0,1 0 1,0 1-1,0-1 1,-1 1-1,1-1 1,-1 1-1,0-1 0,1 1 1,1 3-1,3 7 29,0 0 0,-1 1 0,-1-1 0,0 1 0,0 0 0,-1 1 0,2 24 0,-3 100 162,-3-81-186,-7 137 171,8-192-188,3-14-35,0 0-1,1 0 0,0 0 1,10-19-1,-3 7 12,-8 18 13,52-111 45,-48 105-49,1 0 1,0 1 0,0 0-1,1 0 1,0 1 0,1 0 0,14-11-1,-19 18 17,0 0-1,0 0 0,1 0 0,-1 0 1,1 1-1,-1 0 0,1 0 1,0 1-1,0 0 0,0 0 0,0 0 1,0 1-1,0-1 0,-1 2 1,1-1-1,0 0 0,8 3 1,-7-2 45,0 1 1,-1 0-1,1 1 1,0-1-1,-1 1 1,1 1-1,-1-1 1,0 1-1,0 0 1,0 1-1,-1-1 1,1 1-1,7 9 1,-10-9 15,14 16 98,22 21 0,-38-41-161,1 0 0,-1 0 0,0 0 0,0 0 0,1 0 0,-1 0 0,1-1 0,-1 1 0,1-1-1,-1 1 1,1-1 0,-1 1 0,1-1 0,-1 0 0,1 0 0,0 0 0,-1 0 0,1 0 0,-1 0 0,1 0 0,0 0 0,-1-1 0,1 1 0,-1 0 0,1-1 0,-1 0 0,1 1 0,-1-1 0,0 0 0,1 0 0,1-1 0,4-3-140,0-1 0,-1 1 0,0-2-1,9-9 1,89-116-6863,-43 53 1509,-8 12 760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5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137 1 14265,'-8'17'765,"1"-1"-1,1 2 0,1-1 0,-6 36 1,4-20-102,-64 342 2350,59-286-2806,5-1-1,4 116 0,3-197-177,1 0 1,-1 0-1,1 0 0,1 0 0,-1 0 1,1 0-1,5 10 0,-6-15-24,0 0 0,0 0 0,0-1 0,1 1 0,-1 0-1,1-1 1,-1 1 0,1-1 0,-1 0 0,1 1 0,0-1 0,0 0 0,-1 0 0,1 0 0,0 0-1,0-1 1,0 1 0,0 0 0,0-1 0,0 0 0,1 1 0,-1-1 0,0 0 0,0 0-1,0 0 1,0 0 0,0 0 0,4-1 0,2-1-60,-1 0 0,1-1 0,-1 0 0,0 0 0,0 0 0,0-1 0,0 0 0,0-1 0,-1 1-1,0-1 1,10-10 0,7-9-319,29-37 0,-45 51 292,33-41-162,-2-2 0,-2-2 1,35-73-1,-57 98 300,-1-1 0,-1 0 0,-2-1 0,-1 0 0,-2-1 0,-1 0-1,-1 0 1,0-39 0,-5 62-44,-1 0 0,1 0 0,-2 1-1,1-1 1,-1 0 0,-1 1 0,0-1-1,0 1 1,-5-10 0,5 14-2,0 1 0,1-1 0,-2 1 0,1 0 0,0 0 0,-1 0 0,0 1 0,0-1 0,0 1 0,0 0 0,0 0 0,-1 0 0,1 1 0,-1-1 0,0 1 0,0 0 0,0 1 0,-9-3 0,1 2-252,0 0 1,0 1-1,0 0 1,0 1-1,0 0 1,0 1 0,0 1-1,-22 5 1,22-3-1156,-1 1-1,1 0 1,0 1 0,0 0 0,1 1-1,0 0 1,-21 17 0,-1 6-2955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6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72 714 16345,'15'41'554,"-1"1"-1,-2 0 1,-2 1-1,6 63 1,-10-43-575,-4 1 0,-8 90 0,5-135-74,-1 0 0,-1 0 0,0 0 0,-2 0 0,0-1 1,-15 35-1,19-51-101,0-1-1,1 1 1,-1-1 0,0 1 0,0-1 0,0 1 0,0-1 0,0 0-1,0 0 1,0 1 0,0-1 0,-1 0 0,1 0 0,0 0 0,-1 0-1,1 0 1,-1-1 0,1 1 0,-1 0 0,0-1 0,1 1 0,-1-1 0,1 1-1,-1-1 1,0 0 0,1 0 0,-1 0 0,0 0 0,0 0 0,-1 0-1,0-1-33,1 0 0,0 0-1,0 0 1,0-1 0,0 1-1,0 0 1,0-1-1,0 1 1,0-1 0,1 0-1,-1 0 1,0 0 0,1 0-1,0 0 1,-1 0 0,1 0-1,0 0 1,0 0-1,-1-5 1,-4-11-157,1 0 0,1-1 0,1 0-1,-1-22 1,2-80-1277,3 73 1252,45-498-1232,-20 323 7647,-6-134 12030,-19 349-18042,5 3-4916,-5 5 4368,0 1 0,0-1 0,0 0 0,1 1 0,-1-1 0,0 1 0,0 0 0,0-1 0,0 1 0,0 0 0,0-1 0,-1 1 0,3 2 1,2 2-875,0 1 1,0 0-1,-1 1 1,7 10-1,9 32-1285,-11-17 1972,6 40 0,-8-19-42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6.7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 15817,'-1'0'182,"0"0"0,1 0 0,-1 0 0,0 0 0,0 0 0,1 0 0,-1 0 0,0 0 0,0 0 0,1 0 0,-1 1 0,0-1 0,1 0 0,-1 0 0,0 1 0,1-1 0,-1 1 0,0-1 0,1 1 0,-1-1 0,1 1 0,-1-1 0,0 1 0,-2 18 1015,3-11-1168,-16 156 467,0 33-203,16-197-176,6-22-74,25-49-98,-15 31 27,2-1-1,2 2 0,48-71 1,-67 109 50,0-1 0,1 0 0,-1 1 0,1-1 0,0 1 0,-1-1 0,1 1 0,0 0 0,0-1 0,0 1 0,0 0 0,0 0 0,0 1 0,0-1 0,0 0 0,1 1 0,-1-1 0,3 1 0,-2 0-12,1 0 0,0 0 0,0 1 0,-1-1 0,1 1 0,0 0-1,0 0 1,-1 1 0,7 2 0,3 3 37,-1 1-1,-1 0 1,1 1-1,16 16 1,-18-14-11,1 0 0,-2 1-1,0-1 1,0 2 0,-1-1 0,-1 1 0,0 1 0,-1-1 0,0 1 0,-1 0 0,5 23-1,-9-32-51,0-2-33,0 0 1,0 1-1,0-1 1,0 0 0,0 0-1,4 6 1,-5-8-80,1 0 0,0-1 1,-1 1-1,1 0 0,0-1 0,0 1 0,-1-1 1,1 1-1,0-1 0,0 1 0,0-1 1,0 0-1,0 1 0,0-1 0,-1 0 0,1 0 1,0 0-1,0 0 0,0 1 0,0-1 0,0-1 1,0 1-1,0 0 0,0 0 0,0 0 1,0 0-1,0-1 0,0 1 0,1-1 0,3-1-1022,0-1 0,0 0-1,0 0 1,-1 0 0,1 0-1,-1-1 1,8-7 0,17-20-4182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4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0 15461,'-68'331'4765,"23"3"-4358,17-120-1260,26-204 427,-5 46-2857,5-20-5505,2-31 5397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47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26 17458,'-3'-21'1076,"0"16"641,1 16-219,-4 52-792,-26 311 3527,25-186-4659,11-2-3774,-3-168 1382,1 0 0,9 33 1,1-16-2991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50.0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152 429 12741,'-10'-17'809,"0"-1"1,1 0-1,1 0 0,1 0 1,0-1-1,1 0 0,1-1 0,1 1 1,1-1-1,-1-23 0,5 46-659,-1 1 0,1-1 0,0 0-1,0 0 1,0 1 0,2 3-1,5 15-50,9 76-31,5 103 0,-8 102 62,-8-134-140,-4-44-931,-2-125 896,0 0-1,0 1 1,0-1 0,0 0 0,0 0 0,0 0-1,0 0 1,0 1 0,0-1 0,0 0 0,0 0-1,0 0 1,0 0 0,0 0 0,0 1 0,0-1 0,0 0-1,0 0 1,0 0 0,0 0 0,0 0 0,-1 1-1,1-1 1,0 0 0,0 0 0,0 0 0,0 0-1,0 0 1,0 0 0,-1 0 0,1 0 0,0 1 0,0-1-1,0 0 1,0 0 0,0 0 0,-1 0 0,1 0-1,0 0 1,0 0 0,0 0 0,0 0 0,-1 0-1,-8-4-1277,-7-10 198,9 5 1018,0-1 1,1 0 0,0 0 0,1 0 0,0-1 0,-3-11 0,-19-71-2,22 71 17,-11-47-349,4-1 1,-5-103 0,12-144 665,5 225 357,0 80-307,0 1 0,0 0-1,1-1 1,1 1 0,0 0-1,7-20 1,16 58 2018,-20-24-2127,0 0 0,0 0 0,0 0 0,0-1 1,1 1-1,-1-1 0,1 0 0,-1-1 0,1 0 1,11 2-1,4-2-137,36-2 1,-36 0-31,75-7 72,-1-5-1,117-31 0,39-6 113,-173 38 313,117-1 319,-204-3 1656,6 11-2595,3 5 193,0 0 1,0-1-1,0 1 0,0 0 0,0 0 1,0 0-1,0-1 0,0 1 0,0 0 1,0 0-1,0 0 0,0-1 0,0 1 1,0 0-1,0 0 0,0 0 0,-1-1 1,1 1-1,0 0 0,0 0 0,0 0 1,0 0-1,0 0 0,-1-1 0,1 1 1,0 0-1,0 0 0,0 0 0,-1 0 1,1 0-1,0 0 0,0 0 0,0 0 1,-1 0-1,1-1 0,0 1 0,0 0 1,0 0-1,-1 0 0,1 0 0,0 0 1,0 0-1,0 0 0,-1 1 0,1-1 1,0 0-1,0 0 0,0 0 0,-1 0 1,1 0-1,0 0 0,0 0 0,0 0 1,-1 0-1,1 1 0,0-1 0,0 0 1,0 0-1,0 0 0,0 0 0,-1 1 1,1-1-1,0 0 0,0 0 0,0 1-75,0-1 0,-1 0 0,1 1-1,0-1 1,0 0 0,0 1 0,0-1-1,0 1 1,0-1 0,0 0-1,0 1 1,-1-1 0,2 0 0,-1 1-1,0-1 1,0 1 0,0-1-1,0 0 1,0 1 0,0-1 0,0 1-1,0-1 1,0 0 0,1 1-1,-1-1 1,0 0 0,0 1 0,0-1-1,1 0 1,-1 0 0,0 1-1,1-1 1,-1 0 0,0 0 0,0 1-1,1-1 1,-1 0 0,0 0-1,1 1 1,18 11 20,-11-8-69,15 11-30,2-1 0,-1-1 1,2-1-1,0-1 0,0-2 0,46 11 1,-5-7 70,106 8 0,-71-18 15,-58 5 99,-44-7-75,0-1 0,0 1-1,0-1 1,0 1 0,0-1 0,0 1-1,0-1 1,0 1 0,-1-1 0,1 1-1,0-1 1,0 1 0,0-1 0,0 0 0,-1 1-1,1-1 1,0 1 0,-1-1 0,1 0-1,-1 1 1,1-1 20,-42 52-4,3 1-1,2 2 1,2 2 0,-47 104 0,57-101 18,3 2 0,2 0 0,-18 105 0,36-120 150,2-47 8,0 0-194,1-2-21,0 0 1,0 0-1,0 0 1,0 0-1,0 0 1,0 1-1,1-1 1,-1 0 0,1 1-1,0-1 1,-1 1-1,4-3 1,5-5-127,4-4-740,-26 19 837,-77 34 137,-115 34 0,124-47-149,-197 51 65,218-67 45,-1-2-1,-105 2 0,148-10-676,-25-2 1690,23-3-3710,4-5-5082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55.0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71 8237,'1'25'2494,"6"39"1,21 68-189,-6-35-1831,-2 23 105,-5 1 1,-5 1-1,-8 170 1,-6-249-619,-10 45 0,12-74-24,2-13-20,0-1 0,-1 1 0,1-1 0,0 1 0,0-1 0,0 1 0,0-1 0,0 0 0,0 1 0,-1-1-1,1 1 1,0-1 0,0 0 0,-1 1 0,1-1 0,0 0 0,-1 1 0,1-1 0,0 0 0,-1 1 0,1-1 0,0 0 0,-1 0 0,1 1 0,-1-1 0,1 0 0,-1 0 0,1 0 0,0 0 0,-1 0 0,1 1-1,-1-1 1,1 0 0,-1 0 0,1 0 0,-1 0 0,1 0 0,0 0 0,-1-1 0,1 1 0,-1 0 0,1 0 0,-1 0 0,1 0 0,-1 0 0,1-1 0,0 1 0,-1 0 0,1 0 0,0-1 0,-1 1 0,0-1-1,-19-17-3111,8 1 2776,2 0 0,0-1 1,0 0-1,2-1 0,0 0 0,2 0 0,0-1 0,1 0 0,0 0 0,-1-24 0,1-26 235,5-110 0,0 178 179,5-79 380,19-100 1,30-76 4178,-51 244-3737,-1 0 0,0 0 0,-1-19 0,-1 31-770,4 9 210,-2-2-6,0 0 0,1 0 0,0-1 0,4 8 0,1-7-56,0 1 0,0-1 0,1 0 0,-1-1 0,1 0-1,1-1 1,-1 1 0,1-2 0,-1 1 0,1-1-1,0-1 1,19 3 0,11-2-269,0-1-1,41-4 1,-19 1 220,89-5 18,230-38 0,-333 36-68,0-3 0,-1-2 1,60-24-1,-70 20 682,-37 15-638,0-1 0,0 1 0,0-1-1,0 1 1,0-1 0,0 1 0,-1-1 0,-1-4 0,-1-35-153,3 36-55,0 7 70,0-1 0,0 0 0,0 0 0,0 0-1,0 1 1,0-1 0,0 0 0,0 0 0,0 0 0,0 1 0,0-1-1,0 0 1,0 0 0,0 0 0,0 1 0,0-1 0,0 0 0,0 0-1,0 0 1,0 1 0,-1-1 0,1 0 0,0 0 0,0 0-1,0 0 1,0 0 0,0 1 0,-1-1 0,1 0 0,0 0 0,0 0-1,0 0 1,-1 0 0,1 0 0,0 0 0,0 0 0,0 0-1,-1 0 1,1 1 0,0-1 0,0 0 0,0 0 0,-1 0 0,1 0-1,0-1 1,0 1 0,0 0 0,-1 0 0,1 0 0,0 0-1,0 0 1,0 0 0,-1 0 0,1 0 0,0 0 0,0 0 0,0-1-1,-1 1 1,1 0 0,0 0 0,0 0 0,0 0 0,13 14-73,1 0 1,1-1-1,1 0 1,-1-1-1,24 13 1,-11-8 40,0-1 1,1-2-1,0-1 1,42 13-1,126 46 73,-106-29 107,-91-43-95,1 0 1,-1 0-1,1 0 1,0 0-1,-1 1 1,1-1-1,-1 0 1,1 0-1,-1 1 1,1-1-1,-1 0 1,1 1-1,-1-1 1,1 1-1,-1-1 1,0 1-1,1-1 1,-1 1-1,0-1 1,1 1-1,-1-1 1,0 1-1,1-1 1,-1 1-1,0 0 1,0-1-1,0 1 1,0-1-1,0 1 1,0 0-1,0-1 1,0 1-1,-11 22 354,10-21-436,-181 254 773,127-184-530,27-31-175,1 2 0,-34 74 0,59-114-34,-4 13 2291,-36-2-2025,-160 38-568,31-8 227,-116 27 181,223-59 36,-1-3 0,-99 2 0,149-11-558,-197-4 616,122-3-8608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25.6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2 722 7989,'0'-1'213,"0"1"0,0-1 0,-1 0 0,1 1 0,0-1 0,0 0 0,0 1 0,0-1-1,0 0 1,0 0 0,0 1 0,0-1 0,0 0 0,0 1 0,1-1 0,-1 0 0,0 1 0,0-1 0,1 0 0,-1 1 0,0-1 0,1 0 0,-1 1 0,1-1 0,-1 1 0,1-1 0,-1 1 0,1-1 0,-1 1 0,1-1 0,-1 1 0,1-1 0,0 1 0,-1 0 0,2-1 0,29-15 495,-19 11 24,307-198 1799,-97 55-2085,328-162-677,-517 293 536,-33 16-216,-14 2-68,1 5-16,0-1 1,1 2-1,-1 0 1,-21 16 0,-42 42 211,44-32-253,1 1 1,-48 72 0,56-72-32,-1-1 0,-2-2 0,-1 0 0,-40 35 0,27-35-36,0-2 1,-2-2-1,-1-2 0,-1-1 1,-53 19-1,68-31-109,0 1 0,2 2 1,-51 35-1,45-27 262,-70 38 1,74-50 1120,43 9 999,21 14-1320,1-1 0,2-2-1,0-2 1,3-1 0,77 40-1,-112-65-843,103 54 372,-90-46-295,0 1-1,-2 0 0,27 25 1,75 94 546,10 7 1215,-115-123-1173,-11-14-683,0-1-1,-1 1 1,1-1 0,-1 1-1,1-1 1,0 0 0,-1 0-1,6-1 1,-1 1-21,190-16 227,-53 2-175,253 9-46,-245 6 130,141-11-285,-290 10 182,52-1-114,1 3 1,89 14 0,-108-14 113,-24-2 0,69 9-2325,-81-8 2312,0-1-1,-1 0 1,1 0-1,0 0 1,0 0 0,-1 0-1,1 0 1,0-1 0,0 1-1,-1 0 1,1 0 0,0 0-1,-1-1 1,1 1-1,0 0 1,-1-1 0,1 1-1,-1 0 1,1-1 0,0 1-1,-1-1 1,1 1-1,-1-1 1,1 0 0,1-18 100,-2 9-105,0-745 802,-9 556-514,1 1-122,8 73-347,0 122 171,-1 0 0,0 0 0,0 1 0,0-1 0,0 0 0,-1 1 0,1-1 0,-4-4 0,-1-3-129,4 8 63,1 0 0,-1 0 0,0 0 0,0 0-1,0 0 1,0 0 0,0 0 0,0 0 0,0 1-1,0-1 1,-1 1 0,1 0 0,-1-1 0,1 1-1,-1 0 1,1 1 0,-1-1 0,0 0 0,1 1-1,-1-1 1,0 1 0,0 0 0,-5 0 0,-7 1 10,1 0 1,-1 1 0,-17 5-1,21-5 159,-141 35 223,-96 16-742,-105-24 874,140-26-1753,71-3-5256,78 0 1345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27.0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482 455 13737,'-11'-4'713,"-1"2"1,0-1-1,0 1 0,0 1 0,0 0 0,0 1 0,-17 1 0,20 1-487,0-1-1,1 1 0,-1 1 0,1-1 0,0 2 0,0-1 0,0 1 1,0 0-1,0 1 0,1-1 0,-8 7 0,-5 7-1,1 1 0,1 1-1,0 0 1,2 1 0,0 1 0,2 1 0,-18 33-1,13-15-199,1 1-1,2 1 0,-17 71 0,24-62-69,1 1 0,3-1 0,2 1-1,2 1 1,10 83 0,-6-116 51,0-1-1,1 0 1,1-1 0,1 1-1,1-1 1,0 0 0,1 0-1,2-1 1,12 20-1,-16-29-5,1 0-1,0 0 0,1-1 1,0 0-1,0 0 0,1-1 1,0 0-1,0 0 0,1-1 1,0 0-1,0-1 0,0 0 1,1-1-1,-1 0 0,1 0 1,0-1-1,19 2 0,-9-3-46,-1 0 0,1-2-1,-1-1 1,1 0 0,-1-1-1,1-2 1,-1 0 0,0-1-1,29-11 1,-25 6 41,-1-1 1,0-1-1,-1-1 0,-1-1 0,0-1 1,0-1-1,20-22 0,-20 17 40,-1-1 1,-1-1-1,-1-1 0,-1-1 0,-1 0 1,-1-1-1,-1-1 0,-2 0 1,0-1-1,-2 0 0,-1-1 0,-2 0 1,8-55-1,-12 50 56,-2 0-1,-1 0 1,-1 1 0,-2-1 0,-13-59 0,11 73 5,-1 0 0,-1 1 0,-1 0 0,-1 1 0,0-1 0,-2 2 0,0-1 0,-1 2 0,0-1 0,-27-25 0,18 23 177,-1 0 0,-1 1 0,-50-28 0,-3 7-1012,-1 4-4212,144 65-4737,6 3 6202,146 81 6026,-204-105-1855,-1 1 1,0 0 0,0 1 0,11 12 0,-19-16-184,0 0 0,-1 0 0,1 0 0,-2 1 0,1-1 0,-1 1 0,0 0 1,-1 0-1,5 15 0,-2 11 453,-1 1 1,-2 0-1,-1 0 1,-4 53-1,1-17-769,0-29-114,-1-28-1,2 1 0,0-1 0,0 1 0,1-1 1,1 0-1,1 0 0,6 23 0,-8-35-57,-1-1 0,1 1-1,1 0 1,-1-1 0,0 1 0,0 0 0,1-1-1,-1 1 1,1-1 0,-1 0 0,1 0-1,-1 1 1,1-1 0,0 0 0,0 0-1,-1 0 1,1-1 0,0 1 0,0 0-1,0-1 1,0 1 0,0-1 0,0 0-1,0 0 1,0 0 0,0 1 0,0-2-1,0 1 1,0 0 0,0 0 0,0-1-1,0 1 1,0-1 0,0 0 0,2 0 0,5-2-15,-1-1 1,0 0 0,0 0-1,0 0 1,0-1 0,10-9 0,9-10 33,-1-2 1,-1 0-1,-1-2 1,-2-1-1,22-35 1,-13 11 378,-3-1 0,28-72 0,-49 111-351,-7 15-55,0 0 0,0 0 0,0 0 0,0 0 0,0 0 1,0 0-1,1 0 0,-1 0 0,0 0 0,0 0 0,0 0 1,0 0-1,0 0 0,0 0 0,0 0 0,0 0 0,0 0 1,0 0-1,0 0 0,0 0 0,1 0 0,-1 0 0,0 0 1,0 0-1,0 0 0,0 0 0,0 0 0,0 0 0,0 0 0,0 0 1,0 0-1,0 0 0,0 0 0,1 0 0,-1 0 0,0 0 1,0 0-1,0 0 0,0 0 0,0 0 0,0 0 0,0 0 1,0 0-1,0 0 0,0 0 0,0 1 0,0-1 0,0 0 1,0 0-1,0 0 0,0 0 0,0 0 0,0 0 0,0 0 1,0 0-1,0 0 0,0 0 0,0 0 0,0 0 0,0 1 1,0-1-1,0 0 0,0 0 0,0 0 0,0 0 0,0 0 0,0 0 1,0 0-1,0 0 0,-2 31 401,-35 190 1172,31-182-1357,1 1-1,1 58 1,5-97-213,-1 0 1,0 0-1,0 0 0,0 0 0,0 0 1,1 0-1,-1 0 0,0 0 0,1 0 1,-1 0-1,1 0 0,-1 0 1,1 0-1,0 0 0,-1-1 0,1 1 1,0 0-1,-1 0 0,1-1 1,0 1-1,0-1 0,0 1 0,-1-1 1,1 1-1,0-1 0,0 1 1,0-1-1,0 0 0,0 1 0,0-1 1,0 0-1,0 0 0,0 0 0,0 0 1,0 0-1,0 0 0,0 0 1,0 0-1,0 0 0,2-1 0,2 1-24,1-1 0,-1-1-1,0 1 1,0-1-1,0 0 1,8-4 0,16-12-24,-1-1 1,-2-2 0,0-1-1,-1 0 1,-1-2 0,-1-1-1,-1-1 1,-1-1 0,-2-1-1,0 0 1,14-32 0,-14 15-272,-1-2 0,-3 0 0,17-86 1,-3 13-776,-17 78 571,3 0 0,1 1 0,39-69 0,-11 39 628,54-69 1,-92 132-56,-3 4 35,-1 0 1,1 1-1,0-1 0,0 1 0,0 0 0,0 0 0,0 0 0,1 0 0,4-3 0,-7 21 1088,-7 21-1175,-1 0 1,-2-1 0,-17 46-1,1-7-17,-122 445-2,43 10-1543,100-470-1308,4-59 2726,0 0 1,0 0-1,0 1 1,0-1-1,1 1-1247,-1-1 1248,0 0-1,0 0 1,1 0-1,-1 0 1,0 0-1,0 0 0,0 0 1,0 0-1,0 0 1,1 0-1,-1 0 0,0 0 1,0 0-1,0 0 1,0 0-1,0 0 1,1 0-1,-1 0 0,0 0 1,0-1-1,0 1 1,0 0-1,0 0 1,0 0-1,1 0 0,-1-1-1246,0 1 1246,1 0 1,-1 0-1,0-1 0,0 1 1,0 0-1,0 0 1,0 0-1,8-9-3324,6-12-2582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27.2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252 58 24942,'-252'36'4555,"341"-44"-4371,401-52-5165,6 35 358,-421 25 2095,-26 0-1983,-28 0-886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04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6 15229,'-4'-5'4059,"19"8"-2604,25 9-610,5 8-443,-1 1-1,-1 1 1,-1 3 0,-1 2-1,-2 1 1,0 2 0,40 41-1,-30-20-43,-2 2-1,-2 3 0,-2 1 1,46 83-1,271 567 2170,-307-587-2238,-5 1 0,-6 3 0,-5 1 0,36 232-1,-41-61 155,-10 515 0,-28-681-258,-5-1 1,-7 0 0,-5-1-1,-64 204 1,-210 476-239,279-762-10,-130 292 107,133-311-13,-1 0 1,-2 0-1,-1-2 0,0 0 0,-2-1 1,-1-2-1,-1 0 0,-1-1 0,-1-1 1,-38 23-1,-204 135-3993,258-170 3502,-11 6-1890,9-9-2058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05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15 10193,'5'-5'2567,"-4"4"-2306,0 1 1,0-1 0,-1 0-1,1 1 1,0-1-1,0 0 1,0 1 0,0-1-1,0 1 1,0-1 0,0 1-1,0 0 1,0-1 0,2 1-1,9-1 311,1 0-1,0 1 1,-1 1 0,1 0-1,-1 0 1,1 1-1,-1 1 1,0 0 0,19 8-1,10 6 62,52 31 1,-69-35-437,42 23 137,-2 4 1,-1 2 0,-2 3-1,-2 3 1,-2 2 0,-3 2-1,-2 3 1,-2 2 0,-3 3-1,-3 1 1,-2 2 0,-3 2 0,31 70-1,132 369 1204,-193-481-1467,30 87 62,-6 2 1,33 195-1,-44-139-64,0 207 1,-21 464 2000,-34-383-2070,-34-3 0,24-178 0,-5-30 0,36-203 0,-2 0 0,-1-1 0,-35 65 0,3-26 0,4-6 0,-61 143 0,95-191 0,-52 119 0,53-130 0,0 0 0,-2 0 0,1-1 0,-2-1 0,0 0 0,0 0 0,-16 12 0,-11 9 10,12-10-1,-44 30 0,63-49-22,-1-1 0,1 1 0,-1-1 0,0-1 1,0 1-1,-1-1 0,1-1 0,0 0 0,-1 0 0,0 0 0,-10 0 0,2-1-1524,8-1-1413,0 1-4708,8-13-3685,1 10 9460,0-8-2966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07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45 161 8217,'-3'-2'618,"0"0"0,0 0 1,0 0-1,1 0 0,-1-1 1,1 1-1,-1-1 0,1 0 1,0 0-1,0 0 0,0 0 1,0 0-1,-1-4 0,1 4-341,1-1 0,-1 0-1,1 1 1,0-1 0,0 0-1,1 0 1,-1 0 0,1 0-1,0 0 1,0 0 0,1-7-1,0 10-217,-1-1 0,1 1-1,0 0 1,0 0 0,0 0 0,0-1-1,0 1 1,0 0 0,1 1 0,-1-1-1,0 0 1,0 0 0,1 0 0,-1 1-1,0-1 1,1 1 0,2-2-1,27-7 784,-30 9-809,62-14 578,1 4-1,89-4 0,131 11 967,-229 4-1314,128 9 686,197 36 1,-121-11-425,-31-9-180,290 36-92,-3 23 1534,237 66-641,-223-10-130,-313-76-1016,99 33 0,-215-61 0,104 52 0,-138-53 0,-3 2 0,-1 3 0,72 62 0,152 166 0,-244-223 0,-1 3 0,-2 1 0,-3 1 0,-2 2 0,-2 2 0,41 99 0,-29-38 0,-4 2 0,32 173 0,-15 25 0,-44-216 0,-2 120 0,-28 127 0,-21 0 0,24-229 0,-32 167 0,35-242 0,-1-1 0,-3 0 0,-1-2 0,-33 62 0,22-59 0,-2-1 0,-1-1 0,-3-2 0,-38 37 0,-162 125 0,186-164 0,-2-3 0,-2-2 0,0-2 0,-2-2 0,-79 29 0,-96 18 0,-51 19 0,119-35 0,-298 69 0,371-110 0,-246 44 0,72-43 0,62-7 0,-257 10 0,202-6 0,158-8 0,32-3 0,12-2 0,-56 10 0,-187 35 0,259-41 0,0 1 0,0 2 0,1 1 0,-59 28 0,18-8 0,70-28-356,0-1 1,0 0-1,0 0 0,0 0 0,0-1 1,0 0-1,-1 0 0,1-1 1,0 1-1,-1-1 0,1-1 0,0 1 1,-1-1-1,1 0 0,0-1 1,0 0-1,0 0 0,0 0 0,0 0 1,-7-5-1,0 0-1115,-1 0-1,0 1 1,0 0-1,0 2 1,-1-1 0,-15-1-1,-11-2-3672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09.4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 2108,'0'0'1800,"-12"19"2035,12-16-3592,0 0 0,0 0 0,1 0 0,-1 0 1,1 0-1,0 0 0,0-1 0,0 1 0,0 0 0,1-1 1,-1 1-1,1-1 0,-1 1 0,1-1 0,0 1 0,0-1 1,0 0-1,0 0 0,1 0 0,-1 0 0,0-1 0,1 1 1,-1 0-1,1-1 0,4 2 0,7 3 278,1-1-1,-1-1 1,30 5-1,-18-4-861,36 8 404,273 56-117,-222-52 208,115 4 0,-208-20-50,525 14 2076,-224-23-1898,2 0 1318,-84 18-650,2 0-641,255-18 468,214 28 457,167 20-1394,-547-31 240,-189-6 2,160-16 0,183-12-167,-476 27-129,-1-1 1,1 1-1,-1 1 0,0-1 0,0 1 1,0 1-1,10 6 0,2-1-421,1 1-2542,-6-2-1939,-3-1-503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4.9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83 119 24562,'-6'-14'936,"-2"1"-104,-2 1-416,3 1-176,-1 0-100,-1 0-140,0-2-140,1 4-256,0 0-432,2 1-520,3 1-948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0.9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1036 9741,'0'0'252,"-1"-1"1,1 1 0,0 0-1,-1 0 1,1-1-1,0 1 1,-1 0-1,1 0 1,0-1-1,-1 1 1,1 0 0,0-1-1,0 1 1,-1 0-1,1-1 1,0 1-1,0 0 1,0-1 0,0 1-1,0 0 1,-1-1-1,1 1 1,0-1-1,0 1 1,0 0-1,0-1 1,0 1 0,0-1-1,0 1 1,0-1-1,10-9 2960,20-3-2249,-27 12-559,149-54 382,285-62-1,36 48-327,-164 29 546,619-67 1137,-693 83-1779,247-59-1,-40-17-665,428-91 51,-364 109-473,-344 59-379,224-6 507,-296 25 558,158-16 92,102-9 259,-111 8-242,-183 18-1963,31 0-2417,-29 2-4026,-43 1 4212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6.4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969 0 12717,'-8'8'196,"-7"7"636,-2 14 380,-9 8-172,-7 12-243,-13 12-201,-146 177 224,115-146-872,-5-3 16,4-1 32,1-5 4,6-7-260,8-7-1008,8-7-1313,7-11-1407,4-5-304,8-5 535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6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20 826 14865,'-5'7'701,"3"-5"-340,1 0 0,-1 0 1,1 0-1,0 0 0,-1 0 0,1 1 0,0-1 0,1 0 0,-1 1 1,0-1-1,0 5 1091,3-7-1311,-1-1 0,1-1 0,0 1 1,-1 0-1,1 0 0,-1-1 0,1 1 1,-1-1-1,0 1 0,2-3 0,0 0 16,48-60-108,-2-2 0,-4-2 0,-3-2-1,49-110 1,-90 178-51,51-119-166,-47 105 109,0 0 1,-1 0-1,0-1 1,-1 1-1,1-29 0,-5 45 61,1 0 0,0 0 0,0 0 0,0 0 0,-1 0 0,1-1 0,0 1-1,0 0 1,0 0 0,-1 0 0,1 0 0,0 0 0,0 0 0,0 0 0,-1 0-1,1 0 1,0 0 0,0 0 0,0 1 0,-1-1 0,1 0 0,0 0 0,0 0-1,0 0 1,0 0 0,-1 0 0,1 0 0,0 0 0,0 1 0,0-1 0,0 0 0,-1 0-1,1 0 1,0 0 0,0 1 0,0-1 0,0 0 0,0 0 0,0 0 0,0 0-1,0 1 1,-1-1 0,-7 9 93,-5 19-61,2 1-1,0 0 0,2 1 0,1 0 0,1 1 0,2-1 0,1 1 0,2 0 1,2 58-1,0-88-10,0 1-1,0 0 1,0-1 0,0 1 0,0-1-1,1 1 1,-1 0 0,0-1 0,1 1-1,-1-1 1,1 1 0,0-1 0,0 0-1,-1 1 1,1-1 0,0 1 0,0-1-1,0 0 1,0 0 0,2 2 0,-1-2 0,-1-1 1,1 1 0,-1-1-1,1 1 1,-1-1 0,1 0 0,-1 1-1,1-1 1,-1 0 0,1 0 0,0 0-1,-1 0 1,1 0 0,-1-1 0,1 1-1,-1 0 1,3-1 0,3-2 9,0 0 1,-1 0-1,1-1 1,0 0-1,-1 0 1,0 0-1,9-8 1,15-18 1,-1-2 0,32-44 0,44-77-40,-29 39-1002,-72 108 868,6-9-1115,1 1-1,0 1 1,14-14 0,-22 23 532,1 1 0,0 0 0,0 0 0,0 0 0,1 1 0,-1-1 0,0 1 0,1 0 0,0 1 0,0-1 0,-1 1 0,1-1 0,0 2 0,0-1 0,7 0 0,18 1-3147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7.4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628 0 11449,'-12'48'1420,"-5"10"508,-6 6 89,-8 9-385,-6 6-392,-8 5-268,-2 2-404,-7 6-324,-2-1-180,1 1-56,1-5-8,1-4-236,4-9-836,9-11-1500,8-12-1985,9-10-1067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17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1151 13633,'0'1'215,"0"-1"1,0 0-1,0 1 0,0-1 0,0 1 0,0-1 0,0 1 0,0-1 0,1 0 1,-1 1-1,0-1 0,0 1 0,0-1 0,0 1 0,0-1 0,1 0 0,-1 1 1,0-1-1,0 0 0,1 1 0,-1-1 0,0 0 0,1 1 0,-1-1 0,0 0 1,1 0-1,-1 1 0,12-3 1311,15-17-1694,31-35 124,-3-3-1,71-93 1,11-43 107,-123 170-57,-1-2 1,-1 1-1,-1-2 0,-1 1 0,-1-2 0,8-41 1,-16 63-29,0 0 1,-1 1-1,1-1 1,-1 0-1,-1 0 1,0-5 0,1 10 22,0 0 0,0 0 0,0 0 1,0 0-1,0 0 0,0 0 1,0-1-1,0 1 0,0 0 0,-1 0 1,1 0-1,0 0 0,0 0 0,0 0 1,0 0-1,0 0 0,0 0 1,0 0-1,-1 0 0,1 0 0,0 0 1,0 0-1,0 0 0,0 0 0,0 0 1,0 0-1,-1 0 0,1 0 1,0 0-1,0 0 0,0 0 0,0 0 1,0 0-1,0 0 0,-1 0 0,1 0 1,0 0-1,0 0 0,0 0 1,0 0-1,0 0 0,0 0 0,0 1 1,0-1-1,-1 0 0,1 0 1,0 0-1,0 0 0,0 0 0,0 0 1,0 0-1,0 0 0,0 1 0,0-1 1,0 0-1,-5 8 137,1 9-46,0 0 1,2 1-1,0-1 0,2 1 1,1 27-1,-1-8-36,0 3-3,2 62-95,-1-89 164,0 0 0,2 0 0,-1 0-1,2 0 1,7 19 0,-11-31-82,0 0 0,1 0 0,-1 0 0,0 0-1,1 0 1,-1 0 0,1 0 0,-1 0 0,1-1 0,0 1 0,-1 0-1,1 0 1,0 0 0,-1-1 0,1 1 0,0 0 0,0-1 0,0 1 0,0-1-1,0 1 1,0-1 0,0 1 0,0-1 0,0 0 0,0 1 0,0-1-1,0 0 1,0 0 0,0 0 0,0 0 0,0 0 0,0 0 0,0 0-1,0 0 1,0 0 0,0 0 0,0-1 0,0 1 0,0 0 0,0-1 0,0 1-1,0-1 1,0 1 0,1-2 0,2 0 30,0-1 1,-1 0-1,1 0 0,-1-1 0,0 1 1,0-1-1,0 1 0,4-9 0,12-25 287,-2-1 0,-1-1 0,12-48-1,20-124 813,-3 14-2462,-39 180-115,1 0 0,0 1 0,1 0 1,1 0-1,0 1 0,1 0 0,1 0 0,1 1 0,15-15 0,16-15-4125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34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583 1 11625,'-168'264'6988,"12"-19"-5845,133-205-1529,-1-1-1,-3-1 1,-42 48 0,52-71-497,13-13-140,0 1 0,0-1 0,0 0-1,0 0 1,-8 3 0,10-5 779,1 1 1,-1-1-1,1 0 0,-1 1 1,1-1-1,-1 0 0,1 0 1,-1 0-1,0 0 0,1 0 1,-1 0-1,1-1 0,-1 1 1,1 0-1,-1-1 0,1 1 1,0-1-1,-1 0 0,1 1 1,-1-1-1,1 0 0,0 0 1,0 0-1,-1 0 0,1 0 1,0 0-1,0 0 0,0 0 1,0-1-1,0 1 0,1 0 1,-1-1-1,0 1 0,1 0 1,-2-3-1,-2-9 94,0 0 0,0 0 1,1 0-1,1-1 0,-1-19 0,3-71 761,1 75-356,3-22 1503,2 0 1,15-57 0,-10 54 2645,-11 53-4285,0 0 0,0 0 0,0 0 0,0 0 0,0 0 0,1 0 0,-1 0 0,0 0 0,1 0 0,-1 0 0,1 0 0,-1 1 0,1-1 0,-1 0 0,1 0 0,0 0 0,-1 0 0,1 1 0,0-1 0,0 0 0,-1 1 0,1-1 0,0 1 0,1-1 0,-1 1-23,0 0 1,1 0-1,-1 0 1,0 1-1,0-1 1,0 0-1,0 1 1,0-1-1,0 1 1,0-1 0,0 1-1,0 0 1,0-1-1,0 1 1,0 0-1,0 0 1,0 0-1,-1 0 1,1 0-1,0 0 1,0 1-1,14 18 653,-1 1 0,-2 0 0,0 1 0,17 42-1,22 98 256,-26-74-1079,-22-79 14,0-1-1,0 0 1,0 0-1,1-1 0,7 12 1,-10-17-38,0-1 1,-1 0-1,1 0 0,0 0 1,0 0-1,0 0 1,0 0-1,0 0 0,0 0 1,1-1-1,-1 1 0,0 0 1,0-1-1,0 1 0,1-1 1,-1 1-1,0-1 1,1 1-1,-1-1 0,0 0 1,1 0-1,-1 0 0,1 0 1,-1 0-1,0 0 1,1 0-1,-1 0 0,1-1 1,-1 1-1,0 0 0,1-1 1,-1 1-1,0-1 1,0 1-1,1-1 0,-1 0 1,0 0-1,0 1 0,0-1 1,0 0-1,0 0 1,1-2-1,11-9-457,-2-2 0,1 0 0,-2 0 0,9-16-1,4-3-89,-15 20 446,85-122-725,-38 42 4687,-50 82-2189,-11 16-22,-9 17-175,7-1-1236,1 1 0,0-1 0,2 1 0,1 0 0,1 0 0,0 1-1,2-1 1,1 1 0,3 28 0,-2-43-135,0 0 1,1-1-1,0 1 0,0-1 1,1 1-1,5 10 0,-6-15 4,-1-1-1,0 1 0,1-1 1,0 1-1,0-1 0,0 0 1,0 0-1,0 1 0,0-1 1,0-1-1,1 1 0,-1 0 1,1-1-1,-1 1 0,1-1 0,0 0 1,0 0-1,-1 0 0,1 0 1,4 1-1,-2-2-16,1 1-1,0-1 1,0-1-1,0 1 1,0-1-1,0 0 1,0 0-1,0 0 1,-1-1-1,1 0 1,-1 0-1,1-1 1,8-5-1,-7 4-19,0-2-1,0 1 1,0-1 0,-1 0-1,0-1 1,0 1 0,-1-1-1,9-14 1,-8 12 12,-1-1-1,-1 0 1,1 0 0,-1 0-1,-1-1 1,0 1 0,-1-1-1,0 0 1,0 0 0,-1 1-1,-1-1 1,0 0 0,0 0-1,-1 0 1,-3-17 0,3 24 14,-1 1 1,1-1 0,0 1 0,-1 0-1,0 0 1,0 0 0,0 0 0,0 0-1,0 0 1,-1 0 0,1 0 0,-1 1-1,0 0 1,0-1 0,0 1 0,0 0-1,0 0 1,0 1 0,0-1-1,-1 1 1,1-1 0,-5 0 0,4 1-594,1 1-1,0-1 1,0 1 0,0 0 0,0 0 0,0 0-1,-1 1 1,1-1 0,0 1 0,-4 1 0,3 0-2736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34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12381,'1'0'261,"-1"0"0,1 1 0,0-1-1,0 0 1,-1 1 0,1-1 0,0 1 0,0-1 0,-1 1-1,1 0 1,0-1 0,-1 1 0,1 0 0,-1-1-1,1 1 1,-1 0 0,1-1 0,-1 1 0,0 0 0,1 0-1,-1 0 1,0 0 0,0-1 0,1 3 0,5 25 525,-5-23-359,7 65 480,-2 1 0,-6 132 0,-1-174-650,-4 12 768,4-32 126,8-33-950,10-32-56,43-95 1,-45 120-319,1 2-1,2 0 1,0 1 0,36-41-1,-46 61-183,0 0 0,0 0 0,1 1 0,0 0-1,0 1 1,0 0 0,1 1 0,0 0 0,13-5 0,-15 7-431,0 1 1,0 0 0,0 0-1,0 1 1,0 0-1,1 1 1,-1-1 0,0 2-1,0-1 1,1 1 0,-1 0-1,0 1 1,9 3 0,16 8-4281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16324 175 4124,'-1'-8'6611,"-2"3"-5252,-21-5-825,0 2 1,-1 1-1,0 0 1,0 2-1,-51-4 1,38 5 787,-61-15 1,36 0-20,34 9-1176,0 2 1,0 0-1,-1 2 0,1 2 0,-32-2 0,-501-2 697,470 2-791,67 3 49,-61-11-75,86 14-19,-1 0 1,1 0-1,-1-1 1,1 1-1,-1 0 1,1 0-1,-1 0 0,1 0 1,0 0-1,-1 0 1,1 0-1,-1 0 1,1 0-1,-1 0 0,1 0 1,-1 1-1,1-1 1,0 0-1,-1 0 1,1 0-1,-1 0 1,1 1-1,0-1 0,-1 0 1,1 1-1,0-1 1,-1 0-1,1 0 1,0 1-1,-1-1 0,1 0 1,0 1-1,0-1 1,0 1-1,-1-1 1,1 0-1,0 1 0,0-1 1,0 1-1,0-1 1,0 1-1,-1-1 1,1 0-1,0 1 1,0-1-1,0 1 0,0-1 1,1 1-1,-1-1 1,0 1-1,-2 7-71,-4 33-23,2 0 1,2 1-1,3 56 0,3-67 117,1 0-1,1 0 1,2 0-1,1-1 0,14 30 1,-2 3 8,11 41 378,-4 1-1,-6 2 1,17 203 0,-35-245-333,20 478 703,-32-293-671,4-192-54,-2 75 108,6-132-150,-1 17-41,2-1 1,0 0 0,5 24-1,18 85 57,8 34-95,-25-126 146,-1 0 0,-2 0 1,0 58-1,-4-89-38,-1 0 1,1 0-1,-1 1 1,0-1-1,0 0 0,0 0 1,0 0-1,0 0 0,-1 0 1,0 0-1,1-1 0,-1 1 1,0 0-1,0-1 1,0 0-1,-1 1 0,1-1 1,-1 0-1,1 0 0,-1 0 1,0 0-1,-4 2 0,-7 2 60,1 1 0,-1-2-1,-21 7 1,33-12-89,-37 11 115,0-3 0,-49 5 0,-84-1 148,124-10-288,-195 0 174,110-22 43,36 4-37,-351-10 764,207 18-917,-79-29 711,4-24 16,230 43-1066,34 11 240,0 3-1,-1 1 1,-80 7-1,-323 54 292,252-25-254,-849 53 86,231-19 96,153-8 71,226-46-264,-4 1-215,122 6 297,-286 19-533,336-15 632,-393 16-392,205-51 627,-320 29-258,252 6-122,-2-24-176,-14 2-191,33 31 437,-57 0-78,461-34 126,-139-21 0,190 14 45,-10-1 24,1-2 0,-104-31 0,167 40-189,4 3 9,0-1 1,0-1-1,0 1 0,1 0 0,-1 0 1,0 0-1,0 0 0,1-1 0,-1 1 1,0 0-1,0-1 0,1 1 0,-1 0 1,0-1-1,1 1 0,-1-1 1,0 1-1,1-1 0,-1 0 0,1 1 38,-50-13 7,1-1-1,1-3 1,-83-41-1,70 24 91,1-3 0,-64-53 0,-20-22-89,143 111-794,4 1 322,10 5 211,15 6 267,102 55-136,181 121 0,-226-128 16,-12-24 41,-111-15 859,-143 108-936,152-104 227,1 2-1,1 1 1,-44 56 0,-73 117 19,130-181-101,2 1-1,-20 39 0,31-58 22,-1 0 0,1 0 0,-1-1 0,0 1 1,1-1-1,-1 1 0,0-1 0,0 0 0,1 0 0,-1 1 0,0-1 0,0 0 1,1 0-1,-1-1 0,-3 0 0,-1 1-34,-33 3 107,1 1 0,-1 2 0,-55 16 0,45-10-32,-217 61-339,19-4 370,215-61-115,-1-1-1,1-2 1,-50 2 0,81-7 25,1-19 1,-2 6-52,-1 0 0,-8-24 0,1 4-31,-33-138-249,-67-220-24,60 251-330,34 89 583,4-1 0,-11-78 0,23 129 76,0 1-1,0 0 1,0 0-1,0-1 1,0 1-1,0 0 1,0 0-1,0-1 1,0 1-1,0 0 0,0-1 1,0 1-1,0 0 1,0 0-1,0-1 1,0 1-1,0 0 1,0 0-1,0-1 1,0 1-1,0 0 1,0 0-1,0-1 1,1 1-1,-1 0 1,0 0-1,0-1 1,0 1-1,0 0 1,1 0-1,-1 0 0,0-1 1,0 1-1,1 0 1,-1 0-1,0 0 1,0 0-1,0 0 1,1-1-1,-1 1 1,0 0-1,1 0 1,-1 0-1,0 0 1,0 0-1,1 0 1,-1 0-1,0 0 1,0 0-1,1 0 0,-1 0 1,0 0-1,1 0 1,-1 0-1,0 0 1,0 1-1,1-1 1,-1 0-1,1 0 1,7 1-93,29-4 107,-1-1-1,1-2 0,-1-2 1,60-20-1,-8 2 18,-27 10 12,57-16 106,171-23 1,-11 42-391,-160 17-3422,-79-1-734,1 1-2545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1 13577,'-11'1'348,"0"1"-1,0 0 0,0 1 0,0 0 1,1 1-1,-1 0 0,1 1 0,0 0 1,0 0-1,1 1 0,-1 1 1,-14 12-1,13-8-129,0 1 1,1 0-1,1 0 0,-1 1 1,2 1-1,0-1 0,1 1 1,-10 25-1,8-12 62,1 1 0,1 1 0,1-1 0,-3 47 0,5 117 514,4-179-754,2 33-12,1 0 1,13 68 0,-11-90-31,2 0 0,0-1 0,1 0 0,1 0 0,2-1 0,17 29 0,-24-45-62,0 0 1,1 0 0,0-1 0,0 0-1,0 1 1,1-2 0,0 1 0,0-1-1,0 0 1,0 0 0,0 0 0,1-1-1,0 0 1,0-1 0,0 1 0,0-1-1,0 0 1,0-1 0,0 0 0,1 0-1,-1-1 1,0 0 0,1 0 0,-1 0-1,0-1 1,1 0 0,-1-1-1,0 0 1,0 0 0,0 0 0,0-1-1,12-6 1,-2-1-274,0-1 1,0 0-1,-1-1 0,-1-1 1,0 0-1,21-25 0,-15 13-127,-1-1 0,-2-1 0,20-37-1,-33 55-158,-1 0 0,0 0 0,-1 0-1,0-1 1,0 1 0,-1-1-1,0 0 1,-1 0 0,0 0-1,-1 0 1,0 1 0,0-1 0,-1 0-1,-3-15 1,-2-21-2657,5 20 1816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33 9777,'-2'-29'5414,"1"25"-3195,0 21-1835,3 3 129,0 0-1,1 0 0,12 38 1,-2-6-234,15 101 253,14 233 0,-36 159-2475,-8-508 1108,1-8-2839,4-40-8733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6:25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206 162 17502,'-2'-15'3066,"2"15"-3028,0 0 0,-1 0 1,1-1-1,0 1 0,0 0 0,0 0 0,0 0 0,0 0 0,-1 0 0,1 0 1,0-1-1,0 1 0,0 0 0,0 0 0,-1 0 0,1 0 0,0 0 0,0 0 1,0 0-1,-1 0 0,1 0 0,0 0 0,0 0 0,0 0 0,0 0 1,-1 0-1,1 0 0,0 0 0,0 0 0,0 0 0,-1 0 0,1 0 0,0 0 1,0 0-1,0 1 0,0-1 0,-1 0 0,-1 1 46,1 1 0,-1 0 0,1-1 0,-1 1 0,1 0-1,0 0 1,-1 0 0,1 0 0,-1 4 0,-53 155 222,31-84-340,-73 252-1841,95-319 1541,0 0 0,1-1 1,0 1-1,1 12 0,8-37 460,-2 5-127,76-174-200,-22 43 283,-59 139-81,108-212 469,-92 185-365,2 0 0,1 1 0,1 2 0,1 0 0,26-24 0,-42 45-50,0 1 1,0-1 0,0 1 0,1 1 0,-1-1 0,1 1 0,0 0-1,0 1 1,0 0 0,0 0 0,8-1 0,-12 2-30,0 1 1,0 0 0,0-1 0,0 1-1,0 0 1,0 1 0,0-1 0,-1 1-1,1-1 1,0 1 0,0 0-1,0 0 1,-1 0 0,1 0 0,0 0-1,-1 1 1,1-1 0,-1 1 0,0 0-1,1 0 1,-1 0 0,0 0 0,0 0-1,0 0 1,0 0 0,-1 1-1,1-1 1,-1 1 0,1-1 0,1 5-1,1 10 171,0 0 0,0 0 0,-2 1-1,0 0 1,-1-1 0,-1 1 0,-2 21 0,1-16 12,-7 65 404,-3-1 0,-35 133 0,7-37-963,36-170 280,1-3 30,0 0-1,0 0 1,1 0 0,1 0-1,-1 0 1,3 16 0,-2-25 31,0-1 1,0 1-1,0-1 1,1 1 0,-1-1-1,0 1 1,0-1-1,1 1 1,-1-1 0,0 1-1,1-1 1,-1 1-1,0-1 1,1 0 0,-1 1-1,1-1 1,-1 0-1,0 1 1,1-1 0,-1 0-1,1 0 1,-1 1-1,1-1 1,-1 0 0,1 0-1,-1 0 1,1 0-1,0 1 1,-1-1 0,1 0-1,-1 0 1,1 0-1,-1 0 1,1 0 0,-1-1-1,1 1 1,-1 0-1,1 0 1,0 0 0,22-10-410,-13 4 158,0 0 0,-1-1 0,0-1 1,16-16-1,31-42-813,-31 35 749,39-49-1513,66-110 1,34-100-1823,-159 281 3429,-1 0 0,0 0 0,-1 0 0,0-1 0,2-10 0,-4 16-240,0-1 0,-1 0 0,0 0 0,0 0 0,0 0 1,-1 0-1,0 0 0,0 0 0,0 0 0,0 1 0,-4-9 0,2 0 506,-4-6 1721,7 28 3600,10 78 2133,-9-36-5155,-3 0 1,-13 92 0,-35 99-2049,27-143-65,5-19-226,2-18-1059,4 0 0,2 0 0,-2 73 1,11-133 892,1-1 0,0 0 0,0 1 0,0-1 0,0 0 0,1 1 0,-1-1 1,0 0-1,1 1 0,-1-1 0,0 0 0,1 0 0,0 1 0,-1-1 0,1 0 1,0 0-1,1 2 0,-1-3-73,0 1 0,-1-1 1,1 0-1,0 0 1,0 0-1,0 1 0,0-1 1,0 0-1,0 0 0,0-1 1,-1 1-1,1 0 1,0 0-1,0 0 0,0-1 1,0 1-1,0 0 0,-1-1 1,1 1-1,0 0 0,0-1 1,-1 1-1,1-1 1,0 0-1,0 1 0,-1-1 1,2-1-1,10-9-4527,0-4-926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11165,'0'0'1732,"0"9"968,18 187 2283,1 100-3370,13 141-1805,-25-378 236,4 78 1538,-11-136-1166,0-6-297,-6-148 155,5 54-267,5 1-1,5 0 1,21-99-1,-21 154-12,21-86-258,-25 115 212,0-1 0,1 1 0,0 0 0,1 0 0,1 1 0,11-17 0,-17 28 3,0-1 0,0 1 1,1 0-1,-1-1 0,0 1 1,1 0-1,0 0 0,-1 1 1,1-1-1,0 0 1,0 1-1,0 0 0,0 0 1,0 0-1,0 0 0,0 0 1,0 0-1,0 1 1,0 0-1,1-1 0,-1 1 1,0 0-1,4 1 0,-3 0-70,0 0-1,0 0 1,0 1-1,0-1 0,0 1 1,0 0-1,-1 0 1,1 0-1,-1 1 1,1-1-1,-1 1 0,0 0 1,0 0-1,0 0 1,-1 0-1,1 1 0,2 4 1,3 6-263,-1 0-1,-1 0 1,0 1-1,-1 0 1,0 0 0,-1 0-1,-1 1 1,2 24 0,-2 15-776,-5 60 0,2-108 1097,-2 28-211,-2 0-1,-1 0 1,-1-1-1,-2 0 1,-2 0 0,-1-1-1,-1 0 1,-2-1-1,-1 0 1,-2-1-1,-27 38 1,38-61 225,-1 1 0,0-1 0,-1 0 0,1-1-1,-2 0 1,1 0 0,-16 9 0,21-14 165,1 0-1,-1-1 1,0 0-1,0 0 1,1 1 0,-1-2-1,0 1 1,0 0-1,0-1 1,0 1 0,0-1-1,0 0 1,0 0-1,0 0 1,-1 0-1,1-1 1,0 1 0,0-1-1,1 0 1,-1 0-1,0 0 1,0 0-1,0 0 1,0 0 0,1-1-1,-1 0 1,1 1-1,-1-1 1,1 0 0,0 0-1,-3-4 1,-2-2 215,1 0 1,1-1-1,-1 0 0,2 0 1,-1-1-1,1 1 1,1-1-1,-1 0 1,-1-11-1,-1-9 541,-4-55 0,7 48-271,2 0 0,5-57 0,-4 92-574,0 0 0,0 0-1,1 1 1,-1-1 0,0 0 0,1 1 0,-1-1 0,1 1-1,0-1 1,0 1 0,-1-1 0,1 1 0,0-1 0,0 1-1,0 0 1,1-1 0,-1 1 0,0 0 0,0 0 0,1 0-1,-1 0 1,0 0 0,1 0 0,-1 0 0,1 0 0,-1 1-1,1-1 1,2 0 0,-1 1 36,0 0 0,1 0 1,-1 0-1,0 0 0,0 0 0,0 1 0,0 0 0,0-1 1,0 1-1,0 0 0,0 1 0,0-1 0,0 0 0,4 4 0,15 10 42,-1 0-1,-1 2 0,-1 0 0,28 33 1,-15-12 526,39 63 1,-29-25-29,-31-54-600,1 0 0,0-1-1,27 33 1,-38-52 13,1 0 0,-1 0 0,1-1 0,0 1 0,0-1 0,-1 1 0,1-1 0,0 1 0,0-1 0,0 0 0,1 0-1,-1 0 1,0 0 0,0-1 0,1 1 0,-1-1 0,0 1 0,1-1 0,-1 0 0,0 1 0,1-1 0,-1-1 0,0 1 0,1 0-1,-1 0 1,0-1 0,1 1 0,-1-1 0,0 0 0,0 0 0,0 0 0,1 0 0,-1 0 0,0 0 0,0-1 0,-1 1 0,1-1-1,3-2 1,6-7 14,-1 0 0,1-1 0,-2 0 0,15-23 0,-16 23-64,7-11-1078,21-40 0,-24 32-3577,-4-1-5550,-8 25 4660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73 216 9881,'-8'-11'2120,"7"19"185,7 23-658,19 64-1328,-3 2 0,-4 1 0,7 169-1,-24-23-2,-1-242-307,-5 58 274,4-55-167,0 1-1,0-1 0,0 0 1,-1 1-1,0-1 0,0 0 1,0 0-1,-4 6 0,5-11-105,1 1-1,0 0 0,-1-1 0,1 1 0,-1-1 0,0 1 0,1 0 1,-1-1-1,1 0 0,-1 1 0,0-1 0,1 1 0,-1-1 0,0 0 1,0 1-1,1-1 0,-1 0 0,0 0 0,0 0 0,1 1 0,-1-1 1,0 0-1,0 0 0,1 0 0,-1 0 0,0 0 0,0-1 0,0 1 1,1 0-1,-1 0 0,0 0 0,1-1 0,-1 1 0,0 0 0,0-1 1,1 1-1,-1-1 0,0 1 0,1 0 0,-1-1 0,0-1 0,-3-1-11,1 0 0,-1-1 0,1 0 0,0 0-1,-2-5 1,-6-9-30,2-1 0,1 0-1,0 0 1,1-1 0,2 0 0,-5-21-1,-11-126-153,14-130 83,10 239 64,3 0-1,3 1 0,17-64 1,-17 91-64,22-51 0,-27 72 93,0 0-1,0 1 1,1-1 0,1 1 0,0 1 0,0-1-1,0 1 1,1 0 0,0 0 0,8-6 0,-11 11 6,-1 0 1,1 0-1,0 0 1,0 0-1,0 1 0,0-1 1,1 1-1,-1 0 1,0 0-1,0 1 1,1-1-1,-1 1 1,0 0-1,1 0 1,-1 0-1,0 1 1,1-1-1,6 3 1,-5-1 3,1 1 0,-1 0 0,0 0 0,0 0 0,0 1 0,0-1 1,-1 1-1,0 1 0,1-1 0,-1 1 0,4 5 0,2 5-10,-1-1 0,0 2-1,-1-1 1,-1 1-1,0 1 1,-1-1 0,-1 1-1,0 0 1,-2 1-1,0-1 1,3 34 0,-5-29-72,-1 1 0,-1 0-1,-2 0 1,0 0 0,-1 0 0,-1-1 0,-1 1 0,-16 41 0,14-44 53,-2-1 0,-1 0 1,0 0-1,-1-1 0,-1-1 0,-1 0 1,0-1-1,-21 21 0,31-36-26,1 1 0,-1 0 0,0-1 0,0 1 0,0-1 1,0 0-1,-4 1 0,6-2 44,1 0 1,-1 1-1,1-1 0,-1 0 1,1 0-1,-1 0 1,0 0-1,1 1 1,-1-1-1,1 0 0,-1 0 1,0 0-1,1 0 1,-1 0-1,1-1 1,-1 1-1,1 0 0,-1 0 1,0 0-1,1 0 1,-1-1-1,1 1 1,-1 0-1,1-1 0,-1 1 1,1 0-1,-1-1 1,1 1-1,-1-1 1,1 1-1,0 0 0,-1-1 1,1 1-1,0-1 1,-1 1-1,1-1 1,0 1-1,0-1 0,-1 0 1,1 1-1,0-1 1,0 0-1,-1-11 49,1 0 0,1 1 0,0-1 0,0 1 0,1-1 0,1 1 1,5-17-1,-7 24-30,0 1 1,1-1 0,-1 1 0,1-1-1,0 1 1,0 0 0,0 0 0,1 0-1,-1 0 1,1 0 0,-1 0 0,1 1-1,0-1 1,0 1 0,0 0 0,0 0-1,1 0 1,-1 0 0,0 1 0,1-1-1,-1 1 1,1 0 0,0 0 0,-1 0-1,1 0 1,0 1 0,4-1 0,1 2 47,1-1 1,-1 1 0,1 1 0,-1 0 0,0 0-1,0 1 1,0 0 0,0 1 0,0 0 0,-1 0-1,15 10 1,1 5 74,0 0 0,28 30-1,-11-9-123,55 61 57,-94-98-199,1 0-1,-1-1 0,1 1 1,0 0-1,0-1 1,1 0-1,-1 0 0,6 3 1,-8-4 41,0-1-1,0 0 1,0 1 0,0-1-1,0 0 1,0 0 0,0 1-1,0-1 1,0 0 0,0 0-1,0 0 1,0 0 0,0-1-1,0 1 1,0 0 0,0 0 0,0-1-1,0 1 1,0 0 0,0-1-1,0 1 1,0-1 0,0 1-1,0-1 1,0 0 0,-1 1-1,1-1 1,0 0 0,0 0-1,-1 1 1,1-1 0,0 0-1,-1 0 1,1 0 0,0-2 0,13-26-2922,-2-1 1,17-59 0,-21 59 1306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224 449 6465,'0'-3'373,"-1"-1"0,1 0 0,-1 0 1,0 0-1,1 1 0,-2-1 0,1 0 0,-3-6 1,3 9-301,0 1 1,0-1-1,0 0 1,0 0 0,0 0-1,0 0 1,0 1-1,0-1 1,0 1 0,0-1-1,0 1 1,-1-1-1,1 1 1,0-1 0,0 1-1,-1 0 1,1 0-1,0 0 1,-1 0 0,1 0-1,0 0 1,0 0-1,-1 0 1,1 0 0,0 0-1,0 1 1,-1-1-1,1 1 1,0-1 0,-2 2-1,-2 0-38,0 0 0,1 1-1,-1 0 1,1 0 0,-1 0-1,1 0 1,0 1 0,-5 5-1,-29 37 608,31-37-472,-7 10 198,1 0 1,-22 43-1,30-54-401,2 1 0,-1 0-1,1 0 1,1 0 0,0 1 0,0-1-1,1 0 1,0 1 0,0-1 0,1 13 0,1-19 33,0 0 0,0 0 1,0 0-1,0 0 1,0 0-1,1 0 1,-1 0-1,1-1 1,0 1-1,-1 0 0,1-1 1,0 0-1,1 1 1,-1-1-1,0 0 1,1 0-1,-1 0 0,1 0 1,0-1-1,3 2 1,7 4 6,0-1 0,0-1 0,14 4 0,-22-8-6,44 13-20,-16-5-20,32 12 0,-56-17 38,0 0 0,-1 1 0,1-1 0,-1 2 0,0-1 0,0 1 0,-1 0 0,9 9 0,-13-10 89,1 0-1,-1 1 0,0-1 1,0 1-1,-1 0 0,0 0 0,0 0 1,0 0-1,0 0 0,-1 0 1,0 0-1,-1 1 0,1 8 1,-1 2 293,-1 1 0,0-1 1,-8 31-1,5-30-204,-2 1 0,0-2 0,-1 1-1,-1-1 1,-16 27 0,21-39-167,-1 1-1,1 0 1,-2-1-1,1 1 0,0-1 1,-1-1-1,0 1 1,0-1-1,-1 1 1,1-1-1,-1-1 1,0 1-1,0-1 0,0 0 1,0 0-1,-1-1 1,1 0-1,-14 3 1,18-5-84,-1 0 0,1 0 0,0 0 0,-1 0 0,1 0 0,-1 0 0,1-1 0,0 1 1,-1-1-1,1 0 0,0 0 0,-1 0 0,1 0 0,0 0 0,0 0 0,0 0 0,0-1 1,0 1-1,0-1 0,0 1 0,0-1 0,1 0 0,-1 0 0,1 0 0,-1 0 0,1 0 0,0 0 1,0 0-1,0 0 0,0-1 0,0 1 0,0 0 0,0-4 0,-2-8-374,1 0 1,1 0-1,0 0 0,2-25 0,-1 15-118,2-21-431,1 0-1,3 0 0,2 1 0,13-46 1,66-173 260,-28 95 1189,-11-1 751,21-62 2284,-68 229-3337,-1 0 0,1 0 0,0 0 1,0 0-1,0 1 0,1-1 0,-1 0 0,0 0 0,3-2 0,4 4 1348,-2 11-681,3 31-589,-2 0 0,-2 1 0,1 43 0,-3-29-81,10 159 161,12 152-146,-19-310-128,-2-3-312,3 0 0,15 57 0,-22-111-10,5 13-853,-5-14 976,0 0 0,0 1 0,0-1 0,1 0 0,-1 0 0,0 1 1,0-1-1,0 0 0,1 0 0,-1 1 0,0-1 0,0 0 0,1 0 0,-1 0 0,0 0 0,0 1 1,1-1-1,-1 0 0,0 0 0,1 0 0,-1 0 0,0 0 0,1 0 0,-1 0 0,0 0 1,0 0-1,1 0 0,-1 0 0,0 0 0,1 0 0,-1 0 0,0 0 0,1 0 0,-1 0 0,0 0 1,1 0-1,-1 0 0,4-4-3061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4 154 9817,'0'0'234,"-1"1"1,1-1-1,-1 1 0,1-1 1,0 1-1,0-1 0,-1 1 1,1 0-1,0-1 1,0 1-1,0-1 0,0 1 1,0 0-1,0-1 0,0 1 1,0-1-1,0 1 0,0 0 1,0-1-1,0 1 0,0 0 1,0-1-1,0 1 1,1 0-1,0 0-101,-1 0 1,1-1-1,0 1 0,-1 0 1,1-1-1,0 1 0,0-1 1,0 1-1,-1-1 0,1 0 1,0 1-1,0-1 0,0 0 1,1 1-1,38 1-278,-33-2 627,9-1-451,1 0 1,0-1-1,-1 0 0,1-1 0,-1-1 1,0-1-1,0 0 0,-1-1 1,1-1-1,-1-1 0,-1 0 1,1 0-1,-1-1 0,-1-1 0,13-12 1,-20 16-263,30-29-1937,-18 7-4236,-15 20 2554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18 11293,'-7'0'341,"0"-1"-1,0 1 1,1-1 0,-13-3 1334,28 4 460,481-2 3084,1-1-3933,495-2-765,-629 3-383,461 7-281,-70 57 267,-722-58 2625,-26-4-2717,-2 0-48,2 0-73,4 23-284,8 39 100,4 88-1,-9 65 187,0-11 143,63 437 549,-8-122-201,-43-289-435,109 965 1437,-114-1104-1273,105 667 42,22-7-175,-65-418 565,13 57 494,-30 4-503,-40-138-376,13 129-312,-15-280 158,41 143 0,-12-64-55,-8-12-155,-38-171 198,0 0 0,0-1 0,0 1 0,0-1-1,-1 1 1,1-1 0,0 1 0,0 0-1,-1-1 1,1 1 0,0-1 0,0 1-1,-1-1 1,1 1 0,-1-1 0,1 0-1,0 1 1,-1-1 0,1 1 0,-1-1 0,1 0-1,-1 1 1,1-1 0,-1 0 0,1 0-1,-1 0 1,0 1 0,1-1 0,-1 0-1,1 0 1,-1 0 0,1 0 0,-1 0 0,0 0-1,1 0 1,-1 0 0,0 0 0,-34 0 22,22-1 3,9 1-43,-252-4-187,182-1 254,-106-20-1,-88-38 899,-62-11 54,250 60-1010,0 4 0,-96 0 0,-276 26 90,163 18-70,-76 6 7,272-33-32,-152-10 0,175-2-301,0 4-1,-130 12 1,124-4 61,-98-4 1,61-2 261,-411 31 366,468-27-1424,-4 0 475,-81 17-1,123-18 588,0-1 0,-38 0 938,56-16-865,-1-1 0,0 1 0,-1-1 0,-7-24 0,-3-13 27,-29-416 413,20 153-540,-21-90 171,-33-362-47,22-531 376,98 526-334,-8 6-165,-61 329 0,17 374 0,-43-553 0,54 467 0,-2-85 0,-5 212 0,0-1 0,-7-21 0,-4-34 0,-9-301-2255,23 363 1523,1 1 0,7-28 0,0 14-6568,-5 22 1639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11 632 13453,'-1'-1'226,"0"-1"-1,0 1 1,0-1-1,0 1 1,0-1-1,0 1 1,1-1 0,-1 0-1,0 0 1,1 1-1,0-1 1,-1 0-1,1 0 1,0 0-1,0 1 1,0-4-1,1-31 1398,1 30-1306,0 1 0,1-1 0,-1 0 0,1 1 0,6-9 0,9-18-190,9-26 99,3 0 0,74-104 1,-74 118-272,48-76 523,-72 101 7,-6 18-450,-1 0-1,1 1 0,0-1 0,1 0 0,-1 0 1,0 1-1,0-1 0,0 0 0,0 1 0,1-1 1,-1 0-1,0 1 0,0-1 0,1 0 0,-1 1 1,1-1-1,-1 0 0,0 1 0,1-1 1,-1 1-1,1-1 0,0 1 0,-1-1 0,1 1 1,-1 0-1,1-1 0,0 1 0,-1 0 0,1-1 1,1 1-1,11-5 215,-11 4-234,0 0 0,1 0 1,-1 0-1,0 1 0,0-1 1,0 1-1,1-1 0,-1 1 1,3 0-1,0 0 16,0 1 1,0 0-1,-1 0 1,1 0-1,0 1 1,-1-1-1,1 1 1,7 5-1,39 24 102,-26-13-117,55 29-209,-42-26 183,0 2 0,-1 2 0,-1 1 0,34 33 0,-48-34 3,0 2 0,28 44 0,16 21 187,-59-83-140,0-2 0,0 1 0,1-1 0,-1 0 0,1 0 0,1-1 0,0 0 1,12 6-1,-20-11-42,-1-1-101,4 25-10604,4-9 5407,-2-4 1636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17723 1 8633,'0'0'9051,"0"6"-4087,2 29-4237,29 290 892,3 15-402,30 1 225,2 20-890,-57-297-467,43 266 163,26-6 267,-27-156-239,34 205 0,-77-324-169,-3 0 0,-1 50 0,-4-73-47,-2 0-1,-1 0 1,-1 0-1,-1 0 0,-13 38 1,-7 6 9,-2-2 1,-4-2 0,-2 0-1,-62 88 1,87-143-34,-1-1 0,-1-1 1,0 1-1,0-2 0,-1 1 0,0-1 0,0-1 1,-1 0-1,0-1 0,0 0 0,-1-1 1,0 0-1,0-1 0,0-1 0,-18 4 1,-21 0-81,0-2 1,-86-2-1,101-4 32,-560 51-34,92-2-21,148-39 105,-186 9-218,-823 66 268,666-44-170,-229 12 381,-223 38-982,440-35 278,-197 20-190,805-64 583,-718 56-826,196-59 785,-88 3-1194,170-8 1364,93-2-1295,-53 18 1028,-212-16-228,265-42 452,320 24-207,118 13 114,-393-40 349,2 22-934,133 32 256,-147 9 278,282-31 131,29 1-674,-29 3 400,-194-5 90,166 7-115,-138 5-260,269 2 418,-247 12-69,226-13 1630,34-25-1118,15 17-309,-40-52 193,27 33-321,-35-36 0,22 31 128,-63-46 0,48 41-56,40 30-110,10 6-262,10 5 147,186 139-106,-62-49 329,-115-81 29,-17-11-2,0 0 1,0 0-1,0 1 0,0-1 1,-1 1-1,0 1 0,9 10 1,-14-15 5,0-1 0,0 0 0,0 0 0,0 1 0,0-1 0,0 0 0,0 1 0,0-1 0,0 0 0,0 0 0,0 1 0,0-1 0,0 0 1,0 1-1,0-1 0,0 0 0,-1 0 0,1 1 0,0-1 0,0 0 0,0 0 0,0 0 0,-1 1 0,1-1 0,0 0 0,0 0 0,-1 0 0,1 1 1,0-1-1,0 0 0,-1 0 0,1 0 0,0 0 0,0 0 0,-1 0 0,1 0 0,-1 0 0,-16 6 65,8-3-41,-22 13-50,-30 16 7,23-5 46,1 2 0,1 2-1,1 1 1,-31 38-1,45-50-26,0 0-1,-42 29 1,61-48 7,1-1 1,0 1 0,-1 0 0,1 0-1,-1 0 1,1-1 0,-1 1-1,1-1 1,-1 1 0,0-1-1,1 0 1,-1 0 0,1 1 0,-1-1-1,0 0 1,1-1 0,-3 1-1,-3 0-131,-31 3 221,1 2-1,-1 1 1,2 2 0,-54 18-1,65-18-54,-56 16-131,-2-3-1,0-4 0,-1-4 1,-146 5-1,16-16-1273,214-2 1234,0 0-165,-2 0 255,2 0-53,-1-19 32,-3 6 51,-1 0 0,-8-18 0,-3-5-37,-94-345-286,66 191 373,38 148-673,31 42 538,155 1-170,474-17 60,-576 9-241,124-12 871,-68 0-4972,-88 8-3388,-22 3 2745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337 308 11917,'0'-1'276,"1"-1"1,-1 1-1,0-1 0,-1 0 1,1 1-1,0-1 1,0 1-1,-1-1 0,1 1 1,-1-1-1,1 1 0,-1-1 1,0 1-1,0-1 0,1 1 1,-1 0-1,0 0 0,0-1 1,0 1-1,-1 0 0,0-1 1,0 1-193,0 0 0,1 0 0,-1 0 0,0 1 0,0-1 1,0 1-1,0-1 0,0 1 0,0 0 0,0 0 0,0 0 1,1 0-1,-1 0 0,-4 1 0,-1 0-116,1 1 0,-1 0 0,1 1-1,0-1 1,0 1 0,0 0 0,0 0 0,-10 8 0,-2 6 54,1 0 0,0 1 1,2 1-1,0 0 0,1 1 0,-14 26 1,6-3-13,2 0 0,-17 55 0,31-82-72,2 0 1,0 1-1,1-1 1,0 1-1,2 0 1,0 0-1,1 20 1,0-35 10,0 0 0,1 0 0,-1 0 1,0-1-1,1 1 0,-1 0 0,1 0 1,0-1-1,-1 1 0,1-1 0,0 1 0,0 0 1,0-1-1,0 1 0,0-1 0,0 0 1,1 1-1,-1-1 0,0 0 0,1 0 1,-1 0-1,2 1 0,1 0-64,-1-1 0,1 0 0,-1 0 0,1 0 0,0 0 0,-1 0 0,1-1 0,0 0 0,0 1 0,4-2-1,5 0-218,0-1-1,0 0 1,0-1-1,-1-1 1,16-6-1,-9 1 153,-1 0 0,0-2 0,-1 0-1,0-1 1,0-1 0,-2 0 0,1-1 0,-2-1-1,0 0 1,-1-1 0,0-1 0,-2 0-1,0 0 1,0-1 0,-2-1 0,0 1 0,-2-2-1,0 1 1,9-39 0,64-335 1185,-77 378-840,-1 0 0,0 0 0,-1-21 0,-1 35-106,-3 28 1577,-26 219 527,-3 13-1598,17-193-531,1-3-1391,8-22-2448,6-33 2042,7-14-6413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94 130 7477,'-3'38'4776,"-8"42"-4092,3-24-464,-44 229-42,42-239 34,5-25 147,1-1 1110,7-34-756,17-68-322,4 2-1,33-76 1,-37 112-1291,1 1 0,2 1 0,1 1 0,61-74 0,-82 111 724,31-32-1445,-32 34 1384,0 0 1,0 0-1,1 1 1,-1-1-1,0 1 0,1-1 1,0 1-1,-1 0 1,1 0-1,0 0 0,-1 0 1,1 0-1,5 0 1,-8 1 166,1 0 0,-1 1 1,0-1-1,0 0 0,0 0 1,1 1-1,-1-1 0,0 0 1,0 0-1,0 1 0,0-1 1,1 0-1,-1 0 0,0 1 1,0-1-1,0 0 0,0 1 1,0-1-1,0 0 0,0 1 1,0-1-1,0 0 0,0 0 1,0 1-1,0-1 0,0 0 1,0 1-1,0-1 0,0 1 1,0 1-337,0 12-1229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13489,'0'0'97,"0"0"0,0 0 0,-1 0-1,1 0 1,0 1 0,0-1 0,0 0 0,0 0-1,0 0 1,0 0 0,0 1 0,-1-1 0,1 0 0,0 0-1,0 0 1,0 0 0,0 1 0,0-1 0,0 0-1,0 0 1,0 0 0,0 1 0,0-1 0,0 0-1,0 0 1,0 0 0,0 1 0,0-1 0,0 0-1,0 0 1,1 0 0,-1 0 0,0 1 0,0-1-1,0 0 1,0 0 0,0 0 0,0 0 0,0 1-1,1-1 1,-1 0 0,0 0 0,0 0 0,0 0-1,0 0 1,1 0 0,-1 0 0,0 1 0,8 8 470,9 5-384,-1 2-1,-1 0 0,0 1 0,-1 0 0,-1 1 0,-1 0 0,19 38 0,-5 4-220,25 84-1,-7-17-247,-43-124 200,3 8-388,1 0 0,-1 0-1,13 18 1,-15-26 141,0-1 0,0 1 0,0-1 0,1 1 0,-1-1 0,1 0 0,-1 0 0,1 0 0,0 0 0,0 0 0,0-1 0,0 1 0,0-1 0,0 0 0,0 0 0,0 0 0,1 0 0,3 0 0,-2 0-186,-1-1-1,1 0 0,-1 0 0,0 0 1,1-1-1,-1 1 0,0-1 1,1 0-1,-1 0 0,0-1 0,0 1 1,0-1-1,0 0 0,7-4 0,14-14-1524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21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4080,'0'0'3537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63 143 6477,'-8'252'4387,"3"-143"-3627,2-63-464,-1-2 0,-16 71 0,20-115-288,0 0-1,0 0 1,0 0 0,0 0 0,-1 0-1,1 0 1,0 0 0,0 0 0,0 0 0,0 0-1,0 0 1,0-1 0,0 1 0,0 0-1,-1 0 1,1 0 0,0 0 0,0 0-1,0 0 1,0 0 0,0 0 0,0 0 0,-1 0-1,1 0 1,0 0 0,0 0 0,0 0-1,0 0 1,0 1 0,0-1 0,0 0 0,-1 0-1,1 0 1,0 0 0,0 0 0,0 0-1,0 0 1,0 0 0,0 0 0,0 0-1,0 0 1,0 0 0,0 1 0,0-1 0,-1 0-1,1 0 1,0 0 0,0 0 0,0 0-1,0 0 1,0 0 0,0 1 0,0-1 0,0 0-1,0 0 1,0 0 0,0 0 0,0 0-1,0 0 1,-5-17 4,-2-26 33,2-29 152,7-122 0,1 163-147,1 1 0,2 0 1,0 0-1,16-40 0,-15 52-37,0 1 1,1 0-1,1 0 0,1 1 1,0 0-1,1 1 0,1 0 1,17-17-1,-25 28-21,0 1 1,1 0-1,-1 0 0,1 1 1,-1-1-1,1 1 0,0 0 1,0 0-1,0 1 0,7-2 1,-11 2 2,1 1 1,0-1 0,0 1-1,0 0 1,0 0 0,-1 0-1,1 0 1,0 0 0,0 0-1,0 1 1,0-1-1,-1 0 1,1 1 0,0 0-1,0-1 1,-1 1 0,1 0-1,0 0 1,-1 0 0,1 0-1,-1 0 1,1 0 0,-1 0-1,0 1 1,1-1 0,-1 0-1,0 1 1,0-1 0,0 1-1,0 0 1,1 2 0,2 8-50,0 0 0,-1 0 0,-1 1 0,0-1 0,0 22 0,-2-5-30,-6 41 1,1-41 104,-1 0 1,-1 0 0,-1-1-1,-2 0 1,-1-1 0,-17 31-1,27-57-112,1 0 0,-1 0-1,0 0 1,1 0 0,-1 0-1,1 0 1,-1 1-1,1-1 1,-1 0 0,1 0-1,0 0 1,0 1 0,0-1-1,-1 0 1,1 0 0,0 1-1,1 1 1,2-1 110,1 1 0,-1 0 0,1 0 1,-1 0-1,0 0 0,0 0 0,0 1 0,-1-1 0,4 7 0,39 75-277,8 12-247,-44-83-722,1 0 0,15 15 0,-23-26 758,1 0 1,0 0-1,0-1 0,0 0 1,0 1-1,0-1 1,1 0-1,4 2 0,0-3-997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109 312 6869,'-1'2'233,"-1"5"688,-2 1 1,1 0-1,-1-1 1,0 0-1,-6 7 0,10-13-864,-1 0 0,0 0 0,0 0-1,1-1 1,-1 1 0,0 0 0,0 0-1,0 0 1,0-1 0,0 1-1,0 0 1,0-1 0,-1 1 0,1-1-1,0 0 1,0 1 0,0-1-1,0 0 1,-1 1 0,1-1 0,0 0-1,0 0 1,-1 0 0,1 0-1,0 0 1,0-1 0,0 1 0,-1 0-1,1 0 1,0-1 0,0 1-1,0-1 1,0 1 0,0-1 0,-1 0-1,1 1 1,0-1 0,0 0-1,1 0 1,-1 1 0,0-1 0,0 0-1,-1-1 1,-1-3-42,-1 0 1,1 0-1,-1 0 1,1 0-1,1-1 0,-1 1 1,1-1-1,0 0 0,0 0 1,1 0-1,-1 0 1,1 0-1,0-11 0,0-2-37,2 0 0,0 0 0,4-23 0,-2 23-53,1-1-1,1 1 1,0 0 0,2 0 0,0 1 0,19-35 0,-25 51 27,0 1 39,-1 1-1,0-1 1,0 1-1,0-1 0,1 1 1,-1-1-1,0 1 1,1 0-1,-1-1 1,0 1-1,1-1 0,-1 1 1,1 0-1,-1-1 1,1 1-1,-1 0 1,1 0-1,-1-1 0,1 1 1,-1 0-1,1 0 1,0 3 16,0 1 0,-1 0 0,1-1 0,-1 1 0,0 0 0,0 3 0,0-6-8,-1 12-1,0 0 0,-1 0 1,0-1-1,-1 1 0,-1-1 0,1 1 1,-2-1-1,-6 13 0,-17 23-7297,29-54 2711,4-4 3777,3-5-4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4216,'0'1'119,"0"-1"-1,0 0 1,0 0-1,1 0 1,-1 1-1,0-1 0,0 0 1,0 0-1,0 0 1,0 1-1,1-1 1,-1 0-1,0 0 1,0 1-1,0-1 0,0 0 1,0 0-1,0 1 1,0-1-1,0 0 1,0 0-1,0 1 1,0-1-1,0 0 0,0 0 1,0 1-1,0-1 1,0 0-1,0 0 1,-1 1-1,1-1 1,0 0-1,0 0 0,0 0 1,0 1-1,0-1 1,-1 0-1,1 1 1,-7 13 477,6-12-81,-7 13 445,-10 30 0,17-40-966,-1 0-1,1 0 0,0-1 0,1 1 0,-1 0 1,1 0-1,0 0 0,0 0 0,0 0 0,1 0 1,1 7-1,-1-11 16,0 1 1,0 0-1,0 0 1,0-1-1,0 1 1,0 0-1,1-1 1,-1 0-1,1 1 1,-1-1-1,1 0 1,-1 1-1,1-1 1,3 1-1,31 15 113,-16-9-207,-16-6 83,-1 0 0,1 0 0,-1 1 0,0 0 0,1-1-1,-1 1 1,0 0 0,-1 0 0,1 1 0,-1-1 0,1 1 0,-1-1 0,0 1 0,0 0 0,0 0-1,-1 0 1,1 0 0,-1 0 0,0 0 0,0 0 0,-1 0 0,1 0 0,-1 0 0,0 1-1,0-1 1,0 0 0,-1 5 0,0-2-80,-1 0 0,1 0-1,-1 1 1,0-1 0,-1 0 0,1-1-1,-2 1 1,1 0 0,-1-1 0,0 0-1,0 1 1,0-2 0,-1 1 0,-8 8-1,9-11-214,-19 14-1397,23-16 1524,-1-1 0,0 1 0,1-1-1,-1 1 1,0-1 0,0 1 0,1-1 0,-1 0 0,0 0 0,0 1-1,0-1 1,0 0 0,1 0 0,-1 0 0,0 0 0,0 0-1,0 0 1,0 0 0,0 0 0,1 0 0,-1-1 0,0 1 0,0 0-1,0 0 1,0-1 0,-1 0 0,1-16-2047,1 3 1099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7653,'6'-14'240,"-2"7"-80,-2 3-44,2 4 228,0 0 124,-3 0-44,3 8-132,-2 7-184,0 2 68,-2 6-40,0 0-136,0 4-68,0-1-224,0-1-576,0-1-532,-2-3-729,0-5-479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72 347 12377,'-2'0'57,"1"0"1,-1-1-1,1 1 0,0 0 1,-1 0-1,1-1 0,-1 1 1,1-1-1,0 1 0,-1-1 1,1 1-1,0-1 0,0 0 1,0 0-1,-1 0 0,1 1 1,0-1-1,0 0 0,0 0 1,0-1-1,0 1 0,1 0 1,-1 0-1,0 0 0,1-1 1,-1 1-1,0 0 0,1-1 1,-1 1-1,1 0 0,0-1 1,-1-1-1,0-6-96,0 0-1,0 0 1,1 0 0,1-11-1,0 2 174,1-8-166,1 1 1,1 0-1,1 0 1,1 1-1,1-1 1,1 1-1,19-38 1,-23 56-197,-1 6 122,-2 13 128,-6 23 76,0-22-71,0 0-1,-1 0 1,-1 0-1,-10 16 1,11-21-611,0-1-1,-1 0 1,0-1-1,-8 9 1,5-10-1246,9-6 1698,1 0 0,0 0 0,0 1 0,0-1 0,0 0 0,-1 0 0,1 0 0,0 0 0,0 1 0,0-1 0,-1 0 0,1 0 0,0 0 0,0 0 0,-1 0 0,1 0 0,0 0 0,0 0 0,-1 0 0,1 0 0,0 0 0,0 0 0,-1 0 0,1 0 0,0 0 0,0 0 0,-1 0 0,1 0 0,0 0 0,0 0 0,-1 0 0,1 0 0,0 0 0,0 0 0,-1 0 0,1-1 0,0 1 0,0 0 0,0 0 0,-1 0 0,1 0 0,0-1 0,0 1 0,0-8-1309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4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1440,'7'-9'-756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2720,'1'0'248,"0"1"0,0-1 0,0 0 0,0 0-1,0 0 1,0 0 0,0 0 0,0-1 0,0 1 0,0 0 0,0 0-1,0-1 1,-1 1 0,1 0 0,0-1 0,0 1 0,0-1-1,0 1 1,-1-1 0,1 0 0,0 1 0,0-1 0,-1 0 0,1 1-1,-1-1 1,1 0 0,-1 0 0,1 1 0,-1-1 0,1 0-1,-1 0 1,1 0 0,-1 0 0,0 0 0,0 0 0,0 0 0,1 1-1,-1-1 1,0-1 0,4-13 597,-4 15-826,0 0 1,0 0 0,1 0 0,-1 0 0,0 0 0,0 0 0,0 0 0,0 0 0,1 0 0,-1 0 0,0 0 0,0 0-1,0 0 1,1 0 0,-1 0 0,0 0 0,0 0 0,0 0 0,0 0 0,1 0 0,-1 0 0,0 0 0,0 0-1,0 0 1,0 0 0,1 0 0,-1 0 0,0 0 0,0 1 0,0-1 0,0 0 0,0 0 0,1 0 0,-1 0 0,0 0-1,0 1 1,0-1 0,0 0 0,0 0 0,0 0 0,0 0 0,0 1 0,0-1 0,0 0 0,0 0 0,0 0-1,0 0 1,0 1 0,0-1 0,0 0 0,6 10 421,9 42 1,-1-1 0,9 84 0,-18-106-430,46 442-369,-51-470 272,0 0-1,0-1 1,0 1-1,0-1 1,0 1-1,0 0 1,0-1-1,0 1 0,0 0 1,0-1-1,0 1 1,1 0-1,-1-1 1,0 1-1,0-1 1,1 1-1,-1-1 1,0 1-1,1 0 1,-1-1-1,0 1 1,1-1-1,-1 1 1,1-1-1,0 1 1,8-12-3300,4-26-1767,-6 13 2536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0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52 206 12917,'-3'0'670,"0"0"0,-1 1-1,1 0 1,0-1 0,0 1-1,-1 1 1,-5 2 0,8-4-578,0 1 0,0-1 0,-1 1 1,1 0-1,0-1 0,0 1 0,0 0 0,0 0 1,0 0-1,0 0 0,0 0 0,0 0 0,1 0 1,-1 0-1,0 0 0,0 1 0,1-1 0,-1 0 1,1 0-1,-1 1 0,0 1 0,2-2-50,-1-1 0,1 1 0,-1-1-1,1 0 1,-1 1 0,1-1 0,-1 0-1,1 0 1,-1 1 0,1-1 0,-1 0 0,1 0-1,-1 0 1,1 0 0,0 1 0,-1-1-1,1 0 1,-1 0 0,1 0 0,-1 0 0,1 0-1,0-1 1,0 1 0,17-1 159,-5-1-254,-1-1 0,0-1 0,0 0 0,0 0 0,20-11 0,54-37-1006,-63 37 887,54-38-902,-46 30-1800,69-38-1,-84 57-2546,-12 4 2499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37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77 10925,'-7'0'723,"5"0"-106,-1 0 0,1 0 1,0 0-1,0 0 0,0 0 0,-1 0 0,1-1 0,0 1 0,0-1 0,0 1 0,0-1 0,-3-1 0,11 1 3172,26-1-2900,294 8 123,-101-5 76,247-2 1184,-53-36-2178,35 0 5,-425 37-38,0 2-1,-1 1 0,1 1 1,-1 1-1,1 2 0,-2 1 1,43 18-1,-57-21 48,1 0 1,-1-1-1,1-1 0,0 0 0,0-1 1,20 1-1,-6-3 2,-1-1-1,36-6 1,-34 5-57,1 1 1,34 2-1,-6 1-272,1 0 492,-24-1-1681,-12 0-3206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45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4704 21 5400,'0'-1'266,"0"0"-1,-1 0 0,1 0 0,0 0 0,-1 0 1,1 0-1,-1 0 0,1 0 0,-1 0 0,0 0 0,1 1 1,-1-1-1,0 0 0,0 0 0,0 1 0,1-1 1,-1 0-1,0 1 0,0-1 0,0 1 0,0-1 0,0 1 1,0 0-1,0-1 0,0 1 0,0 0 0,0 0 0,-1-1 1,1 1-1,0 0 0,-2 0 0,-45-1 4525,34 2-3743,-228 8 503,-204 18-304,-289 26-1134,53 27 18,498-52-189,77-12 66,-6 2 178,-117 3 0,79-12 15,-46 0-103,-20-6-90,-114-1 162,106-26 95,75 6-239,-223-26-180,344 39-736,-1 0 0,1-2 0,-37-14 1,62 20 100,-1 0 1,1 0 0,-1 0 0,1 0 0,-1 1 0,0 0 0,-8 1 0,-17-1-6762,27-2 4440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49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16 146 7861,'-3'-8'1378,"1"6"-926,0-1 1,1 0-1,0 0 1,-1 0 0,1 0-1,0 0 1,1 0 0,-1 0-1,0 0 1,1 0 0,0 0-1,0 0 1,0-6-1,3 7-278,0 0-1,0 0 0,0 0 1,0 1-1,0-1 1,0 1-1,1 0 0,-1 0 1,6-1-1,76-16 1100,0 4 0,107-4 0,177 13-74,-128 4-471,51-6-518,340-5-365,-149 29 310,-418-11-127,434 32-90,144-27 138,-71-27 40,86 17-169,-259 0-32,-70-3 79,-188 12-187,12 0 52,-10-10 197,122 4-173,-244-2 455,23 2-2506,0-3 1,0-1-1,67-8 0,-67 2-4414,-23 5 1925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46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1146 3 6397,'8'-1'-342,"-5"1"900,-1-1 1,1 1-1,-1 0 0,1-1 0,-1 1 0,1 0 1,-1 1-1,1-1 0,3 1 0,-6 0-391,1-1 1,0 1-1,-1-1 1,1 1-1,-1 0 0,1 0 1,0-1-1,-1 1 0,0 0 1,1 0-1,-1-1 1,1 1-1,-1 0 0,0 0 1,0 0-1,1 0 0,-1 0 1,0 0-1,0-1 0,0 1 1,0 0-1,0 0 1,0 0-1,0 0 0,0 0 1,-1 0-1,1 0 0,0 0 1,-1-1-1,1 1 1,-1 1-1,-1 4 102,0 1 0,0-1 0,-1 0 0,0 1 0,0-1 1,-1-1-1,-6 10 0,-34 35 1006,36-41-1045,-238 234 3294,22-22-1674,-262 357-3516,470-557 1379,-18 26-777,-23 26-1283,49-64-613,0-1 0,-19 15 0,27-35-2610,6-2 4565,2-1-101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46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1198 18790,'2'0'305,"0"-1"0,-1 1 1,1 0-1,-1-1 0,1 1 0,0-1 1,-1 0-1,1 1 0,-1-1 1,0 0-1,1 0 0,-1 0 0,0 0 1,1 0-1,-1 0 0,2-2 1,18-25-756,-14 16 730,87-113-358,79-119-343,-152 210 447,-2-2-1,-1 0 0,-2-2 0,-1 0 0,13-53 0,-15 40-164,-12 45 123,0 7 30,-6 28 156,-8 41 88,3 0-1,3 1 0,3 98 0,4-163-204,0 0 0,1-1-1,0 1 1,0-1-1,0 1 1,1-1 0,0 1-1,0-1 1,0 0 0,5 8-1,-6-11-2,1 0-1,0 0 1,-1 0-1,1-1 1,0 1-1,0 0 1,0-1-1,1 1 1,-1-1-1,0 0 1,1 0-1,-1 0 1,0 0-1,1 0 1,-1 0-1,1-1 1,-1 1-1,1-1 1,0 0-1,-1 0 1,1 0 0,-1 0-1,1 0 1,3-1-1,0 0-35,-1-1 0,0 1 1,0-1-1,0 0 0,-1-1 0,1 1 0,0-1 0,-1 0 1,0 0-1,0 0 0,0 0 0,0-1 0,0 0 0,0 0 1,4-8-1,6-6 21,-2-2 0,12-25 0,-20 38-14,114-278-697,-82 188-1109,50-99-1,-73 173 1230,0 0 0,1 1 0,2 0 0,33-36-1,-39 49-234,-1 0-1,1 1 1,1 0-1,21-12 0,-24 16-172,1 1 0,-1-1 0,0 1 0,1 1-1,0 0 1,0 0 0,17-1 0,13 3-3367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47.5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715 1 12973,'-16'16'932,"-5"-1"120,-8 8 16,-1 7-135,-4 9-369,-5 1-396,-5 6-120,-5 2 20,-5 5-12,1 1-112,-9 7-36,1 1-716,0-1-901,3 4-1199,4-2-984,5-2-33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1:47.9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1 839 14257,'2'0'297,"0"-1"0,0 1 0,0-1 0,0 1 0,-1-1 0,1 1 0,0-1 0,0 0 0,0 0 0,0 0 0,-1 0 0,1 0 0,-1-1 0,1 1 0,-1 0 0,3-3 0,21-30 340,-16 21-269,78-115 57,83-167 0,-159 274-407,-1-1-1,-1 0 0,-1 0 1,-1-1-1,-1 0 0,0 0 1,-2-1-1,-1 0 0,0-32 1,-4 421 598,1-360-554,0 1 0,0-1 1,1 0-1,0 0 0,0 0 1,0 0-1,1 0 0,0 0 1,0 0-1,3 5 0,-4-9-32,-1 0 0,1 0 0,0 0 0,0 0 0,0 0 0,0 0 0,0 0 1,0 0-1,1 0 0,-1-1 0,0 1 0,0 0 0,1-1 0,-1 1 0,0-1 0,3 1 0,-2-1-19,0 0 1,0 0-1,0 0 1,1 0-1,-1 0 1,0-1 0,0 1-1,0-1 1,0 1-1,0-1 1,0 0-1,0 0 1,0 0 0,2-1-1,10-8-3,0 0 0,0-1 0,-1 0 0,-1-1 0,22-27 0,47-75-12,-81 114 3,75-117-345,-27 43-1459,0 1-4049,-25 43 213,0 8-496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22 276 6101,'-1'0'223,"0"-1"0,0 1 1,-1-1-1,1 1 1,0-1-1,0 1 0,0-1 1,0 0-1,0 1 1,0-1-1,0 0 0,1 0 1,-1 1-1,0-1 1,0 0-1,0 0 0,1 0 1,-1 0-1,1 0 1,-1 0-1,1-1 0,-1 1 1,1 0-1,-1 0 1,1 0-1,0 0 1,0-2-1,0 1-113,1 0 0,-1 1 0,1-1 0,0 0 0,0 1 0,0-1 0,0 1 0,0-1 0,0 1 0,1-1 0,-1 1 0,0 0 0,1 0 0,-1 0 0,1 0 0,-1 0 0,1 0 0,1-1 0,13-6 181,-1 0 1,1 1-1,32-9 0,56-8 466,-86 20-638,107-20 692,2 5 1,221-3-1,185 38-419,32-4-408,-58-2 676,278 33 866,-112-33-1313,-496-11-53,181-29 85,-117 4-385,199-25-113,-257 40-109,-62 7 329,96 2-1325,-112 4 835,-72-1 0,0 1-1,1 2 0,-1 2 1,58 17-1,4 5-1673,-81-21 2154,-11-6-31,0 1 0,0-1-1,0 0 1,0 0 0,0 0 0,1 0 0,3 0 0,37 6-1947,-35-5 2118,0 0 0,0-1 0,0 0 0,0 0 0,0-1 0,0 0 0,0-1 0,0 0 0,14-3 1,130-52 1954,-115 41-1476,-19 7-111,-12 5-452,0 0 0,0 0 0,0 1 0,11-2 0,89-19-196,-70 14 210,0 1 1,0 2 0,47-2-1,-83 8 42,-1 2-323,-1-1-1,0 1 0,0-1 0,0 1 0,0-1 0,0 1 0,0-1 0,0 0 0,-1 1 1,1-1-1,-3 2 0,-3 3-2962,-1 4-764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4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62 689 3128,'18'-65'151,"-7"25"344,-1 1-1,-2-2 0,4-55 0,17-223 12310,-27 290-12312,-1 19-416,0 0-1,0 0 0,5-18 0,-5 27-130,-1 20 17,-1 76 894,-15 116 1,-39 86 239,-3 23-1036,27 184-378,33-533-4940,3-85-2108,-4 61 4086,0 19 1297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4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97 10525,'-3'-2'453,"1"-1"-1,-1 0 1,1 0-1,0 0 1,0 0 0,0 0-1,0 0 1,1-1 0,-1 1-1,1-1 1,0 1 0,0-1-1,0 1 1,0-1-1,0 0 1,1-5 0,0 9-438,0-1 0,0 1 0,1-1 0,-1 1 0,0-1 0,0 1 1,1-1-1,-1 1 0,0 0 0,1-1 0,-1 1 0,1 0 0,-1-1 0,0 1 1,1 0-1,-1-1 0,1 1 0,-1 0 0,1 0 0,-1-1 0,1 1 0,-1 0 1,1 0-1,-1 0 0,1 0 0,-1 0 0,1 0 0,20-3 336,-13 3-162,356-21 522,-215 17-657,503 9 252,-576-3-379,62 1 327,-136-2-1558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3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1112 17222,'2'5'475,"0"0"0,-1 0 0,1 0 1,1 0-1,-1 0 0,1-1 0,0 1 1,0-1-1,0 0 0,5 5 0,-7-8-401,0 0-1,1 0 1,-1 0-1,1 0 1,-1 0-1,1 0 1,-1 0-1,1 0 1,0 0-1,0-1 0,-1 1 1,1-1-1,0 1 1,0-1-1,0 0 1,-1 0-1,1 0 1,0 0-1,0 0 1,0 0-1,-1 0 1,1-1-1,0 1 0,0-1 1,0 1-1,-1-1 1,1 1-1,0-1 1,-1 0-1,1 0 1,-1 0-1,3-2 1,4-4-43,1 0-1,-1 0 1,-1-1 0,1-1 0,-1 1 0,9-16 0,30-59-8,-45 82-23,18-37-11,-2 0 0,-1-1 0,-2-1 0,-2-1-1,-2 1 1,-1-2 0,-2 1 0,2-76 0,-9 60 175,-3 0 0,-16-91 0,59 469 44,-30-201-59,31 141-1,-41-260-148,2 8 31,0 0-1,0 1 0,1-1 0,1 0 0,-1-1 0,1 1 1,8 12-1,-11-20-15,-1-1 0,0 1-1,0-1 1,0 1 0,1-1 0,-1 0 0,0 1 0,0-1 0,1 0 0,-1 1 0,0-1 0,1 0-1,-1 1 1,0-1 0,1 0 0,-1 0 0,0 1 0,1-1 0,-1 0 0,1 0 0,-1 0 0,1 1-1,-1-1 1,0 0 0,1 0 0,-1 0 0,1 0 0,-1 0 0,1 0 0,-1 0 0,1 0 0,-1 0-1,1 0 1,-1 0 0,0 0 0,1-1 0,-1 1 0,1 0 0,-1 0 0,1 0 0,-1-1 0,0 1 0,1 0-1,-1 0 1,0-1 0,1 1 0,-1 0 0,0-1 0,1 1 0,-1-1 0,9-24 392,-7 20-391,12-66 20,8-87 0,-7 40-70,-9 78 39,107-563 1157,-110 590-1235,9-32 24,-11 43 2,0 1 1,-1-1-1,1 0 1,0 0 0,0 1-1,0-1 1,0 0 0,0 1-1,0-1 1,1 1 0,-1-1-1,1 1 1,-1 0 0,1-1-1,-1 1 1,1 0 0,3-2-1,-4 3-171,1 0 0,-1 0 0,1 0-1,-1 0 1,1 0 0,0 1 0,-1-1 0,1 0 0,-1 1-1,1-1 1,-1 1 0,1-1 0,-1 1 0,0 0-1,1 0 1,-1-1 0,0 1 0,1 0 0,-1 0 0,0 1-1,0-1 1,0 0 0,0 0 0,0 0 0,0 1-1,0-1 1,-1 0 0,1 1 0,0-1 0,0 3-1,4 6-2365,-1 0-1,6 21 1,-9-28 1868,5 21-4365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6.5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775 6 5312,'-2'-6'3622,"-4"13"-1837,-9 23-758,10-20-477,-166 307 3875,112-224-3622,-91 110 1,-180 158-43,330-361-779,-26 28-2505,15-8-5703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7:57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847 0 8689,'-80'121'6952,"-47"55"-3610,113-157-2962,-356 415 1707,268-323-2297,91-98 73,-60 69-1971,59-68 699,2 1-1,0 0 1,-14 29 0,21-36 308,0 0-1,0 1 1,-1 11 0,3-18 855,1 0 0,-1 0 0,1 0 0,0 0 1,0 0-1,0 0 0,0 0 0,0 1 1,0-1-1,1 0 0,-1 0 0,1 0 0,-1 0 1,1 0-1,0 0 0,0 0 0,0-1 1,0 1-1,1 2 0,10 5-1583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11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1162 11429,'48'-88'2074,"64"-87"0,-27 44-791,-33 47-29,-3-2 0,48-117 1,-92 186-1126,0 1 0,-1-1 1,2-18-1,-23 300 272,-1-1-451,17-203 33,3 61 140,-2-121-104,-1-1 1,1 1 0,0-1 0,0 1 0,0 0-1,0-1 1,0 1 0,1-1 0,-1 1 0,0 0-1,0-1 1,0 1 0,0-1 0,1 1 0,-1-1-1,0 1 1,1-1 0,-1 1 0,0-1 0,1 1-1,-1-1 1,0 1 0,1-1 0,-1 0 0,1 1 0,-1-1-1,1 0 1,-1 1 0,1-1 0,-1 0 0,1 0-1,0 1 1,0-1 10,0-1-1,-1 1 1,1 0-1,0-1 1,0 1-1,-1-1 0,1 1 1,0-1-1,-1 1 1,1-1-1,0 1 1,-1-1-1,1 0 1,-1 1-1,1-1 1,-1 0-1,1 0 1,-1 1-1,0-1 1,1 0-1,-1 0 1,1-1-1,96-270 1431,124-293-1010,-207 534-972,22-31-1,-30 52 120,0 1 0,1 0-1,1 0 1,0 1 0,0 0-1,0 0 1,11-7 0,-15 13-343,1-1 0,0 1 1,-1 0-1,1 0 1,0 1-1,0 0 0,0-1 1,0 1-1,0 1 0,0-1 1,0 1-1,8 0 1,10 0-4092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11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3 841 13061,'-1'19'773,"0"-13"-223,1 0-1,-1-1 1,1 1-1,0 0 1,1-1-1,0 1 1,-1 0-1,4 7 1,-4-12-501,1 0-1,-1-1 1,1 1 0,0 0 0,0-1 0,-1 1 0,1-1-1,0 1 1,0-1 0,-1 0 0,1 1 0,0-1 0,0 0-1,0 1 1,0-1 0,0 0 0,0 0 0,0 0 0,-1 0 0,1 0-1,0 0 1,0 0 0,0 0 0,0 0 0,0 0 0,0 0-1,0-1 1,-1 1 0,1 0 0,0-1 0,0 1 0,0-1-1,0 1 1,-1-1 0,1 1 0,0-1 0,-1 1 0,2-2 0,30-24-100,-31 25 78,45-48-93,-2-2 0,55-82 1,-43 51 87,-4-2 1,-3-2-1,-4-2 1,59-170 0,-91 197-475,-25 190 522,3-56-36,2 265-160,7-324 110,1-1-1,0 0 1,1 0-1,0-1 1,9 25-1,-11-34 25,1-1-1,0 1 0,0-1 1,1 1-1,-1-1 1,0 0-1,1 1 1,-1-1-1,1 0 1,0 0-1,0 0 0,0 0 1,0 0-1,0-1 1,0 1-1,0-1 1,0 1-1,1-1 0,-1 0 1,1 0-1,-1 0 1,1 0-1,-1 0 1,1 0-1,0-1 0,-1 1 1,1-1-1,0 0 1,-1 0-1,1 0 1,0 0-1,-1 0 1,1-1-1,0 1 0,2-2 1,0 0-5,0 0 0,0 0 0,0-1 1,0 0-1,0 0 0,-1 0 0,1 0 0,-1-1 1,0 1-1,0-1 0,5-7 0,5-7-32,16-26 0,-29 42 26,48-84 284,60-144 0,-58 114-2389,4 3-4835,-39 85 1772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2:49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818 369 4136,'0'-2'966,"0"-1"0,0 0 0,0 0-1,-1 0 1,1 0 0,-1 1-1,1-1 1,-1 0 0,0 1 0,0-1-1,0 0 1,-1 1 0,1-1-1,-1 1 1,1 0 0,-3-3 0,-12-11 1683,7 7-4550,-75-67 2215,-7-7 59,70 62-348,-77-74-137,95 92 251,-14-12-516,15 12 87,12 7 256,76 41-93,-3 4 1,113 88-1,-165-111 90,32 36 1,-32-30-52,-29-31 87,0 1 0,-1-1 0,1 0 0,-1 0 0,1 0 0,0 0 0,0 0 0,0-1 0,1 1 1,11 5 0,-14-6 5,0 0 0,0 0 0,0 0 0,1 0 0,-1 0 0,0 0 0,0 0 1,0 0-1,1 1 0,-1-1 0,0 0 0,0 0 0,0 0 0,1 0 0,-1 0 0,0 1 0,0-1 0,0 0 0,0 0 0,0 0 1,0 0-1,1 1 0,-1-1 0,0 0 0,0 0 0,0 0 0,0 1 0,0-1 0,0 0 0,0 0 0,0 0 0,0 1 1,0-1-1,0 0 0,0 0 0,0 1 0,0-1 0,0 0 0,0 0 0,0 0 0,0 1 0,0-1 0,0 0 0,0 0 0,0 0 1,-1 1-1,1-1 0,0 0 0,0 0 0,0 0 0,0 0 0,0 1 0,-1-1 0,1 0 0,0 0 0,0 0 0,0 0 1,0 0-1,-1 0 0,1 0 0,0 1 0,0-1 0,0 0 0,-1 0 0,-9 3 774,5-3-743,2 0-44,-1-1 1,1 1 0,-1 0-1,1 0 1,-1 1-1,1-1 1,-1 1-1,1-1 1,0 1 0,-1 0-1,1 0 1,0 1-1,0-1 1,0 1 0,0-1-1,0 1 1,0 0-1,0 0 1,-3 3 0,-221 221 259,218-216-265,-7 5-9,-17 25 0,32-39 79,-2 5 138,3-5-153,0-2-19,0-3 352,-1 2 729,-7 3-1024,-208-9-369,154 8 294,-89-13 0,119 9-61,26 4 30,0 1-1,0 1 0,0-1 0,0 1 0,0 0 1,1 0-1,-1 0 0,1 1 0,-1 0 0,-6 5 1,7-5-3,-1 1 0,1-1 1,-1 0-1,0 0 1,0-1-1,0 0 0,0 0 1,-1 0-1,1-1 1,-11 1-1,17-3 34,-1 0-1,0 0 1,1-1 0,-1 1-1,1 0 1,-1-1-1,1 1 1,-1 0 0,1-1-1,0 1 1,0 0 0,0-1-1,0 1 1,0-1-1,0 1 1,0-3 0,1-43 126,0 26-92,2-549-790,-2 573 730,-1-1 0,0 1 0,1-1 0,0 1 0,-1-1 0,1 1 0,0-1 0,0 0 0,0 1 0,1-1 0,-1 0 0,1 0 0,-1 0 0,1 0 0,0 0 0,-1 0 0,1 0 0,4 2 0,-1 0-8,0-1 0,0 0 0,0 0 0,0-1 1,0 0-1,0 1 0,9 1 0,9-1 91,1-1 0,-1-1 1,1 0-1,-1-2 0,1-1 0,32-7 0,23-3 31,136-2-1,-190 16 122,-2 0-4546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2:52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931 421 10613,'-7'-10'3843,"-1"-15"-2183,8 22-1158,-4-7-213,0 1 0,0-1 1,0 1-1,-2 0 1,1 0-1,-1 0 0,0 1 1,-9-9-1,-64-60-460,55 56 368,-154-143 51,169 155-181,6 6-69,0 0 1,1 0-1,-1 0 1,-1 1-1,1-1 1,-4-2-1,11 16-804,7 3 840,73 78-164,-66-76 129,1-1 0,1-1 1,36 20-1,67 25 44,-77-39-53,-40-17 14,27 14-20,-31-16 15,-1-1 1,0 1-1,1 0 1,-1 0-1,0 0 1,0 0-1,0 0 1,0 0-1,0 0 1,0 1-1,0-1 0,0 0 1,0 1-1,-1-1 1,1 0-1,0 1 1,-1-1-1,1 1 1,0 2-1,-1-4 58,-24 14 559,16-11-596,0 0-1,0 1 0,0 0 1,0 1-1,1-1 0,0 1 1,0 1-1,0-1 0,0 1 1,1 1-1,-8 10 0,-8 11-59,-26 46-1,38-58 40,-40 70 18,-30 47-114,56-92 140,21-33-9,-1 0 0,0-1 0,0 0 0,-1 0 0,-7 8 0,-47 37 5,57-48-42,-4-3 152,6-1-135,0-1-1,0-1 1,0 2 68,0 0-119,0 2-13,0-2 152,-29 2 77,-83 16 16,-70 9-292,77-24 597,82-3-292,22 0-219,0-1-1,0 1 0,0 0 0,0 0 1,0 0-1,0 0 0,0 0 1,0 1-1,0-1 0,0 0 1,0 0-1,0 1 0,1-1 0,-1 0 1,0 1-1,0-1 0,0 1 1,0-1-1,1 1 0,-1 0 0,0-1 1,0 2-1,-13 8 237,14-40 533,-4-50-403,-17-97 0,12 108-316,0-26 22,3-1-1,9-100 1,2 138-79,2-29-8,-7 87 16,4-1-25,0 0 0,0 0 0,0 1 0,1 0-1,-1 0 1,0 0 0,1 0 0,7 3 0,5-1 36,166-5 222,-58-2-430,-18 11 27,-36 3-3917,-48-5 215,0-4-1521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15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136 799 15165,'-8'6'531,"1"-1"-1,-1 1 0,1 0 0,0 0 1,0 1-1,1 0 0,0 1 1,1-1-1,-1 1 0,1 0 0,1 0 1,-1 1-1,-5 15 0,1 4-221,1 1-1,1 0 1,-3 32 0,3-5-247,4 1 0,6 111 0,-2-155-71,0 0 0,1 1 0,1-1 0,0-1-1,0 1 1,9 18 0,-10-27 17,0 0-1,0 0 1,1 0 0,-1 0-1,1 0 1,0-1 0,0 0-1,0 1 1,0-1-1,1 0 1,-1 0 0,1-1-1,0 1 1,0-1 0,0 0-1,0 0 1,0 0-1,0 0 1,0-1 0,1 0-1,-1 0 1,7 1 0,-3-2-10,0 1 0,-1-1 0,1-1 1,0 0-1,-1 0 0,1 0 0,0-1 1,-1 0-1,13-6 0,-7 2-9,-1 0 1,-1-1-1,1 0 1,-1-1-1,10-10 1,7-10-24,0-1 1,41-58 0,-36 42 146,-2-2 1,-1-2-1,36-83 1,-55 105-63,-1 0 0,-1-1 0,-2-1 0,-1 1 0,-1-1 0,-1 0 0,-1 0 0,-3-54 0,0 77-65,-1 1-1,0-1 0,0 0 0,0 1 1,-1-1-1,0 1 0,0-1 0,0 1 1,-1 0-1,1 0 0,-1 0 0,-1 0 1,1 0-1,-1 1 0,1-1 0,-1 1 1,-1 0-1,1 0 0,0 1 0,-9-6 1,3 4-173,1 1 0,-1 0 0,0 0 0,0 1 0,0 0 0,-1 1 0,1 0 0,0 1 1,-1 0-1,-13 0 0,20 1 134,-9 0-937,0 0-1,0 1 1,0 0 0,-17 5 0,28-6 633,-1 1 0,1 0 0,-1 0 1,1 0-1,-1 0 0,1 0 0,0 0 0,0 1 1,-1-1-1,1 1 0,0-1 0,0 1 0,0 0 1,1 0-1,-1 0 0,0 0 0,1 0 1,-1 0-1,1 1 0,0-1 0,0 0 0,0 1 1,0-1-1,0 1 0,0-1 0,1 1 0,-1 4 1,0 0 12,2 0 0,-1 0 1,1-1-1,0 1 0,1 0 1,-1 0-1,1-1 0,1 0 1,-1 1-1,1-1 0,0 0 1,1 0-1,-1 0 0,1 0 1,0-1-1,1 0 0,-1 0 1,1 0-1,11 8 0,8 6 633,0-1 0,2-2 1,30 16-1,-44-26-63,90 43 3364,-3-2 3278,-74-32-2524,-1 1 0,39 33 0,-63-48-4242,1-1 0,0 0 0,0 1 0,0-1 0,-1 1 0,1-1 0,0 0-1,0 0 1,0 0 0,0 1 0,0-1 0,0 0 0,-1 0 0,1 0 0,0 0 0,0-1 0,0 1 0,0 0 0,0 0 0,0 0 0,-1-1 0,1 1 0,0 0 0,0-1 0,0 1 0,-1-1 0,1 1 0,0-1 0,-1 1 0,1-1 0,1-1 0,22-24-448,-17 17 547,49-52-451,20-22-45,69-100 0,-137 172 334,-16 28 145,-9 34 3,3 0 1,2 1 0,2 0 0,2 1 0,3 0 0,2 65 0,3-116-171,0 1 0,0-1 0,0 0 0,0 0 0,1 0 0,-1 1 0,1-1 0,-1 0 0,1 0 0,0 0 0,0 0 0,0 0 0,0 0 1,0 0-1,2 2 0,-2-3-11,0 0 0,0-1 0,1 1-1,-1 0 1,0-1 0,0 1 0,1-1 0,-1 1 0,0-1 0,1 0 0,-1 1 0,1-1 0,-1 0 0,1 0 0,-1 0 0,0 0 0,1 0 0,-1 0 0,1-1 0,-1 1 0,0 0 0,1-1 0,-1 1 0,0-1 0,1 1 0,0-2 0,6-2-51,-1 1 0,0-2-1,-1 1 1,1-1 0,-1 0-1,10-9 1,34-43-139,-22 24 152,-16 19-293,-5 6 390,-1 0 0,16-11 0,-20 17-306,1 0 0,0 0 0,-1 0 0,1 1 1,0 0-1,0-1 0,0 1 0,0 0 1,0 1-1,0-1 0,0 0 0,1 1 0,3 0 1,-1-1-696,1 0 1,-1 0-1,0 0 1,1-1-1,-1 0 1,0 0-1,0 0 1,0-1-1,-1 0 1,1 0-1,-1 0 1,1-1-1,-1 0 1,8-8-1,6-6-1691,-1-2 0,19-26 0,-29 35 1873,16-21 242,-2-1 1,-2-1 0,19-42 0,39-115 3416,-20 45 3087,-20 56-1958,57-122 4361,-92 211-7493,-2 6-291,0 16-10,-3 28-124,-18 77 2395,-69 242 0,-44 2-2503,33-96-3736,90-249 2532,2-2-135,0 1 0,1 0 1,1 0-1,-3 28 1,9-52 915,0 0 1,0 0 0,0 0-1,0 0 1,0 0-1,0 0 1,0 1 0,0-1-1,0 0 1,0 0 0,0 0-1,0 0 1,0 0 0,0 1-1,0-1 1,0 0-1,0 0 1,0 0 0,0 0-1,0 0 1,0 0 0,0 1-1,0-1 1,0 0 0,0 0-1,1 0 1,-1 0-1,0 0 1,0 0 0,0 0-1,0 1 1,0-1 0,0 0-1,0 0 1,0 0 0,1 0-1,-1 0 1,0 0-1,0 0 1,0 0 0,0 0-1,0 0 1,1 0 0,-1 0-1,0 0 1,0 0 0,0 0-1,0 0 1,1 0-1,7-5-1185,10-14 228,8-19-22,-2-2 0,37-85 0,-48 96 587,16-35-1566,-3-2-1,29-113 0,-47 142 2017,-1 0 0,-2-1 0,-1 0 0,-2 0-1,-2 0 1,-8-62 0,7 92 435,0 0-1,-1 0 1,-1 0-1,1 0 1,-1 0-1,0 1 1,-1 0-1,-6-10 1,8 14-84,0 0 0,0 1 0,0-1 0,-1 0 0,0 1 0,1-1 0,-1 1 0,0 0 0,0 0 0,0 0 0,0 1 0,0-1 0,-1 1 0,1-1 0,0 1 0,-1 0 0,1 1 0,-1-1 0,1 0 0,-8 1 0,4 0 272,0 0 0,-1 1 1,1-1-1,0 2 1,-13 3-1,17-4-548,0 0 1,0 1-1,0-1 1,0 1-1,0 0 1,0 0-1,0 0 1,1 0-1,-1 0 1,1 0-1,0 1 1,-1-1-1,1 1 1,-3 5-1,5-7-72,-1-1-1,1 1 1,0-1-1,0 1 0,-1-1 1,1 0-1,0 1 1,0-1-1,0 1 1,0-1-1,0 1 1,0-1-1,-1 1 1,1-1-1,0 1 1,0-1-1,1 1 1,-1-1-1,0 1 0,0-1 1,0 1-1,0-1 1,0 1-1,0-1 1,1 1-1,-1-1 1,0 1-1,0-1 1,1 1-1,-1-1 1,0 0-1,1 1 0,-1-1 1,0 0-1,1 1 1,-1-1-1,1 0 1,-1 1-1,0-1 1,1 0-1,-1 0 1,1 1-1,-1-1 1,1 0-1,-1 0 0,1 0 1,-1 0-1,1 0 1,-1 0-1,1 0 1,-1 0-1,1 0 1,-1 0-1,1 0 1,0 0-1,36-2 77,-32 2-62,30-5 3,0-1 0,51-17 0,66-32-200,-53 19-221,-66 24 149,-4 1-538,37-8 0,-66 19 750,0 0 0,0-1-1,1 1 1,-1 0-1,0 0 1,1 0 0,-1 0-1,0 0 1,1-1-1,-1 1 1,0 0 0,1 0-1,-1 0 1,0 0-1,1 0 1,-1 0 0,0 0-1,1 0 1,-1 0-1,0 0 1,1 0 0,-1 0-1,0 1 1,1-1-1,-1 0 1,0 0 0,1 0-1,-1 0 1,0 1-1,0-1 1,1 0 0,-1 0-1,0 0 1,0 1-1,1-1 1,-1 0 0,0 0-1,0 1 1,0-1-1,1 1 1,-9 13-1936,-22 14-3608,11-12 1493,0-1-135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2:55.8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145 344 5036,'0'-1'435,"0"0"-1,0 1 0,0-1 1,0 0-1,0 0 0,-1 1 0,1-1 1,0 0-1,0 0 0,-1 1 0,1-1 1,0 0-1,-1 1 0,1-1 1,-1 0-1,1 1 0,0-1 0,-2 0 1,-13-5 3788,-25 7-2127,32 0-1889,-1-1 988,16-5-373,2-1-884,86-59-21,165-84 0,-37 54 175,-219 94-48,9-3-217,-18 11 32,-29 22 231,1 0-38,-2-1-1,-52 33 0,-153 52 146,84-44-220,152-67 54,-7 2 50,0 2 0,0-1 0,1 2 0,0-1 0,0 1 0,-11 11 0,21-18-8,1 0-1,-1 1 1,0-1-1,0 0 0,0 0 1,0 1-1,1-1 1,-1 0-1,0 0 0,0 0 1,1 1-1,-1-1 1,0 0-1,1 0 0,-1 0 1,0 0-1,0 0 1,1 1-1,-1-1 0,0 0 1,1 0-1,-1 0 1,0 0-1,1 0 0,-1 0 1,0 0-1,1 0 0,-1 0 1,0 0-1,0 0 1,1 0-1,-1-1 0,0 1 1,1 0-1,-1 0 1,1 0-1,14-2 94,-4 1-141,0 1 0,-1-1 0,1 2 0,0 0 0,0 0 0,-1 0 0,1 2 0,-1-1-1,15 6 1,10 7 120,45 25 0,-25-11-92,1-4-68,-26-11-21,0 0 0,43 28-1,-47-21 1129,40 40 1,-44-53-565,-13-1-494,0-1 0,0 0 0,0 0 0,14 5 0,-22-10-125,-1-1 76,0 1-1,0-1 1,0 0-1,0 0 0,1 0 1,-1 0-1,0 0 1,0 0-1,0 0 1,0 0-1,0 0 1,0 0-1,1 0 1,-1 1-1,0-1 0,0 0 1,0 0-1,0 0 1,0 0-1,0 0 1,0 1-1,0-1 1,0 0-1,0 0 1,0 0-1,0 0 0,0 0 1,1 1-1,-1-1 1,0 0-1,0 0 1,0 0-1,-1 0 1,1 1-1,0-1 1,0 0-1,0 0 0,0 0 1,0 0-1,0 0 1,0 1-1,0-1 1,0 0-1,0 0 1,0 0-1,0 0 1,0 0-1,-1 0 0,1 1 1,0-1-1,0 0 1,0 0-1,0 0 1,0 0-1,0 0 1,-1 0-1,1 0 1,0 0-1,0 0 0,0 0 1,0 0-1,0 0 1,-1 0-1,4 1 26,0 0 0,0 0 0,0 0-1,0 0 1,-1 0 0,1 0 0,0 1 0,2 1 0,18 8 97,82 6 97,-71-13-152,4-1 147,62-3 1,-45-1-345,142-11-727,-84 3-1125,-116 9 1957,0 0 0,0 0 0,0 0 0,0 0 0,0 0-1,0 1 1,0-1 0,0 1 0,0 0 0,0 0 0,0 0-1,0 0 1,1 0 0,-1 1 0,0-1 0,1 1 0,-1 0 0,1 0-1,0 0 1,0 0 0,-3 3 0,7-38 341,23-191-280,-11 74-14,21-107-39,-27 211-194,-7 37 93,-1 6 117,-6 1 6,-1 1-15,-20-4 87,0 1 0,0 2 0,-1 1 1,-29 2-1,8 0 110,-53 2 37,52 0-663,-86-6 0,126 1-178,-1-1 0,1 1 0,-19-9 0,19 7-1556,-1 0-1,1 1 1,-15-3 0,16 5-1207,0 1 212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24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16324 175 4124,'-1'-8'6611,"-2"3"-5252,-21-5-825,0 2 1,-1 1-1,0 0 1,0 2-1,-51-4 1,38 5 787,-61-15 1,36 0-20,34 9-1176,0 2 1,0 0-1,-1 2 0,1 2 0,-32-2 0,-501-2 697,470 2-791,67 3 49,-61-11-75,86 14-19,-1 0 1,1 0-1,-1-1 1,1 1-1,-1 0 1,1 0-1,-1 0 0,1 0 1,0 0-1,-1 0 1,1 0-1,-1 0 1,1 0-1,-1 0 0,1 0 1,-1 1-1,1-1 1,0 0-1,-1 0 1,1 0-1,-1 0 1,1 1-1,0-1 0,-1 0 1,1 1-1,0-1 1,-1 0-1,1 0 1,0 1-1,-1-1 0,1 0 1,0 1-1,0-1 1,0 1-1,-1-1 1,1 0-1,0 1 0,0-1 1,0 1-1,0-1 1,0 1-1,-1-1 1,1 0-1,0 1 1,0-1-1,0 1 0,0-1 1,1 1-1,-1-1 1,0 1-1,-2 7-71,-4 33-23,2 0 1,2 1-1,3 56 0,3-67 117,1 0-1,1 0 1,2 0-1,1-1 0,14 30 1,-2 3 8,11 41 378,-4 1-1,-6 2 1,17 203 0,-35-245-333,20 478 703,-32-293-671,4-192-54,-2 75 108,6-132-150,-1 17-41,2-1 1,0 0 0,5 24-1,18 85 57,8 34-95,-25-126 146,-1 0 0,-2 0 1,0 58-1,-4-89-38,-1 0 1,1 0-1,-1 1 1,0-1-1,0 0 0,0 0 1,0 0-1,0 0 0,-1 0 1,0 0-1,1-1 0,-1 1 1,0 0-1,0-1 1,0 0-1,-1 1 0,1-1 1,-1 0-1,1 0 0,-1 0 1,0 0-1,-4 2 0,-7 2 60,1 1 0,-1-2-1,-21 7 1,33-12-89,-37 11 115,0-3 0,-49 5 0,-84-1 148,124-10-288,-195 0 174,110-22 43,36 4-37,-351-10 764,207 18-917,-79-29 711,4-24 16,230 43-1066,34 11 240,0 3-1,-1 1 1,-80 7-1,-323 54 292,252-25-254,-849 53 86,231-19 96,153-8 71,226-46-264,-4 1-215,122 6 297,-286 19-533,336-15 632,-393 16-392,205-51 627,-320 29-258,252 6-122,-2-24-176,-14 2-191,33 31 437,-57 0-78,461-34 126,-139-21 0,190 14 45,-10-1 24,1-2 0,-104-31 0,167 40-189,4 3 9,0-1 1,0-1-1,0 1 0,1 0 0,-1 0 1,0 0-1,0 0 0,1-1 0,-1 1 1,0 0-1,0-1 0,1 1 0,-1 0 1,0-1-1,1 1 0,-1-1 1,0 1-1,1-1 0,-1 0 0,1 1 38,-50-13 7,1-1-1,1-3 1,-83-41-1,70 24 91,1-3 0,-64-53 0,-20-22-89,143 111-794,4 1 322,10 5 211,15 6 267,102 55-136,181 121 0,-226-128 16,-12-24 41,-111-15 859,-143 108-936,152-104 227,1 2-1,1 1 1,-44 56 0,-73 117 19,130-181-101,2 1-1,-20 39 0,31-58 22,-1 0 0,1 0 0,-1-1 0,0 1 1,1-1-1,-1 1 0,0-1 0,0 0 0,1 0 0,-1 1 0,0-1 0,0 0 1,1 0-1,-1-1 0,-3 0 0,-1 1-34,-33 3 107,1 1 0,-1 2 0,-55 16 0,45-10-32,-217 61-339,19-4 370,215-61-115,-1-1-1,1-2 1,-50 2 0,81-7 25,1-19 1,-2 6-52,-1 0 0,-8-24 0,1 4-31,-33-138-249,-67-220-24,60 251-330,34 89 583,4-1 0,-11-78 0,23 129 76,0 1-1,0 0 1,0 0-1,0-1 1,0 1-1,0 0 1,0 0-1,0-1 1,0 1-1,0 0 0,0-1 1,0 1-1,0 0 1,0 0-1,0-1 1,0 1-1,0 0 1,0 0-1,0-1 1,0 1-1,0 0 1,0 0-1,0-1 1,1 1-1,-1 0 1,0 0-1,0-1 1,0 1-1,0 0 1,1 0-1,-1 0 0,0-1 1,0 1-1,1 0 1,-1 0-1,0 0 1,0 0-1,0 0 1,1-1-1,-1 1 1,0 0-1,1 0 1,-1 0-1,0 0 1,0 0-1,1 0 1,-1 0-1,0 0 1,0 0-1,1 0 0,-1 0 1,0 0-1,1 0 1,-1 0-1,0 0 1,0 1-1,1-1 1,-1 0-1,1 0 1,7 1-93,29-4 107,-1-1-1,1-2 0,-1-2 1,60-20-1,-8 2 18,-27 10 12,57-16 106,171-23 1,-11 42-391,-160 17-3422,-79-1-734,1 1-2545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28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0 180 9221,'78'-1'10158,"101"2"-8011,225-2-1092,-147-12-660,66-2 26,477-21-427,-373 24-292,-20 1 484,188 5 420,-490 8-604,106-11 0,-109 3 74,44-4 108,-111 4-133,48-15 0,-56 13-116,0 1 1,1 1 0,35-3 0,-31 7 98,-19 0-32,0 1-1,0 0 1,0 1 0,0 1 0,-1 0-1,1 1 1,0 0 0,17 5 0,15 7-216,-32-9-92,15 4 386,1-6 484,-7 0-2142,-8-1-6161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3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1 100 18106,'0'0'1786,"19"-2"13,2-7-1964,-1-1 1,30-20 0,-22 10-4527,-2 0-6101,-22 15 8197,-2 2 679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00.7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283 1 13577,'-11'1'348,"0"1"-1,0 0 0,0 1 0,0 0 1,1 1-1,-1 0 0,1 1 0,0 0 1,0 0-1,1 1 0,-1 1 1,-14 12-1,13-8-129,0 1 1,1 0-1,1 0 0,-1 1 1,2 1-1,0-1 0,1 1 1,-10 25-1,8-12 62,1 1 0,1 1 0,1-1 0,-3 47 0,5 117 514,4-179-754,2 33-12,1 0 1,13 68 0,-11-90-31,2 0 0,0-1 0,1 0 0,1 0 0,2-1 0,17 29 0,-24-45-62,0 0 1,1 0 0,0-1 0,0 0-1,0 1 1,1-2 0,0 1 0,0-1-1,0 0 1,0 0 0,0 0 0,1-1-1,0 0 1,0-1 0,0 1 0,0-1-1,0 0 1,0-1 0,0 0 0,1 0-1,-1-1 1,0 0 0,1 0 0,-1 0-1,0-1 1,1 0 0,-1-1-1,0 0 1,0 0 0,0 0 0,0-1-1,12-6 1,-2-1-274,0-1 1,0 0-1,-1-1 0,-1-1 1,0 0-1,21-25 0,-15 13-127,-1-1 0,-2-1 0,20-37-1,-33 55-158,-1 0 0,0 0 0,-1 0-1,0-1 1,0 1 0,-1-1-1,0 0 1,-1 0 0,0 0-1,-1 0 1,0 1 0,0-1 0,-1 0-1,-3-15 1,-2-21-2657,5 20 1816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03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33 9777,'-2'-29'5414,"1"25"-3195,0 21-1835,3 3 129,0 0-1,1 0 0,12 38 1,-2-6-234,15 101 253,14 233 0,-36 159-2475,-8-508 1108,1-8-2839,4-40-8733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04.0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11165,'0'0'1732,"0"9"968,18 187 2283,1 100-3370,13 141-1805,-25-378 236,4 78 1538,-11-136-1166,0-6-297,-6-148 155,5 54-267,5 1-1,5 0 1,21-99-1,-21 154-12,21-86-258,-25 115 212,0-1 0,1 1 0,0 0 0,1 0 0,1 1 0,11-17 0,-17 28 3,0-1 0,0 1 1,1 0-1,-1-1 0,0 1 1,1 0-1,0 0 0,-1 1 1,1-1-1,0 0 1,0 1-1,0 0 0,0 0 1,0 0-1,0 0 0,0 0 1,0 0-1,0 1 1,0 0-1,1-1 0,-1 1 1,0 0-1,4 1 0,-3 0-70,0 0-1,0 0 1,0 1-1,0-1 0,0 1 1,0 0-1,-1 0 1,1 0-1,-1 1 1,1-1-1,-1 1 0,0 0 1,0 0-1,0 0 1,-1 0-1,1 1 0,2 4 1,3 6-263,-1 0-1,-1 0 1,0 1-1,-1 0 1,0 0 0,-1 0-1,-1 1 1,2 24 0,-2 15-776,-5 60 0,2-108 1097,-2 28-211,-2 0-1,-1 0 1,-1-1-1,-2 0 1,-2 0 0,-1-1-1,-1 0 1,-2-1-1,-1 0 1,-2-1-1,-27 38 1,38-61 225,-1 1 0,0-1 0,-1 0 0,1-1-1,-2 0 1,1 0 0,-16 9 0,21-14 165,1 0-1,-1-1 1,0 0-1,0 0 1,1 1 0,-1-2-1,0 1 1,0 0-1,0-1 1,0 1 0,0-1-1,0 0 1,0 0-1,0 0 1,-1 0-1,1-1 1,0 1 0,0-1-1,1 0 1,-1 0-1,0 0 1,0 0-1,0 0 1,0 0 0,1-1-1,-1 0 1,1 1-1,-1-1 1,1 0 0,0 0-1,-3-4 1,-2-2 215,1 0 1,1-1-1,-1 0 0,2 0 1,-1-1-1,1 1 1,1-1-1,-1 0 1,-1-11-1,-1-9 541,-4-55 0,7 48-271,2 0 0,5-57 0,-4 92-574,0 0 0,0 0-1,1 1 1,-1-1 0,0 0 0,1 1 0,-1-1 0,1 1-1,0-1 1,0 1 0,-1-1 0,1 1 0,0-1 0,0 1-1,0 0 1,1-1 0,-1 1 0,0 0 0,0 0 0,1 0-1,-1 0 1,0 0 0,1 0 0,-1 0 0,1 0 0,-1 1-1,1-1 1,2 0 0,-1 1 36,0 0 0,1 0 1,-1 0-1,0 0 0,0 0 0,0 1 0,0 0 0,0-1 1,0 1-1,0 0 0,0 1 0,0-1 0,0 0 0,4 4 0,15 10 42,-1 0-1,-1 2 0,-1 0 0,28 33 1,-15-12 526,39 63 1,-29-25-29,-31-54-600,1 0 0,0-1-1,27 33 1,-38-52 13,1 0 0,-1 0 0,1-1 0,0 1 0,0-1 0,-1 1 0,1-1 0,0 1 0,0-1 0,0 0 0,1 0-1,-1 0 1,0 0 0,0-1 0,1 1 0,-1-1 0,0 1 0,1-1 0,-1 0 0,0 1 0,1-1 0,-1-1 0,0 1 0,1 0-1,-1 0 1,0-1 0,1 1 0,-1-1 0,0 0 0,0 0 0,0 0 0,1 0 0,-1 0 0,0 0 0,0-1 0,-1 1 0,1-1-1,3-2 1,6-7 14,-1 0 0,1-1 0,-2 0 0,15-23 0,-16 23-64,7-11-1078,21-40 0,-24 32-3577,-4-1-5550,-8 25 4660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06.1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73 216 9881,'-8'-11'2120,"7"19"185,7 23-658,19 64-1328,-3 2 0,-4 1 0,7 169-1,-24-23-2,-1-242-307,-5 58 274,4-55-167,0 1-1,0-1 0,0 0 1,-1 1-1,0-1 0,0 0 1,0 0-1,-4 6 0,5-11-105,1 1-1,0 0 0,-1-1 0,1 1 0,-1-1 0,0 1 0,1 0 1,-1-1-1,1 0 0,-1 1 0,0-1 0,1 1 0,-1-1 0,0 0 1,0 1-1,1-1 0,-1 0 0,0 0 0,0 0 0,1 1 0,-1-1 1,0 0-1,0 0 0,1 0 0,-1 0 0,0 0 0,0-1 0,0 1 1,1 0-1,-1 0 0,0 0 0,1-1 0,-1 1 0,0 0 0,0-1 1,1 1-1,-1-1 0,0 1 0,1 0 0,-1-1 0,0-1 0,-3-1-11,1 0 0,-1-1 0,1 0 0,0 0-1,-2-5 1,-6-9-30,2-1 0,1 0-1,0 0 1,1-1 0,2 0 0,-5-21-1,-11-126-153,14-130 83,10 239 64,3 0-1,3 1 0,17-64 1,-17 91-64,22-51 0,-27 72 93,0 0-1,0 1 1,1-1 0,1 1 0,0 1 0,0-1-1,0 1 1,1 0 0,0 0 0,8-6 0,-11 11 6,-1 0 1,1 0-1,0 0 1,0 0-1,0 1 0,0-1 1,1 1-1,-1 0 1,0 0-1,0 1 1,1-1-1,-1 1 1,0 0-1,1 0 1,-1 0-1,0 1 1,1-1-1,6 3 1,-5-1 3,1 1 0,-1 0 0,0 0 0,0 0 0,0 1 0,0-1 1,-1 1-1,0 1 0,1-1 0,-1 1 0,4 5 0,2 5-10,-1-1 0,0 2-1,-1-1 1,-1 1-1,0 1 1,-1-1 0,-1 1-1,0 0 1,-2 1-1,0-1 1,3 34 0,-5-29-72,-1 1 0,-1 0-1,-2 0 1,0 0 0,-1 0 0,-1-1 0,-1 1 0,-16 41 0,14-44 53,-2-1 0,-1 0 1,0 0-1,-1-1 0,-1-1 0,-1 0 1,0-1-1,-21 21 0,31-36-26,1 1 0,-1 0 0,0-1 0,0 1 0,0-1 1,0 0-1,-4 1 0,6-2 44,1 0 1,-1 1-1,1-1 0,-1 0 1,1 0-1,-1 0 1,0 0-1,1 1 1,-1-1-1,1 0 0,-1 0 1,0 0-1,1 0 1,-1 0-1,1-1 1,-1 1-1,1 0 0,-1 0 1,0 0-1,1 0 1,-1-1-1,1 1 1,-1 0-1,1-1 0,-1 1 1,1 0-1,-1-1 1,1 1-1,-1-1 1,1 1-1,0 0 0,-1-1 1,1 1-1,0-1 1,-1 1-1,1-1 1,0 1-1,0-1 0,-1 0 1,1 1-1,0-1 1,0 0-1,-1-11 49,1 0 0,1 1 0,0-1 0,0 1 0,1-1 0,1 1 1,5-17-1,-7 24-30,0 1 1,1-1 0,-1 1 0,1-1-1,0 1 1,0 0 0,0 0 0,1 0-1,-1 0 1,1 0 0,-1 0 0,1 1-1,0-1 1,0 1 0,0 0 0,0 0-1,1 0 1,-1 0 0,0 1 0,1-1-1,-1 1 1,1 0 0,0 0 0,-1 0-1,1 0 1,0 1 0,4-1 0,1 2 47,1-1 1,-1 1 0,1 1 0,-1 0 0,0 0-1,0 1 1,0 0 0,0 1 0,0 0 0,-1 0-1,15 10 1,1 5 74,0 0 0,28 30-1,-11-9-123,55 61 57,-94-98-199,1 0-1,-1-1 0,1 1 1,0 0-1,0-1 1,1 0-1,-1 0 0,6 3 1,-8-4 41,0-1-1,0 0 1,0 1 0,0-1-1,0 0 1,0 0 0,0 1-1,0-1 1,0 0 0,0 0-1,0 0 1,0 0 0,0-1-1,0 1 1,0 0 0,0 0 0,0-1-1,0 1 1,0 0 0,0-1-1,0 1 1,0-1 0,0 1-1,0-1 1,0 0 0,-1 1-1,1-1 1,0 0 0,0 0-1,-1 1 1,1-1 0,0 0-1,-1 0 1,1 0 0,0-2 0,13-26-2922,-2-1 1,17-59 0,-21 59 1306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08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224 449 6465,'0'-3'373,"-1"-1"0,1 0 0,-1 0 1,0 0-1,1 1 0,-2-1 0,1 0 0,-3-6 1,3 9-301,0 1 1,0-1-1,0 0 1,0 0 0,0 0-1,0 0 1,0 1-1,0-1 1,0 1 0,0-1-1,0 1 1,-1-1-1,1 1 1,0-1 0,0 1-1,-1 0 1,1 0-1,0 0 1,-1 0 0,1 0-1,0 0 1,0 0-1,-1 0 1,1 0 0,0 0-1,0 1 1,-1-1-1,1 1 1,0-1 0,-2 2-1,-2 0-38,0 0 0,1 1-1,-1 0 1,1 0 0,-1 0-1,1 0 1,0 1 0,-5 5-1,-29 37 608,31-37-472,-7 10 198,1 0 1,-22 43-1,30-54-401,2 1 0,-1 0-1,1 0 1,1 0 0,0 1 0,0-1-1,1 0 1,0 1 0,0-1 0,1 13 0,1-19 33,0 0 0,0 0 1,0 0-1,0 0 1,0 0-1,1 0 1,-1 0-1,1-1 1,0 1-1,-1 0 0,1-1 1,0 0-1,1 1 1,-1-1-1,0 0 1,1 0-1,-1 0 0,1 0 1,0-1-1,3 2 1,7 4 6,0-1 0,0-1 0,14 4 0,-22-8-6,44 13-20,-16-5-20,32 12 0,-56-17 38,0 0 0,-1 1 0,1-1 0,-1 2 0,0-1 0,0 1 0,-1 0 0,9 9 0,-13-10 89,1 0-1,-1 1 0,0-1 1,0 1-1,-1 0 0,0 0 0,0 0 1,0 0-1,0 0 0,-1 0 1,0 0-1,-1 1 0,1 8 1,-1 2 293,-1 1 0,0-1 1,-8 31-1,5-30-204,-2 1 0,0-2 0,-1 1-1,-1-1 1,-16 27 0,21-39-167,-1 1-1,1 0 1,-2-1-1,1 1 0,0-1 1,-1-1-1,0 1 1,0-1-1,-1 1 1,1-1-1,-1-1 1,0 1-1,0-1 0,0 0 1,0 0-1,-1-1 1,1 0-1,-14 3 1,18-5-84,-1 0 0,1 0 0,0 0 0,-1 0 0,1 0 0,-1 0 0,1-1 0,0 1 1,-1-1-1,1 0 0,0 0 0,-1 0 0,1 0 0,0 0 0,0 0 0,0 0 0,0-1 1,0 1-1,0-1 0,0 1 0,0-1 0,1 0 0,-1 0 0,1 0 0,-1 0 0,1 0 0,0 0 1,0 0-1,0 0 0,0-1 0,0 1 0,0 0 0,0-4 0,-2-8-374,1 0 1,1 0-1,0 0 0,2-25 0,-1 15-118,2-21-431,1 0-1,3 0 0,2 1 0,13-46 1,66-173 260,-28 95 1189,-11-1 751,21-62 2284,-68 229-3337,-1 0 0,1 0 0,0 0 1,0 0-1,0 1 0,1-1 0,-1 0 0,0 0 0,3-2 0,4 4 1348,-2 11-681,3 31-589,-2 0 0,-2 1 0,1 43 0,-3-29-81,10 159 161,12 152-146,-19-310-128,-2-3-312,3 0 0,15 57 0,-22-111-10,5 13-853,-5-14 976,0 0 0,0 1 0,0-1 0,1 0 0,-1 0 0,0 1 1,0-1-1,0 0 0,1 0 0,-1 1 0,0-1 0,0 0 0,1 0 0,-1 0 0,0 0 0,0 1 1,1-1-1,-1 0 0,0 0 0,1 0 0,-1 0 0,0 0 0,1 0 0,-1 0 0,0 0 1,0 0-1,1 0 0,-1 0 0,0 0 0,1 0 0,-1 0 0,0 0 0,1 0 0,-1 0 0,0 0 1,1 0-1,-1 0 0,4-4-3061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08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4 154 9817,'0'0'234,"-1"1"1,1-1-1,-1 1 0,1-1 1,0 1-1,0-1 0,-1 1 1,1 0-1,0-1 1,0 1-1,0-1 0,0 1 1,0 0-1,0-1 0,0 1 1,0-1-1,0 1 0,0 0 1,0-1-1,0 1 0,0 0 1,0-1-1,0 1 1,1 0-1,0 0-101,-1 0 1,1-1-1,0 1 0,-1 0 1,1-1-1,0 1 0,0-1 1,0 1-1,-1-1 0,1 0 1,0 1-1,0-1 0,0 0 1,1 1-1,38 1-278,-33-2 627,9-1-451,1 0 1,0-1-1,-1 0 0,1-1 0,-1-1 1,0-1-1,0 0 0,-1-1 1,1-1-1,-1-1 0,-1 0 1,1 0-1,-1-1 0,-1-1 0,13-12 1,-20 16-263,30-29-1937,-18 7-4236,-15 20 2554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15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 18 11293,'-7'0'341,"0"-1"-1,0 1 1,1-1 0,-13-3 1334,28 4 460,481-2 3084,1-1-3933,495-2-765,-629 3-383,461 7-281,-70 57 267,-722-58 2625,-26-4-2717,-2 0-48,2 0-73,4 23-284,8 39 100,4 88-1,-9 65 187,0-11 143,63 437 549,-8-122-201,-43-289-435,109 965 1437,-114-1104-1273,105 667 42,22-7-175,-65-418 565,13 57 494,-30 4-503,-40-138-376,13 129-312,-15-280 158,41 143 0,-12-64-55,-8-12-155,-38-171 198,0 0 0,0-1 0,0 1 0,0-1-1,-1 1 1,1-1 0,0 1 0,0 0-1,-1-1 1,1 1 0,0-1 0,0 1-1,-1-1 1,1 1 0,-1-1 0,1 0-1,0 1 1,-1-1 0,1 1 0,-1-1 0,1 0-1,-1 1 1,1-1 0,-1 0 0,1 0-1,-1 0 1,0 1 0,1-1 0,-1 0-1,1 0 1,-1 0 0,1 0 0,-1 0 0,0 0-1,1 0 1,-1 0 0,0 0 0,-34 0 22,22-1 3,9 1-43,-252-4-187,182-1 254,-106-20-1,-88-38 899,-62-11 54,250 60-1010,0 4 0,-96 0 0,-276 26 90,163 18-70,-76 6 7,272-33-32,-152-10 0,175-2-301,0 4-1,-130 12 1,124-4 61,-98-4 1,61-2 261,-411 31 366,468-27-1424,-4 0 475,-81 17-1,123-18 588,0-1 0,-38 0 938,56-16-865,-1-1 0,0 1 0,-1-1 0,-7-24 0,-3-13 27,-29-416 413,20 153-540,-21-90 171,-33-362-47,22-531 376,98 526-334,-8 6-165,-61 329 0,17 374 0,-43-553 0,54 467 0,-2-85 0,-5 212 0,0-1 0,-7-21 0,-4-34 0,-9-301-2255,23 363 1523,1 1 0,7-28 0,0 14-6568,-5 22 1639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17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11 632 13453,'-1'-1'226,"0"-1"-1,0 1 1,0-1-1,0 1 1,0-1-1,0 1 1,1-1 0,-1 0-1,0 0 1,1 1-1,0-1 1,-1 0-1,1 0 1,0 0-1,0 1 1,0-4-1,1-31 1398,1 30-1306,0 1 0,1-1 0,-1 0 0,1 1 0,6-9 0,9-18-190,9-26 99,3 0 0,74-104 1,-74 118-272,48-76 523,-72 101 7,-6 18-450,-1 0-1,1 1 0,0-1 0,1 0 0,-1 0 1,0 1-1,0-1 0,0 0 0,0 1 0,1-1 1,-1 0-1,0 1 0,0-1 0,1 0 0,-1 1 1,1-1-1,-1 0 0,0 1 0,1-1 1,-1 1-1,1-1 0,0 1 0,-1-1 0,1 1 1,-1 0-1,1-1 0,0 1 0,-1 0 0,1-1 1,1 1-1,11-5 215,-11 4-234,0 0 0,1 0 1,-1 0-1,0 1 0,0-1 1,0 1-1,1-1 0,-1 1 1,3 0-1,0 0 16,0 1 1,0 0-1,-1 0 1,1 0-1,0 1 1,-1-1-1,1 1 1,7 5-1,39 24 102,-26-13-117,55 29-209,-42-26 183,0 2 0,-1 2 0,-1 1 0,34 33 0,-48-34 3,0 2 0,28 44 0,16 21 187,-59-83-140,0-2 0,0 1 0,1-1 0,-1 0 0,1 0 0,1-1 0,0 0 1,12 6-1,-20-11-42,-1-1-101,4 25-10604,4-9 5407,-2-4 1636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33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674 0 11277,'-12'1'753,"1"0"-1,-1 0 1,0 1-1,1 1 1,-15 5 0,20-6-568,1 1 1,0 0 0,0 0 0,0 1-1,0-1 1,0 1 0,1 0-1,0 0 1,0 1 0,0-1 0,0 1-1,-4 7 1,-21 38-314,3 0 0,-23 65-1,3-9-2048,-8 3-1504,-5-2 1,-143 194-1,141-224 1898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33.7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2 962 11153,'0'8'49,"-1"-7"38,1-1-1,0 1 0,0-1 1,0 1-1,0-1 0,-1 1 1,1-1-1,0 1 0,0 0 1,0-1-1,0 1 1,0-1-1,0 1 0,1-1 1,-1 1-1,0 0 0,0-1 1,0 1-1,0-1 0,1 1 1,-1-1-1,0 1 0,1-1 1,-1 1-1,0-1 0,1 1 1,-1-1-1,0 0 0,1 1 1,-1-1-1,1 1 0,-1-1 1,1 0-1,-1 0 1,1 1-1,-1-1 0,1 0 1,-1 0-1,1 1 0,-1-1 1,1 0-1,0 0 0,-1 0 1,1 0-1,-1 0 0,1 0 1,-1 0-1,1 0 0,0 0 1,0 0-1,3-1-22,0 0 0,0 1 0,0-1 0,0-1 0,0 1 0,0-1 0,-1 1 0,1-1 0,0 0 0,-1 0 0,0-1 0,1 1 0,-1-1 0,0 1 0,0-1 0,3-4 0,7-9-88,23-33-1,-26 34 90,22-32-48,-3-1 0,-1-2 0,31-80 1,-46 95 59,-1 0 1,-2-1 0,-2-1-1,-1 1 1,-2-1 0,1-51-1,-6 76 51,0 0-1,-1 0 0,0 0 1,-1 0-1,-1 1 0,-6-21 1,15 70-136,20 50-28,-1 6 168,5-1 0,46 95 0,-74-182-107,14 22 422,-15-27-385,0 0 0,0 0 0,-1 0 0,1 0 0,0 0-1,0 0 1,0-1 0,0 1 0,0 0 0,0-1 0,0 1 0,0-1 0,0 1-1,0-1 1,0 1 0,0-1 0,0 0 0,0 0 0,0 1 0,1-1 0,-1 0-1,0 0 1,2 0 0,-2-1-49,0 1-1,0-1 1,0 0 0,0 1-1,0-1 1,0 0 0,-1 0-1,1 1 1,0-1 0,0 0-1,0 0 1,-1 0-1,1 0 1,-1 0 0,1 0-1,0 0 1,-1 0 0,0 0-1,1-2 1,8-27 60,-8 24-37,24-91-35,57-149 1,-65 209-856,1 1-1,32-48 0,-32 59-488,0 2 0,2 0-1,0 1 1,25-21 0,15-5-2680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3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4 153 17698,'-4'0'5100,"4"-2"-4196,0 1-820,0-3-84,2 0-84,1-3-12,3-2-112,2 0-420,0-7-516,5 1-788,2-4-812,3-2-1385,5-2-831,2 0 191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31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7873,'2'0'7942,"2"-1"-3934,23-2-2946,58-5 84,114 5 1,-129 3-896,263 6 703,-149-2-983,217 34-1,-231-13-8,307 32-347,-251-42 402,167 4 289,-79-28-426,-148 2 74,-103 2 21,100-21-1,-124 19 23,138-13-1,-17 3-436,-36-14 169,-85 20 147,115-19-128,-101 21 209,36-11-61,-56 11 21,54-7 0,-73 14 93,12 0 32,-1-1 0,1-1 0,45-14 1,-50 12-35,0 2-1,0 0 1,1 2 0,-1 0 0,40 2 0,-36 1-75,42-1-416,-39 0-7603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32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507 0 15789,'-21'23'1561,"-6"0"51,-3 12-460,-7 5-528,-1 8-408,-6 6-160,-2 5-56,-5 2-52,-3 6-648,0 2-1388,1 2-1813,1 1-2003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34.8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2 631 9813,'-1'17'4419,"0"16"-1681,1-31-2607,0 0-1,0-1 1,1 1 0,-1 0-1,0-1 1,1 1-1,-1 0 1,1-1-1,-1 1 1,1-1-1,0 1 1,0-1-1,0 1 1,1 1-1,-1-3-87,-1 1-1,1-1 0,-1 0 1,1 1-1,0-1 0,-1 0 1,1 0-1,-1 1 0,1-1 1,0 0-1,-1 0 0,1 0 1,0 0-1,-1 0 0,1 0 1,0 0-1,-1 0 0,1 0 1,0 0-1,-1 0 0,1-1 0,-1 1 1,1 0-1,0 0 0,-1-1 1,1 1-1,-1 0 0,1-1 1,0 1-1,14-14 95,138-182-44,-112 139-36,21-27 39,95-171 0,-155 251-97,0 0 0,0 0 0,-1 0 0,0 0 0,2-9 0,-3 13 1,0 0 1,-1 1 0,1-1 0,0 0-1,0 0 1,0 0 0,0 0 0,0 0-1,0 0 1,-1 0 0,1 0 0,0 0-1,0 0 1,0 0 0,0 0 0,0 0-1,-1 0 1,1 0 0,0 0 0,0 0-1,0 0 1,0 0 0,0 0 0,-1 0-1,1 0 1,0-1 0,0 1 0,0 0-1,0 0 1,0 0 0,0 0 0,0 0 0,-1 0-1,1 0 1,0 0 0,0-1 0,0 1-1,0 0 1,0 0 0,0 0 0,0 0-1,0 0 1,0 0 0,0-1 0,0 1-1,0 0 1,0 0 0,0 0 0,0 0-1,0 0 1,0-1 0,0 1 0,0 0-1,0 0 1,0 0 0,0 0 0,0 0-1,0-1 1,0 1 0,0 0 0,0 0-1,0 0 1,0 0 0,0 0 0,0 0-1,1-1 1,-7 7 25,1 3-31,1 1 1,-1-1-1,1 1 1,1 0 0,-4 18-1,1-6-22,-5 21 122,1 0 1,3 1 0,1 0 0,3 0 0,2 58 0,1-96-73,0-1 0,1 0 0,0 0 0,0 0 0,0 1 0,0-1 0,4 7 0,-4-11-12,-1 1-1,1-1 0,0 1 0,1-1 1,-1 1-1,0-1 0,0 1 1,0-1-1,1 0 0,-1 0 0,1 0 1,-1 0-1,1 0 0,-1 0 0,1 0 1,0 0-1,-1 0 0,1-1 0,0 1 1,0-1-1,-1 1 0,1-1 0,4 0 1,1 0 14,0 0 0,-1-1 0,1 0 0,0-1 1,0 0-1,-1 0 0,1 0 0,-1 0 0,1-1 0,-1 0 1,0-1-1,0 1 0,-1-1 0,1-1 0,-1 1 0,10-10 1,4-7 40,0-1 0,26-41 0,-42 58-60,96-150 419,-20 30-2759,-24 45-5286,-39 59 3403,1 5 160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41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17723 1 8633,'0'0'9051,"0"6"-4087,2 29-4237,29 290 892,3 15-402,30 1 225,2 20-890,-57-297-467,43 266 163,26-6 267,-27-156-239,34 205 0,-77-324-169,-3 0 0,-1 50 0,-4-73-47,-2 0-1,-1 0 1,-1 0-1,-1 0 0,-13 38 1,-7 6 9,-2-2 1,-4-2 0,-2 0-1,-62 88 1,87-143-34,-1-1 0,-1-1 1,0 1-1,0-2 0,-1 1 0,0-1 0,0-1 1,-1 0-1,0-1 0,0 0 0,-1-1 1,0 0-1,0-1 0,0-1 0,-18 4 1,-21 0-81,0-2 1,-86-2-1,101-4 32,-560 51-34,92-2-21,148-39 105,-186 9-218,-823 66 268,666-44-170,-229 12 381,-223 38-982,440-35 278,-197 20-190,805-64 583,-718 56-826,196-59 785,-88 3-1194,170-8 1364,93-2-1295,-53 18 1028,-212-16-228,265-42 452,320 24-207,118 13 114,-393-40 349,2 22-934,133 32 256,-147 9 278,282-31 131,29 1-674,-29 3 400,-194-5 90,166 7-115,-138 5-260,269 2 418,-247 12-69,226-13 1630,34-25-1118,15 17-309,-40-52 193,27 33-321,-35-36 0,22 31 128,-63-46 0,48 41-56,40 30-110,10 6-262,10 5 147,186 139-106,-62-49 329,-115-81 29,-17-11-2,0 0 1,0 0-1,0 1 0,0-1 1,-1 1-1,0 1 0,9 10 1,-14-15 5,0-1 0,0 0 0,0 0 0,0 1 0,0-1 0,0 0 0,0 1 0,0-1 0,0 0 0,0 0 0,0 1 0,0-1 0,0 0 1,0 1-1,0-1 0,0 0 0,-1 0 0,1 1 0,0-1 0,0 0 0,0 0 0,0 0 0,-1 1 0,1-1 0,0 0 0,0 0 0,-1 0 0,1 1 1,0-1-1,0 0 0,-1 0 0,1 0 0,0 0 0,0 0 0,-1 0 0,1 0 0,-1 0 0,-16 6 65,8-3-41,-22 13-50,-30 16 7,23-5 46,1 2 0,1 2-1,1 1 1,-31 38-1,45-50-26,0 0-1,-42 29 1,61-48 7,1-1 1,0 1 0,-1 0 0,1 0-1,-1 0 1,1-1 0,-1 1-1,1-1 1,-1 1 0,0-1-1,1 0 1,-1 0 0,1 1 0,-1-1-1,0 0 1,1-1 0,-3 1-1,-3 0-131,-31 3 221,1 2-1,-1 1 1,2 2 0,-54 18-1,65-18-54,-56 16-131,-2-3-1,0-4 0,-1-4 1,-146 5-1,16-16-1273,214-2 1234,0 0-165,-2 0 255,2 0-53,-1-19 32,-3 6 51,-1 0 0,-8-18 0,-3-5-37,-94-345-286,66 191 373,38 148-673,31 42 538,155 1-170,474-17 60,-576 9-241,124-12 871,-68 0-4972,-88 8-3388,-22 3 2745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44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337 308 11917,'0'-1'276,"1"-1"1,-1 1-1,0-1 0,-1 0 1,1 1-1,0-1 1,0 1-1,-1-1 0,1 1 1,-1-1-1,1 1 0,-1-1 1,0 1-1,0-1 0,1 1 1,-1 0-1,0 0 0,0-1 1,0 1-1,-1 0 0,0-1 1,0 1-193,0 0 0,1 0 0,-1 0 0,0 1 0,0-1 1,0 1-1,0-1 0,0 1 0,0 0 0,0 0 0,0 0 1,1 0-1,-1 0 0,-4 1 0,-1 0-116,1 1 0,-1 0 0,1 1-1,0-1 1,0 1 0,0 0 0,0 0 0,-10 8 0,-2 6 54,1 0 0,0 1 1,2 1-1,0 0 0,1 1 0,-14 26 1,6-3-13,2 0 0,-17 55 0,31-82-72,2 0 1,0 1-1,1-1 1,0 1-1,2 0 1,0 0-1,1 20 1,0-35 10,0 0 0,1 0 0,-1 0 1,0-1-1,1 1 0,-1 0 0,1 0 1,0-1-1,-1 1 0,1-1 0,0 1 0,0 0 1,0-1-1,0 1 0,0-1 0,0 0 1,1 1-1,-1-1 0,0 0 0,1 0 1,-1 0-1,2 1 0,1 0-64,-1-1 0,1 0 0,-1 0 0,1 0 0,0 0 0,-1 0 0,1-1 0,0 0 0,0 1 0,4-2-1,5 0-218,0-1-1,0 0 1,0-1-1,-1-1 1,16-6-1,-9 1 153,-1 0 0,0-2 0,-1 0-1,0-1 1,0-1 0,-2 0 0,1-1 0,-2-1-1,0 0 1,-1-1 0,0-1 0,-2 0-1,0 0 1,0-1 0,-2-1 0,0 1 0,-2-2-1,0 1 1,9-39 0,64-335 1185,-77 378-840,-1 0 0,0 0 0,-1-21 0,-1 35-106,-3 28 1577,-26 219 527,-3 13-1598,17-193-531,1-3-1391,8-22-2448,6-33 2042,7-14-6413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44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94 130 7477,'-3'38'4776,"-8"42"-4092,3-24-464,-44 229-42,42-239 34,5-25 147,1-1 1110,7-34-756,17-68-322,4 2-1,33-76 1,-37 112-1291,1 1 0,2 1 0,1 1 0,61-74 0,-82 111 724,31-32-1445,-32 34 1384,0 0 1,0 0-1,1 1 1,-1-1-1,0 1 0,1-1 1,0 1-1,-1 0 1,1 0-1,0 0 0,-1 0 1,1 0-1,5 0 1,-8 1 166,1 0 0,-1 1 1,0-1-1,0 0 0,0 0 1,1 1-1,-1-1 0,0 0 1,0 0-1,0 1 0,0-1 1,1 0-1,-1 0 0,0 1 1,0-1-1,0 0 0,0 1 1,0-1-1,0 0 0,0 1 1,0-1-1,0 0 0,0 0 1,0 1-1,0-1 0,0 0 1,0 1-1,0-1 0,0 1 1,0 1-337,0 12-1229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19:44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13489,'0'0'97,"0"0"0,0 0 0,-1 0-1,1 0 1,0 1 0,0-1 0,0 0 0,0 0-1,0 0 1,0 0 0,0 1 0,-1-1 0,1 0 0,0 0-1,0 0 1,0 0 0,0 1 0,0-1 0,0 0-1,0 0 1,0 0 0,0 1 0,0-1 0,0 0-1,0 0 1,0 0 0,0 1 0,0-1 0,0 0-1,0 0 1,1 0 0,-1 0 0,0 1 0,0-1-1,0 0 1,0 0 0,0 0 0,0 0 0,0 1-1,1-1 1,-1 0 0,0 0 0,0 0 0,0 0-1,0 0 1,1 0 0,-1 0 0,0 1 0,8 8 470,9 5-384,-1 2-1,-1 0 0,0 1 0,-1 0 0,-1 1 0,-1 0 0,19 38 0,-5 4-220,25 84-1,-7-17-247,-43-124 200,3 8-388,1 0 0,-1 0-1,13 18 1,-15-26 141,0-1 0,0 1 0,0-1 0,1 1 0,-1-1 0,1 0 0,-1 0 0,1 0 0,0 0 0,0 0 0,0-1 0,0 1 0,0-1 0,0 0 0,0 0 0,0 0 0,1 0 0,3 0 0,-2 0-186,-1-1-1,1 0 0,-1 0 0,0 0 1,1-1-1,-1 1 0,0-1 1,1 0-1,-1 0 0,0-1 0,0 1 1,0-1-1,0 0 0,7-4 0,14-14-1524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10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63 143 6477,'-8'252'4387,"3"-143"-3627,2-63-464,-1-2 0,-16 71 0,20-115-288,0 0-1,0 0 1,0 0 0,0 0 0,-1 0-1,1 0 1,0 0 0,0 0 0,0 0 0,0 0-1,0 0 1,0-1 0,0 1 0,0 0-1,-1 0 1,1 0 0,0 0 0,0 0-1,0 0 1,0 0 0,0 0 0,0 0 0,-1 0-1,1 0 1,0 0 0,0 0 0,0 0-1,0 0 1,0 1 0,0-1 0,0 0 0,-1 0-1,1 0 1,0 0 0,0 0 0,0 0-1,0 0 1,0 0 0,0 0 0,0 0-1,0 0 1,0 0 0,0 1 0,0-1 0,-1 0-1,1 0 1,0 0 0,0 0 0,0 0-1,0 0 1,0 0 0,0 1 0,0-1 0,0 0-1,0 0 1,0 0 0,0 0 0,0 0-1,0 0 1,-5-17 4,-2-26 33,2-29 152,7-122 0,1 163-147,1 1 0,2 0 1,0 0-1,16-40 0,-15 52-37,0 1 1,1 0-1,1 0 0,1 1 1,0 0-1,1 1 0,1 0 1,17-17-1,-25 28-21,0 1 1,1 0-1,-1 0 0,1 1 1,-1-1-1,1 1 0,0 0 1,0 0-1,0 1 0,7-2 1,-11 2 2,1 1 1,0-1 0,0 1-1,0 0 1,0 0 0,-1 0-1,1 0 1,0 0 0,0 0-1,0 1 1,0-1-1,-1 0 1,1 1 0,0 0-1,0-1 1,-1 1 0,1 0-1,0 0 1,-1 0 0,1 0-1,-1 0 1,1 0 0,-1 0-1,0 1 1,1-1 0,-1 0-1,0 1 1,0-1 0,0 1-1,0 0 1,1 2 0,2 8-50,0 0 0,-1 0 0,-1 1 0,0-1 0,0 22 0,-2-5-30,-6 41 1,1-41 104,-1 0 1,-1 0 0,-1-1-1,-2 0 1,-1-1 0,-17 31-1,27-57-112,1 0 0,-1 0-1,0 0 1,1 0 0,-1 0-1,1 0 1,-1 1-1,1-1 1,-1 0 0,1 0-1,0 0 1,0 1 0,0-1-1,-1 0 1,1 0 0,0 1-1,1 1 1,2-1 110,1 1 0,-1 0 0,1 0 1,-1 0-1,0 0 0,0 0 0,0 1 0,-1-1 0,4 7 0,39 75-277,8 12-247,-44-83-722,1 0 0,15 15 0,-23-26 758,1 0 1,0 0-1,0-1 0,0 0 1,0 1-1,0-1 1,1 0-1,4 2 0,0-3-997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11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109 312 6869,'-1'2'233,"-1"5"688,-2 1 1,1 0-1,-1-1 1,0 0-1,-6 7 0,10-13-864,-1 0 0,0 0 0,0 0-1,1-1 1,-1 1 0,0 0 0,0 0-1,0 0 1,0-1 0,0 1-1,0 0 1,0-1 0,-1 1 0,1-1-1,0 0 1,0 1 0,0-1-1,0 0 1,-1 1 0,1-1 0,0 0-1,0 0 1,-1 0 0,1 0-1,0 0 1,0-1 0,0 1 0,-1 0-1,1 0 1,0-1 0,0 1-1,0-1 1,0 1 0,0-1 0,-1 0-1,1 1 1,0-1 0,0 0-1,1 0 1,-1 1 0,0-1 0,0 0-1,-1-1 1,-1-3-42,-1 0 1,1 0-1,-1 0 1,1 0-1,1-1 0,-1 1 1,1-1-1,0 0 0,0 0 1,1 0-1,-1 0 1,1 0-1,0-11 0,0-2-37,2 0 0,0 0 0,4-23 0,-2 23-53,1-1-1,1 1 1,0 0 0,2 0 0,0 1 0,19-35 0,-25 51 27,0 1 39,-1 1-1,0-1 1,0 1-1,0-1 0,1 1 1,-1-1-1,0 1 1,1 0-1,-1-1 1,0 1-1,1-1 0,-1 1 1,1 0-1,-1-1 1,1 1-1,-1 0 1,1 0-1,-1-1 0,1 1 1,-1 0-1,1 0 1,0 3 16,0 1 0,-1 0 0,1-1 0,-1 1 0,0 0 0,0 3 0,0-6-8,-1 12-1,0 0 0,-1 0 1,0-1-1,-1 1 0,-1-1 0,1 1 1,-2-1-1,-6 13 0,-17 23-7297,29-54 2711,4-4 3777,3-5-4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11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4216,'0'1'119,"0"-1"-1,0 0 1,0 0-1,1 0 1,-1 1-1,0-1 0,0 0 1,0 0-1,0 0 1,0 1-1,1-1 1,-1 0-1,0 0 1,0 1-1,0-1 0,0 0 1,0 0-1,0 1 1,0-1-1,0 0 1,0 0-1,0 1 1,0-1-1,0 0 0,0 0 1,0 1-1,0-1 1,0 0-1,0 0 1,-1 1-1,1-1 1,0 0-1,0 0 0,0 0 1,0 1-1,0-1 1,-1 0-1,1 1 1,-7 13 477,6-12-81,-7 13 445,-10 30 0,17-40-966,-1 0-1,1 0 0,0-1 0,1 1 0,-1 0 1,1 0-1,0 0 0,0 0 0,0 0 0,1 0 1,1 7-1,-1-11 16,0 1 1,0 0-1,0 0 1,0-1-1,0 1 1,0 0-1,1-1 1,-1 0-1,1 1 1,-1-1-1,1 0 1,-1 1-1,1-1 1,3 1-1,31 15 113,-16-9-207,-16-6 83,-1 0 0,1 0 0,-1 1 0,0 0 0,1-1-1,-1 1 1,0 0 0,-1 0 0,1 1 0,-1-1 0,1 1 0,-1-1 0,0 1 0,0 0 0,0 0-1,-1 0 1,1 0 0,-1 0 0,0 0 0,0 0 0,-1 0 0,1 0 0,-1 0 0,0 1-1,0-1 1,0 0 0,-1 5 0,0-2-80,-1 0 0,1 0-1,-1 1 1,0-1 0,-1 0 0,1-1-1,-2 1 1,1 0 0,-1-1 0,0 0-1,0 1 1,0-2 0,-1 1 0,-8 8-1,9-11-214,-19 14-1397,23-16 1524,-1-1 0,0 1 0,1-1-1,-1 1 1,0-1 0,0 1 0,1-1 0,-1 0 0,0 0 0,0 1-1,0-1 1,0 0 0,1 0 0,-1 0 0,0 0 0,0 0-1,0 0 1,0 0 0,0 0 0,1 0 0,-1-1 0,0 1 0,0 0-1,0 0 1,0-1 0,-1 0 0,1-16-2047,1 3 1099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4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227 128 15593,'2'36'5147,"6"17"-2967,1 1-1330,8 403 993,-15-217-2000,1-222-6,-3-18 152,0 0-1,0 0 0,0 0 1,0 1-1,0-1 0,0 0 1,0 0-1,1 0 0,-1 0 0,0 0 1,0 1-1,0-1 0,0 0 1,0 0-1,0 0 0,0 0 1,0 0-1,1 0 0,-1 0 1,0 0-1,0 0 0,0 1 1,0-1-1,0 0 0,0 0 1,1 0-1,-1 0 0,0 0 1,0 0-1,0 0 0,0 0 1,0 0-1,1 0 0,-1 0 1,0 0-1,0 0 0,0 0 1,0 0-1,0 0 0,1 0 1,-1 0-1,0 0 0,0 0 1,0-1-1,0 1 0,0 0 1,2-2-67,0 0 0,-1 0 1,0 0-1,0 0 0,1 0 1,-1 0-1,0-1 0,-1 1 1,2-5-1,14-62-611,10-87-1,-18 98 620,18-145 1049,-1-273 0,-25 479-942,-1 0 0,1-1 1,-1 1-1,0 0 0,0-1 0,0 1 0,-2 3 1,-2 7 52,-40 111 792,-5-3-1,-5-1 1,-87 138 0,118-221-890,10-16-61,1 0 0,-16 35 0,29-55 77,-1-1 1,1 1-1,0-1 1,0 1 0,0-1-1,-1 0 1,1 1-1,0-1 1,0 1-1,0-1 1,0 1 0,0-1-1,0 1 1,0-1-1,0 1 1,0-1-1,1 1 1,-1-1 0,0 1-1,0-1 1,0 1-1,0-1 1,1 1 0,-1-1-1,0 1 1,1-1-1,-1 0 1,0 1-1,1-1 1,-1 0 0,0 1-1,1-1 1,-1 0-1,0 1 1,2-1 0,0 1 22,0 0 0,0 0 0,0-1 0,0 1 0,1-1 0,-1 1 0,0-1 1,5 0-1,1 0 18,0-1 0,0 0 0,1 0 0,10-4 0,-5 0-428,0-2-1,0 1 1,0-2 0,-1 0 0,19-16 0,59-56-3869,-58 49 2454,81-73-9917,-76 73 6160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11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7653,'6'-14'240,"-2"7"-80,-2 3-44,2 4 228,0 0 124,-3 0-44,3 8-132,-2 7-184,0 2 68,-2 6-40,0 0-136,0 4-68,0-1-224,0-1-576,0-1-532,-2-3-729,0-5-479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12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72 347 12377,'-2'0'57,"1"0"1,-1-1-1,1 1 0,0 0 1,-1 0-1,1-1 0,-1 1 1,1-1-1,0 1 0,-1-1 1,1 1-1,0-1 0,0 0 1,0 0-1,-1 0 0,1 1 1,0-1-1,0 0 0,0 0 1,0-1-1,0 1 0,1 0 1,-1 0-1,0 0 0,1-1 1,-1 1-1,0 0 0,1-1 1,-1 1-1,1 0 0,0-1 1,-1-1-1,0-6-96,0 0-1,0 0 1,1 0 0,1-11-1,0 2 174,1-8-166,1 1 1,1 0-1,1 0 1,1 1-1,1-1 1,1 1-1,19-38 1,-23 56-197,-1 6 122,-2 13 128,-6 23 76,0-22-71,0 0-1,-1 0 1,-1 0-1,-10 16 1,11-21-611,0-1-1,-1 0 1,0-1-1,-8 9 1,5-10-1246,9-6 1698,1 0 0,0 0 0,0 1 0,0-1 0,0 0 0,-1 0 0,1 0 0,0 0 0,0 1 0,0-1 0,-1 0 0,1 0 0,0 0 0,0 0 0,-1 0 0,1 0 0,0 0 0,0 0 0,-1 0 0,1 0 0,0 0 0,0 0 0,-1 0 0,1 0 0,0 0 0,0 0 0,-1 0 0,1 0 0,0 0 0,0 0 0,-1 0 0,1 0 0,0 0 0,0 0 0,-1 0 0,1-1 0,0 1 0,0 0 0,0 0 0,-1 0 0,1 0 0,0-1 0,0 1 0,0-8-1309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12.2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 1440,'7'-9'-756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12.5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2720,'1'0'248,"0"1"0,0-1 0,0 0 0,0 0-1,0 0 1,0 0 0,0 0 0,0-1 0,0 1 0,0 0 0,0 0-1,0-1 1,-1 1 0,1 0 0,0-1 0,0 1 0,0-1-1,0 1 1,-1-1 0,1 0 0,0 1 0,0-1 0,-1 0 0,1 1-1,-1-1 1,1 0 0,-1 0 0,1 1 0,-1-1 0,1 0-1,-1 0 1,1 0 0,-1 0 0,0 0 0,0 0 0,0 0 0,1 1-1,-1-1 1,0-1 0,4-13 597,-4 15-826,0 0 1,0 0 0,1 0 0,-1 0 0,0 0 0,0 0 0,0 0 0,0 0 0,1 0 0,-1 0 0,0 0 0,0 0-1,0 0 1,1 0 0,-1 0 0,0 0 0,0 0 0,0 0 0,0 0 0,1 0 0,-1 0 0,0 0 0,0 0-1,0 0 1,0 0 0,1 0 0,-1 0 0,0 0 0,0 1 0,0-1 0,0 0 0,0 0 0,1 0 0,-1 0 0,0 0-1,0 1 1,0-1 0,0 0 0,0 0 0,0 0 0,0 0 0,0 1 0,0-1 0,0 0 0,0 0 0,0 0-1,0 0 1,0 1 0,0-1 0,0 0 0,6 10 421,9 42 1,-1-1 0,9 84 0,-18-106-430,46 442-369,-51-470 272,0 0-1,0-1 1,0 1-1,0-1 1,0 1-1,0 0 1,0-1-1,0 1 0,0 0 1,0-1-1,0 1 1,1 0-1,-1-1 1,0 1-1,0-1 1,1 1-1,-1-1 1,0 1-1,1 0 1,-1-1-1,0 1 1,1-1-1,-1 1 1,1-1-1,0 1 1,8-12-3300,4-26-1767,-6 13 2536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10:20:12.7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52 206 12917,'-3'0'670,"0"0"0,-1 1-1,1 0 1,0-1 0,0 1-1,-1 1 1,-5 2 0,8-4-578,0 1 0,0-1 0,-1 1 1,1 0-1,0-1 0,0 1 0,0 0 0,0 0 1,0 0-1,0 0 0,0 0 0,0 0 0,1 0 1,-1 0-1,0 0 0,0 1 0,1-1 0,-1 0 1,1 0-1,-1 1 0,0 1 0,2-2-50,-1-1 0,1 1 0,-1-1-1,1 0 1,-1 1 0,1-1 0,-1 0-1,1 0 1,-1 1 0,1-1 0,-1 0 0,1 0-1,-1 0 1,1 0 0,0 1 0,-1-1-1,1 0 1,-1 0 0,1 0 0,-1 0 0,1 0-1,0-1 1,0 1 0,17-1 159,-5-1-254,-1-1 0,0-1 0,0 0 0,0 0 0,20-11 0,54-37-1006,-63 37 887,54-38-902,-46 30-1800,69-38-1,-84 57-2546,-12 4 2499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54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328 496 9557,'-175'480'9538,"99"-291"-8232,60-146-1084,2 0-1,1 1 0,3 0 1,1 1-1,2 0 0,-1 67 1,23-137-229,150-321 196,125-253 3,-257 533-157,88-159 237,-121 224-236,1 0-1,0 0 1,-1-1 0,1 1 0,0 0-1,0 0 1,0 0 0,0 0-1,0 0 1,0 0 0,0 1-1,0-1 1,2-1 0,-2 2-26,-1 0 1,1 0 0,-1 0-1,0 0 1,1 0-1,-1 0 1,0 0 0,1 0-1,-1 0 1,0 1 0,1-1-1,-1 0 1,0 0-1,1 0 1,-1 0 0,0 1-1,0-1 1,1 0-1,-1 0 1,0 1 0,0-1-1,1 0 1,-1 1-1,0-1 1,0 0 0,0 0-1,1 1 1,-1-1 0,0 0-1,0 1 1,0 0-1,2 6 54,0 0-1,-1 0 1,1 14 0,0-6-104,9 75 242,-3 0 0,-4 97-1,-6-123 300,-4-1 0,-2 0 1,-31 112-1,-85 173 1358,24-76-1538,98-267-289,0 0 0,1 0-1,0 0 1,0 0 0,-1 11 0,13-20 284,13-16-280,0-1 0,-2 0 0,22-27 1,-13 15-43,424-405-1112,-416 405 958,-13 12 93,-1-1 0,-1-1 0,-1-1 0,26-36 0,-45 53-221,0 1-1,-1-1 0,0 1 0,0-1 1,0 0-1,-1 0 0,0 0 1,0-8-1,0 5-713,-2 0 0,1 0 0,-1 0-1,-1 0 1,0 0 0,0 1 0,-1-1 0,-1 0 0,-3-10-1,2 3-64,1 1 1,0-1-1,1 1 0,0-1 0,2 0 0,1-22 0,0 3 577,1-2 341,8-49 1,1-4 153,-7 45 803,2-1-1,19-77 0,-15 93 1767,0 1 0,23-46-1,-31 73-2332,-1 1 77,1-1-1,-1 0 0,0 1 1,0-1-1,0 0 0,0 0 0,1-5 375,-2 16 163,-1 9-438,-1-1-1,-1 0 1,-5 20-1,-2 7-157,-132 925 2010,128-708-45,16-290-1884,-2 29-365,0 25-478,0 57 115,0-46-3449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6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43 25 12189,'-4'-24'1430,"4"23"-755,0 8 1198,8 111-651,-1-31-1018,0 616-156,-11-557 167,-26 176 0,29-312-133,-4 22 239,5-31-286,0 1-1,-1-1 1,1 0 0,0 0 0,-1 1 0,1-1-1,-1 0 1,1 0 0,-1 0 0,0 0 0,1 0 0,-1 0-1,0 0 1,0 0 0,0 0 0,0 0 0,-2 2-1,3-4-33,0 1 0,-1 0-1,1 0 1,0 0-1,-1 0 1,1 0 0,0-1-1,-1 1 1,1 0 0,0 0-1,-1-1 1,1 1-1,0 0 1,0 0 0,0-1-1,-1 1 1,1 0-1,0-1 1,0 1 0,0 0-1,0-1 1,-1 1 0,1 0-1,0-1 1,0 1-1,0 0 1,0-1 0,0 1-1,0 0 1,0-1-1,0 1 1,0-1 0,0 1-1,-1-18 6,1 16-3,-1-31-58,2-1 0,2 1 0,1 0 0,1 0 0,2 0 0,2 0 0,0 1 0,3 1 0,0 0 0,2 0 0,18-29 0,-10 21-8,2 0 0,2 2-1,1 1 1,2 1 0,1 1 0,2 2 0,39-31 0,-60 55 44,0 0 0,1 1 0,-1 1 0,1 0 0,0 0 0,1 1 0,0 1 0,13-3 0,-19 5 13,0 1 1,0 0 0,0 0-1,0 1 1,0 0 0,0 0 0,0 1-1,0 0 1,-1 0 0,1 1-1,0-1 1,0 1 0,-1 1-1,1-1 1,-1 1 0,0 1 0,7 4-1,-1 1 4,0 2 0,-1-1 0,-1 2 0,1-1 0,-2 1 0,0 1 0,0 0 0,-1 0 0,8 21 0,-4-7 26,-1 0 1,-2 1-1,-1 0 0,5 30 1,-9-34-3,-1-1 1,-1 0 0,-2 1 0,0-1-1,-5 35 1,3-44-14,-1-1-1,0 0 0,-1 0 1,0 0-1,-1 0 0,-1-1 1,0 1-1,0-2 1,-1 1-1,-16 19 0,14-20-67,0-1-1,-1-1 1,0 0-1,0 0 1,-1-1-1,0 0 1,-1-1-1,0 0 1,0-1-1,0 0 1,-1-1-1,1 0 1,-1-1-1,0-1 1,-1 0-1,1-1 0,-1 0 1,1-1-1,-1 0 1,1-1-1,-18-3 1,28 3-191,0-1 0,0 1 0,0-1 0,0 0 1,0 0-1,0 0 0,0 0 0,0-1 0,1 1 0,-1-1 0,0 0 0,1 1 1,-1-1-1,1 0 0,0-1 0,0 1 0,0 0 0,-3-4 0,3 1-314,-1 0 0,1 1 0,0-1-1,0 0 1,1 0 0,0-1 0,0 1-1,0 0 1,0 0 0,1-7 0,-1-29-2685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7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189 4 11733,'-1'0'46,"1"-1"0,0 1 0,0 0 1,0 0-1,-1-1 0,1 1 0,0 0 0,0 0 0,-1 0 0,1 0 0,0-1 0,0 1 1,-1 0-1,1 0 0,0 0 0,-1 0 0,1 0 0,0 0 0,0 0 0,-1 0 0,1 0 1,0 0-1,-1 0 0,1 0 0,0 0 0,-1 0 0,1 0 0,0 0 0,0 0 0,-1 0 1,1 0-1,0 1 0,-1-1 0,1 0 0,0 0 0,0 0 0,-1 0 0,1 1 1,0-1-1,-13 7 613,11-3-558,1 1-1,-1 0 1,1-1 0,-1 1-1,1 0 1,1 0-1,-1 0 1,1 0-1,0-1 1,0 1 0,0 0-1,2 6 1,-1 10 145,1-1 7,0 0 0,2-1 0,1 1 0,0-1 0,1 0 0,12 24 0,-4-7-10,17 52-71,-4 0 0,19 116 0,-36-145-138,-4 1 1,-2 0-1,-2-1 1,-11 95 0,7-135 13,-2-1 1,0 1-1,-1-1 1,-1 0-1,-1 0 1,0-1-1,-1 0 0,-1 0 1,-1-1-1,-15 21 1,17-27-236,-1 0 0,0 0 1,0-1-1,-1 0 0,0-1 1,-1 0-1,0 0 0,0-1 0,0-1 1,-1 0-1,0 0 0,0-1 1,-1-1-1,1 0 0,-21 3 0,-6-6-7765,28-1 2613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8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1334 8193,'13'8'8424,"-8"-3"-8249,0-2-1,0 1 1,0 0 0,0-1-1,1 0 1,0-1 0,0 1-1,0-1 1,0 0 0,9 2-1,-6-4-99,0 0 0,0-1 0,0 0 0,0 0 0,0-1 0,0 0 0,0 0 0,-1-1-1,1 0 1,-1-1 0,0 0 0,0 0 0,0-1 0,13-10 0,1-3 23,-2-1 1,0 0-1,28-36 1,-1-5-110,-3-2 1,-3-2 0,-2-2-1,-3-1 1,34-91-1,-60 129 99,-1 1 0,-1-2 0,-1 1-1,-2-1 1,-1 0 0,0-44 0,-6 70-139,-2 8 45,-4 10 24,3 18 3,1 0 1,1 42 0,1-21-16,-3 341 676,10-331-521,-4-58-80,0 0 0,0-1 0,0 1-1,1 0 1,0-1 0,0 1-1,0-1 1,0 1 0,1-1 0,4 6-1,-6-9-37,-1-1-1,1 1 0,0 0 0,0-1 1,-1 1-1,1-1 0,0 1 1,0-1-1,0 1 0,0-1 0,0 0 1,0 1-1,0-1 0,0 0 0,0 0 1,0 0-1,0 0 0,0 0 1,0 0-1,0 0 0,0 0 0,0 0 1,0 0-1,0 0 0,0-1 0,0 1 1,0 0-1,-1-1 0,1 1 0,0-1 1,0 1-1,0-1 0,0 1 1,0-1-1,-1 1 0,1-1 0,0 0 1,-1 0-1,1 1 0,0-1 0,-1 0 1,2-2-1,3-3 5,0-1 0,-1-1-1,7-12 1,-11 20-42,148-360 410,-80 182-69,-68 178-346,124-290 441,-96 233-773,3 1 0,72-99 0,-96 147-106,-1 0 1,1 1-1,0 0 0,0 0 0,1 1 1,9-7-1,-14 12 49,-1-1 0,1 1 0,-1 0 0,1 0 0,0 0 0,0 0-1,0 0 1,-1 1 0,1-1 0,6 1 0,-7 0-117,0 0 0,0 1-1,1-1 1,-1 1 0,0-1 0,0 1-1,0 0 1,0 0 0,0 0-1,0 0 1,0 0 0,0 1 0,0-1-1,-1 0 1,4 4 0,8 9-2892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8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 10269,'3'4'692,"4"-2"24,1 0-316,5-1-236,2-1-56,3 0-108,5 0-188,0 0-920,0 0-948,0-3-208,0-1 167,0-1-187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5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 18430,'2'17'632,"2"6"168,-3 7 176,1 7-236,-2 3-252,0 6-96,0 0-220,0 0-100,-2-2-4,-5-3-40,-1-4 0,-2-4-28,-3-4-376,0-6-968,-2-6-1396,-1-6-2213,-3-3-1583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9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29 161 14033,'-16'-2'600,"9"-2"-576,2 1 32,5-5-44,0 0-24,5 0 12,7-5-48,3-2-464,6 0-556,2-1-240,5-1-616,3-2-612,0 1-101,3 3-187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9.6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444 144 14729,'-4'5'348,"-1"1"-1,1 0 0,0 0 0,0 0 0,1 0 1,-1 1-1,2 0 0,-1-1 0,1 1 0,-3 11 1,0 12 877,-3 37 0,4-27-988,-57 542 378,67-609-1404,1 0-1,16-40 1,-3 9 347,144-524 345,-147 519 157,8-35 162,-24 97-210,-1 0-1,0-1 1,1 1 0,-1 0 0,0 0-1,0-1 1,0 1 0,0 0 0,0-1 0,0 1-1,0 0 1,-1 0 0,0-3 0,1 4-8,0 0 0,0 0 1,-1 0-1,1 0 0,0 0 1,-1-1-1,1 1 0,0 0 0,-1 0 1,1 0-1,0 0 0,-1 1 1,1-1-1,0 0 0,-1 0 0,1 0 1,0 0-1,-1 0 0,1 0 1,0 0-1,0 1 0,-1-1 0,1 0 1,0 0-1,-1 0 0,1 1 1,0-1-1,0 0 0,0 0 0,-1 1 1,1-1-1,0 0 0,-28 35 107,22-27-152,-176 252 582,110-154-243,-38 48 364,-44 65 25,150-213-675,1-3 23,1 0 0,0 1-1,-1-1 1,1 1 0,1-1 0,-1 1-1,0 0 1,1 0 0,0 0 0,0 0-1,0 0 1,1 0 0,-1 7 0,2-10 8,1-1 1,0 1-1,0-1 0,-1 1 1,1-1-1,0 0 1,0 0-1,-1 0 1,1 0-1,0 0 1,0 0-1,0 0 0,1-1 1,-2 1-20,15-4-7,0 0 1,-1-1-1,0 0 1,0-1-1,0-1 0,-1 0 1,15-10-1,-2 1 34,66-35-286,121-63-2147,-65 55-5271,-110 47 2641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0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73 15297,'0'-7'399,"0"0"0,0 0-1,1 0 1,1 0 0,1-9 0,-2 15-344,-1 0 0,0 0 1,0 0-1,1 0 1,-1 0-1,1 0 1,-1 0-1,1 0 1,-1 0-1,1 0 1,0 0-1,0 0 1,-1 1-1,1-1 1,0 0-1,0 0 0,0 1 1,0-1-1,0 0 1,0 1-1,0-1 1,0 1-1,0-1 1,0 1-1,0 0 1,0-1-1,0 1 1,0 0-1,0 0 0,0 0 1,0 0-1,1 0 1,-1 0-1,0 0 1,0 0-1,0 0 1,0 0-1,0 1 1,0-1-1,0 0 1,0 1-1,2 0 1,-1 0 10,0 1 1,-1-1 0,1 0 0,0 0 0,-1 1 0,1-1 0,-1 1 0,0 0 0,0-1 0,1 1 0,-1 0 0,0 0 0,0-1 0,1 5 0,8 30 207,-9-34-261,6 42-9,-2-1 1,-2 1 0,-2 0-1,-5 53 1,2-73-62,-1 0 0,-1-1 0,-2 1 0,0-1 0,-12 27 0,8-24-1944,-3-1 1,-15 26-1,13-30-3335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0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382 220 15173,'-30'24'1088,"1"1"0,1 1 0,2 2-1,0 0 1,-37 56 0,31-34-248,2 1 0,-45 110 0,66-138-819,1 0 1,1 1 0,1 0 0,1 1-1,1 0 1,2-1 0,0 1 0,4 47 0,-2-67-21,1 1 1,0 0 0,0 0 0,0-1-1,1 1 1,0-1 0,0 1 0,1-1 0,-1 0-1,1 0 1,0 0 0,1 0 0,-1 0-1,1-1 1,0 1 0,0-1 0,0 0-1,1 0 1,-1-1 0,1 1 0,0-1 0,0 0-1,0-1 1,0 1 0,1-1 0,-1 0-1,1 0 1,-1 0 0,1-1 0,0 0-1,9 1 1,7 0-41,0-1 0,0-1 0,0-1 0,0 0 0,0-2 0,0-1 0,-1 0 0,0-2 0,26-10 0,-12 1-81,-1-1 1,0-2-1,-1-2 0,46-36 0,-24 13-131,-2-3 0,-1-1 1,80-99-1,-108 115 287,-1-1 0,-2-2-1,-1 0 1,-1 0 0,-2-2 0,-2 0 0,-1-1 0,11-49 0,-20 64-19,-1 0 0,-1 0 0,-1 0 0,-2 0 0,0 0 0,-4-35 0,3 53-12,0-1 0,0 0 0,-1 0 0,1 1 0,-1-1 0,0 1 0,0-1 0,-1 1 0,1 0 0,-1 0 0,0 0 0,0 0 0,0 1 0,-1-1 0,1 1 0,-1 0 0,0 0-1,0 0 1,0 0 0,0 1 0,-1-1 0,1 1 0,-1 0 0,1 1 0,-1-1 0,0 1 0,-6-1 0,-7-1-20,-1 1-1,0 1 0,1 1 1,-1 1-1,-35 5 0,23 0-3,1 1 0,-1 1 0,1 1-1,-39 19 1,33-11-1463,-44 29 0,37-14-2334,40-30 3075,0 1 1,0 0 0,0 0-1,1 0 1,-1 1-1,1-1 1,0 0-1,0 1 1,0 0-1,-2 6 1,2 8-3234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1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352 165 16402,'-3'2'247,"0"1"0,0 0 0,0-1 1,1 1-1,-1 0 0,1 1 1,-1-1-1,1 0 0,0 1 1,1-1-1,-1 1 0,0 0 1,-1 7-1,-2 8 465,-5 31 0,6-22-309,-40 236 562,26-138-936,-54 199-1,48-249 599,-63 132 1,86-206-593,-15 26 345,15-27-371,0 0 0,0 1 0,0-1 0,0 0 0,0 0 0,0 0 0,0-1 0,0 1 0,0 0 0,-1 0 0,1-1 0,0 1 0,0 0 0,-1-1 0,1 1 0,0-1 0,-1 0 0,-2 1 0,4-1-9,-1 0 0,0-1 1,1 1-1,-1 0 0,0-1 0,1 1 1,-1 0-1,1-1 0,-1 1 1,1-1-1,-1 1 0,1-1 1,-1 1-1,1-1 0,0 1 0,-1-1 1,1 1-1,-1-1 0,1 0 1,0 1-1,0-1 0,-1 1 1,1-1-1,0 0 0,0 1 1,0-1-1,0 0 0,0 1 0,0-1 1,0-1-1,-1-27-34,1 23 35,3-55-153,2 1 0,3 0 0,2 1-1,3 0 1,21-58 0,123-280-904,-61 195 1024,-73 160 7,2 0 0,49-60-1,-65 91 17,0 1-1,1 0 0,0 1 0,0 0 0,1 0 0,0 1 0,15-7 1,-18 11-16,1 0 1,-1 1-1,1 0 0,-1 0 1,1 1-1,0 0 1,-1 1-1,1 0 1,0 0-1,0 1 0,0 0 1,10 2-1,-15-1 18,0 0-1,0 0 0,0 0 0,-1 0 0,1 1 0,0 0 1,-1 0-1,0 0 0,1 0 0,-1 0 0,0 1 0,0-1 0,0 1 1,0 0-1,-1 0 0,1 0 0,-1 0 0,0 1 0,0-1 1,0 0-1,0 1 0,-1 0 0,1-1 0,1 8 0,1 4 66,0 0 0,-2 0 0,0 0 0,0 0 0,-1 19 0,-2-5-21,0 0 0,-2 1-1,-1-1 1,-2 0 0,0-1-1,-2 1 1,-1-1 0,-2-1-1,0 0 1,-2 0 0,-1-1-1,-1-1 1,-1-1 0,-24 29-1,10-19-173,0-2 1,-3-1-1,0-2 0,-73 48 0,101-72-989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1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 2 14021,'-5'-1'316,"0"1"1,0 0-1,1 0 0,-1 0 0,0 1 0,0 0 1,1 0-1,-1 0 0,1 0 0,-1 1 0,1 0 0,-1 0 1,1 0-1,0 0 0,0 1 0,-4 2 0,-8 8 409,1-1 0,-21 25 0,22-22-323,-29 31 379,3 2 1,2 1-1,-33 57 0,47-67-631,3 1 0,1 1-1,2 1 1,-24 85 0,35-97-188,2 1-1,1 0 0,1 0 1,1 0-1,5 52 1,-1-64-116,0-1-1,2 1 1,0-1 0,1 1 0,1-1-1,1-1 1,0 1 0,1-1-1,1 0 1,16 22 0,-19-30 21,1-1-1,1 0 1,-1-1 0,1 1-1,0-1 1,1-1 0,0 1 0,0-2-1,0 1 1,1-1 0,17 6-1,-14-7 17,0 0-1,0-1 0,1-1 0,-1 0 0,1-1 1,0-1-1,-1 0 0,19-2 0,-4-3 44,-1-1 1,0-1-1,0-1 0,-1-2 1,0 0-1,0-2 0,-1 0 1,33-24-1,-24 14 206,-2-1-1,41-38 1,-62 50-856,-1 0 0,-1 0 0,15-23 0,-19 25-1196,1-1 0,-2 0-1,0 0 1,0-1 0,5-20-1,-6 14-2004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2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195 104 10157,'-8'4'550,"1"1"1,0 0-1,0 0 0,0 1 1,0 0-1,1 0 0,0 0 1,1 1-1,-1-1 0,-7 14 1,-4 10 791,-19 42 1,32-61-1195,-8 16-71,2 1 0,1 1 0,1 0 0,2 0-1,0 0 1,3 1 0,0-1 0,2 1 0,3 41-1,-2-63-108,1 1-1,0-1 0,1 0 0,0 1 0,0-1 0,1 0 0,0 0 0,1-1 0,0 1 1,5 8-1,-6-12 20,0 0 1,1 0 0,-1 0-1,1 0 1,0 0 0,0-1-1,1 0 1,-1 0 0,1 0-1,-1 0 1,1-1 0,0 0-1,0 0 1,0 0-1,0-1 1,0 1 0,6 0-1,3-1 4,-1 0 0,1-1 0,0-1 0,-1 0 0,0-1-1,1 0 1,-1-1 0,0-1 0,0 0 0,0 0 0,-1-1-1,1-1 1,-1 0 0,-1-1 0,1 0 0,16-14 0,-9 5-10,0-1 0,0-1 0,-2-1 0,0 0 0,-2-1 0,0-1 0,24-44 0,-32 51 32,-1 0 0,0 0-1,-1-1 1,-1 1 0,0-1 0,-1 0 0,-1 0-1,0 0 1,-1-29 0,-2 35 11,1 1-1,-2-1 1,1 1 0,-1-1-1,0 1 1,-1-1-1,0 1 1,-1 0 0,1 1-1,-1-1 1,-1 0-1,1 1 1,-1 0 0,-1 0-1,1 0 1,-1 1 0,-1 0-1,-9-8 1,0 4 80,0 1 0,-1 0 1,0 1-1,0 1 1,-1 0-1,-32-7 0,-33-12-722,82 26 468,0 0-1,1 0 0,-1 0 0,0-1 0,1 1 0,-1 0 0,0-1 0,1 1 1,-1 0-1,0-1 0,1 1 0,-1-1 0,1 1 0,-1-1 0,1 1 0,-1-1 1,1 1-1,-1-1 0,1 0 0,0 1 0,-1-1 0,1 0 0,0 1 0,-1-1 1,1 0-1,0 0 0,0 1 0,0-1 0,0-1 0,0 0-108,0 1 0,1-1 0,0 1-1,-1 0 1,1-1 0,0 1 0,-1-1 0,1 1 0,0 0-1,0 0 1,0-1 0,0 1 0,2-1 0,5-5-829,0 1 1,0 0-1,11-5 0,17-11-1137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3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1 140 9765,'9'-8'1134,"-1"-1"1,0-1-1,0 1 1,0-2-1,-1 1 1,-1-1-1,0 0 1,0 0-1,6-19 1,-9 70-986,-5-24-275,0-1 1,-2 0-1,-5 18 0,4-20-36,2 0-1,-1 0 0,2 0 0,-2 27 0,4-37 162,11 409 24,-5-337 60,-5 113-1,-2-180-65,0 0 0,-1 0 0,0 0 0,0 0 1,-1-1-1,0 1 0,0-1 0,-1 1 0,0-1 1,0 0-1,-1 0 0,0-1 0,0 1 0,-7 6 1,12-13-18,0 0 0,0 0 0,-1 0 0,1 0 1,0 0-1,0 1 0,0-1 0,0 0 1,0 0-1,0 0 0,0 0 0,0 0 1,0 0-1,-1 0 0,1 0 0,0 0 0,0 0 1,0 0-1,0 0 0,0 0 0,0 0 1,-1 0-1,1 1 0,0-1 0,0 0 1,0 0-1,0 0 0,0-1 0,-1 1 1,1 0-1,0 0 0,0 0 0,0 0 0,0 0 1,0 0-1,0 0 0,-1 0 0,1 0 1,0 0-1,0 0 0,0 0 0,0 0 1,0 0-1,0 0 0,0-1 0,0 1 0,-1 0 1,1 0-1,-2-10-58,1-21-93,2 24 138,2-49 10,3 0 0,3 1 0,18-66 1,-9 45 24,2-20 207,27-112 237,-37 173-393,2 0 0,1 1 0,32-57 0,-40 82-77,0 1 0,0 1 0,1-1 0,0 1 0,1 0 0,-1 0 0,1 1 0,1 0 0,-1 0 0,1 1 0,10-6-1,-7 6-30,0 1 0,0 0 0,0 0 1,0 1-1,1 1 0,-1 0 0,1 0 0,19 1 0,-12 1 2,1 1 0,-1 0 0,1 2 0,-1 0 1,0 1-1,0 1 0,0 1 0,18 8 1,-22-7 17,-1 0 0,0 1 0,0 1 0,-1 1 0,0 0 0,-1 0 0,0 1 0,0 1 0,-1 0 0,10 15 0,-9-9 94,-1 2 0,0-1-1,-1 1 1,-2 1 0,0 0-1,-1 0 1,-1 1-1,-1-1 1,-1 1 0,-1 0-1,1 27 1,-3-14 85,-2-1 1,-2 1-1,0-1 0,-3 0 0,-1 0 0,-17 52 1,0-25 90,-2-1 0,-3-2 0,-3-1 0,-2-1 1,-2-2-1,-76 86 0,103-130-228,0 0 1,-1-1-1,-1 0 1,1-1-1,-1 0 1,-1-1-1,1 0 0,-1-1 1,-18 7-1,25-11-211,0-1-1,0 1 0,0-1 1,0 0-1,-1 0 1,1-1-1,0 1 0,-1-1 1,1 0-1,0-1 1,-1 1-1,1-1 0,0 0 1,0 0-1,0-1 1,0 0-1,0 0 0,0 0 1,0 0-1,0-1 1,1 0-1,-1 0 1,1 0-1,0 0 0,0-1 1,-5-5-1,5 4-521,1 0 0,0 0-1,1 0 1,-1 0 0,1 0 0,0-1-1,0 1 1,0 0 0,1-1 0,0 0-1,0 1 1,0-1 0,1-8 0,-1-21-3872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4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737 56 18286,'0'-3'119,"0"0"1,0 0-1,0 0 1,0 0 0,-1 0-1,1 0 1,-1 1-1,0-1 1,0 0 0,0 0-1,-2-4 1,1 5-108,1 1 1,0 0-1,-1-1 0,1 1 1,-1 0-1,1 0 0,-1 0 1,0 0-1,1 0 1,-1 1-1,0-1 0,0 0 1,0 1-1,0-1 1,1 1-1,-1 0 0,0 0 1,0-1-1,-4 2 0,-52-2 79,-1 3-1,1 2 1,-69 15-1,91-12-42,12-4-111,0 1 1,1 2-1,-1 0 0,1 1 0,-28 14 0,50-20 67,0 0 0,0 1 0,-1-1 0,1 1-1,0-1 1,1 1 0,-1-1 0,0 1 0,0-1 0,1 1 0,-1 0-1,1 0 1,-1-1 0,1 1 0,0 0 0,-1 0 0,1-1-1,0 1 1,0 0 0,0 0 0,1 2 0,6 44 231,-6-43-212,17 108 690,-4 1 0,-6 0 0,-9 166 0,-2-236-521,-3 0-1,-1-1 1,-18 59-1,-51 121 519,41-129-402,-23 100 0,57-192-303,-1 5 43,1 0 0,-1 1 0,1-1 0,0 1 0,1-1 0,0 1 0,0-1 0,2 11 0,-2-17-39,1 0 0,-1-1 0,1 1 0,-1 0 0,1 0 0,0-1 0,0 1 0,-1 0 0,1-1 0,0 1 0,0 0 0,0-1 1,0 1-1,-1-1 0,1 0 0,0 1 0,0-1 0,0 0 0,0 1 0,0-1 0,0 0 0,0 0 0,0 0 0,0 0 0,0 0 0,0 0 0,0 0 0,2 0 0,30-6-176,-19 2-316,0-1-1,-1-1 1,0 0 0,0-1 0,21-15 0,56-49-3835,-86 68 4113,34-30-4640,-2-2 0,52-63 0,-57 60 2390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4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41 152 18210,'-9'2'-9,"-19"3"1649,24-3-446,17-1-54,6-3-992,-1-1 0,1 0-1,-1-2 1,0 0 0,30-14 0,-7 4-162,96-38-2654,-49 11-7326,-62 28 4220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6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224 1 14605,'-3'0'169,"1"1"0,0-1-1,0 1 1,0-1 0,0 1 0,0 0-1,0 0 1,0 0 0,0 0-1,0 0 1,1 1 0,-1-1-1,0 0 1,1 1 0,-1-1 0,1 1-1,-1 0 1,-1 3 0,-24 40 1508,20-30-1106,-20 38 268,3 1 0,3 1 0,-27 103 0,38-114-883,1 0 1,3 1 0,1 0-1,3 0 1,4 61 0,-2-102 5,0 1 1,1-1 0,-1 0-1,1 1 1,1-1-1,-1 0 1,0 0 0,1 0-1,0 0 1,0 0 0,0 0-1,0-1 1,1 1-1,0-1 1,3 5 0,-3-6-69,0 0 1,0 0 0,0 0 0,0 0 0,1-1 0,-1 1 0,0-1 0,0 0 0,1 0 0,-1 0-1,1 0 1,-1-1 0,1 0 0,-1 1 0,1-1 0,0-1 0,-1 1 0,1 0 0,4-2 0,0 0-171,1-1 0,-2 0 1,1 0-1,0-1 0,-1 0 1,1 0-1,-1-1 0,0 0 1,-1 0-1,1-1 0,-1 0 1,9-10-1,5-8-411,34-52-1,-35 45 753,-2 1 1,-1-2-1,21-59 0,-30 71 146,-2-1 0,0 0 0,-1 0 0,-1-1 0,-1 1 0,-1-1 0,-3-30 0,2 49-171,0 1 0,0-1 0,-1 0 0,0 1 0,1-1 0,-1 0 1,0 1-1,0 0 0,-1-1 0,1 1 0,0-1 0,-1 1 0,1 0 0,-1 0 0,0 0 0,0 0 1,0 0-1,0 0 0,0 1 0,0-1 0,0 1 0,0-1 0,-1 1 0,1 0 0,-1 0 0,-2-1 0,1 1-127,1 0 0,-1 0-1,0 1 1,0 0-1,1-1 1,-1 1 0,0 1-1,0-1 1,1 1-1,-1-1 1,0 1 0,0 0-1,1 0 1,-1 1-1,1-1 1,-1 1 0,1 0-1,-5 2 1,4 0-600,-1-1-1,1 0 1,0 1 0,0 0-1,-5 7 1,7-9-116,1 0-1,-1 1 0,1-1 1,0 0-1,0 1 1,0-1-1,0 1 1,-1 3-1,2 4-2539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4.4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97 17214,'11'0'-40,"4"-6"-112,3-1-569,5-1-527,-1-5-224,2 0-852,1-3-580,0 1-97,-3-4 65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4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94 20502,'-11'-11'580,"3"1"-232,1 3-248,3-1-84,4 0-16,0 1-100,0-1-412,4 0-920,3 1-1088,8-3-1661,9 1-1655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27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54 10201,'-1'-42'3404,"1"30"-1662,-1 31-915,-22 422 838,2-102-1082,18-136 1623,3-272-2138,20-446-84,24 127 386,-76 624 133,-21 493 208,53-728-478,-1-39-217,3 1 1,6-41 0,-2 21-68,6-69-610,18-215 654,-23 111-8808,-7 231 8707,0-1 0,-9 8-9953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4:36.4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236 304 20290,'-12'5'528,"1"0"1,0 1-1,0 0 1,0 1 0,1 0-1,-1 1 1,2 0-1,-1 1 1,1 0-1,1 0 1,0 1-1,-12 16 1,7-6-353,1 1 1,1 0-1,1 0 1,1 1-1,-12 42 1,15-39-286,1 1-1,1 0 1,2 0 0,1 0-1,0 0 1,6 40 0,-5-61 27,1 0 1,0 0-1,0 0 1,0 0-1,1 0 1,0-1-1,0 1 1,0-1-1,0 1 1,1-1-1,-1 0 1,1 0 0,0 0-1,1 0 1,-1-1-1,1 1 1,-1-1-1,1 0 1,0 0-1,0 0 1,6 3-1,-4-4 39,-1 0 1,1-1-1,-1 1 0,1-1 0,0 0 0,0 0 0,-1-1 0,1 0 0,0 0 1,0 0-1,-1-1 0,1 0 0,0 0 0,-1 0 0,1-1 0,-1 0 0,1 0 0,5-3 1,1-2 16,0 0 1,-1 0-1,0-1 1,0 0-1,-1-1 1,0-1-1,13-14 1,55-81-1,-72 96 26,88-137 63,-79 119 68,-2-1-1,0 0 1,14-49 0,-24 67-114,0 0 0,-1-1 1,0 1-1,-1-1 1,-1 0-1,1 1 1,-3-15-1,2 21-30,-1 0 0,0-1 0,0 1 0,-1 0 0,1 0 0,-1 0 0,0 0 0,0 0 0,0 1 0,-1-1 0,1 0 0,-1 1 0,0 0 0,0 0 0,0 0 0,0 0 0,-1 0 0,1 0 0,-1 1 0,-4-3 0,-17-7-54,-35-13 1,-5-2-4124,64 27 3867,0 0 0,1 0 0,-1-1-1,1 1 1,-1 0 0,1-1 0,-1 1-1,1 0 1,-1-1 0,1 1 0,-1 0-1,1-1 1,-1 1 0,1-1 0,0 1 0,-1-1-1,1 1 1,0-1 0,-1 1 0,1-1-1,0 0 1,0 1 0,-1-1 0,1 0-1,0 0 101,0 0 0,1 1-1,-1-1 1,0 0 0,0 0-1,1 1 1,-1-1 0,1 1-1,-1-1 1,0 0 0,1 1-1,-1-1 1,1 1 0,-1-1-1,1 1 1,0-1 0,0 0-1,35-17-1635,-28 14 1465,24-12 205,166-71 1507,-191 85-600,-1 0 1,1 0-1,0 0 0,0 1 1,10 0-1,-15 0-467,0 1-1,-1 1 1,1-1 0,0 0 0,-1 0-1,1 1 1,0-1 0,-1 1 0,1-1-1,0 1 1,-1-1 0,1 1 0,-1 0 0,1 0-1,-1 0 1,0 0 0,1 0 0,-1 0-1,0 1 1,0-1 0,1 0 0,-1 1-1,0-1 1,0 0 0,-1 1 0,3 2-1,5 19 861,0 0-1,4 24 1,11 99-308,-13-75-81,9 116 1297,2 11 2136,-21-198-4104,0 1 0,0-1 1,0 0-1,0 1 0,0-1 0,0 0 1,0 0-1,0 1 0,0-1 0,0 0 1,0 1-1,0-1 0,0 0 1,0 0-1,1 1 0,-1-1 0,0 0 1,0 1-1,0-1 0,0 0 1,0 0-1,1 0 0,-1 1 0,0-1 1,0 0-1,1 0 0,-1 0 0,0 1 1,0-1-1,1 0 0,-1 0 1,0 0-1,6-8 709,2-17-463,-5 14-298,15-62-84,3 0 0,55-124 0,-67 179-72,47-86-1360,-47 89 247,1 0 0,0 1 1,1 1-1,22-21 0,-31 31 740,0 1 1,1 0-1,0 1 1,-1-1-1,1 0 0,0 1 1,0-1-1,0 1 1,0 0-1,0 0 1,0 0-1,0 0 0,4 0 1,11 1-5659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5:42.7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 14937,'15'0'1609,"-2"-1"-806,0 1 0,0 0-1,0 1 1,0 0 0,0 1 0,-1 1 0,1 0 0,23 9 0,11 14 372,-1 2 0,61 48 0,3 2 46,5-6 67,132 94 591,-219-144-1814,0 3 0,-2 0-1,0 1 1,-2 2 0,-1 1 0,21 34-1,-9-2-3,-3 2 0,-3 1 0,-3 1-1,18 68 1,53 278 263,-93-393-323,20 105-1,-5 1 0,4 216 0,-47 374 0,15-533 0,4-78 0,-32 403 0,25-425 0,-3 0 0,-3-1 0,-4 0 0,-37 86 0,-98 160 0,0-1 0,146-300 0,-1 0 0,-1-1 0,-2-1 0,0 0 0,-1-1 0,-1 0 0,-1-1 0,-1-2 0,-25 22 0,-6-3 0,-2-2 0,-106 54 0,153-87 0,-11 6 0,1 1 1,-19 17-1,-8 4-6,42-30-177,0-1 1,0 0 0,0 0 0,0 0-1,-1 0 1,1 0 0,0 1 0,0-1-1,0 0 1,0 0 0,-1 0 0,1 0-1,0 0 1,0 0 0,0 0 0,-1 0-1,1 0 1,0 0 0,0 0 0,0 0-1,-1 0 1,1 0 0,0 0 0,0 0-1,0 0 1,-1 0 0,1 0-1,0 0 1,0 0 0,0 0 0,-1 0-1,1 0 1,0-1 0,0 1 0,0 0-1,0 0 1,-1 0 0,1 0-365,0-1 365,0 1 0,0 0-1,0 0 1,0 0 0,-1-1 0,1 1-1,0 0 1,0 0 0,0 0 0,0-1-1,0-16-6058,8-18-2313,-1 19 4937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3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486 0 15073,'-9'0'361,"0"1"0,0 0-1,1 0 1,-1 0 0,0 1-1,1 1 1,-1-1-1,1 1 1,0 1 0,-10 5-1,7-2-44,0 0-1,1 1 0,0 1 0,0 0 1,0 0-1,-9 14 0,-14 19 116,2 2 0,2 1 0,-31 65 0,27-39-398,-38 124-1,59-159-147,3-1 0,1 2 0,2-1-1,1 1 1,2 0 0,2 60 0,2-89 38,0 0-1,0 0 1,1-1 0,0 1 0,0 0-1,1-1 1,0 1 0,0-1-1,6 10 1,-6-12-14,0-1 0,0-1 0,1 1 0,-1 0 0,1-1 0,0 0 1,0 0-1,0 0 0,0 0 0,0 0 0,1-1 0,-1 0 0,1 0 0,0 0 0,0-1 0,5 2 0,10 0-95,-1-1 0,1 0 0,-1-2 0,1 0 0,-1-1 0,1-2 0,-1 1 0,1-2 0,-1-1 0,-1 0 0,1-1 0,32-16-1,-18 5 193,-2 0 0,0-2-1,-1-2 1,-1 0-1,-1-2 1,27-29 0,-39 35 127,0 0 0,-2-1 1,0-1-1,-1 0 1,-1-1-1,0 0 0,-2-1 1,0 0-1,-2-1 1,0 0-1,-2 0 0,0-1 1,-1 0-1,-2 0 1,0 0-1,-1 0 0,-2 0 1,0 0-1,-2-1 1,0 1-1,-1 0 0,-12-41 1,9 48-196,-1 0 1,0 1-1,-1 0 1,-1 0-1,0 0 1,-1 1-1,-1 1 0,0 0 1,-1 0-1,0 1 1,-1 0-1,0 1 1,-1 1-1,0 0 0,0 1 1,-1 0-1,-21-8 1,6 8-2592,11 7-1860,24 12-3193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4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86 0 18814,'0'0'1595,"-4"11"-1035,-4 13-229,0-1 1,-7 43 0,1-5-222,5-27-69,1 1 1,1 0-1,2 0 0,1 0 1,0 37-1,4-71-44,0 0 0,1 0-1,-1 0 1,0 0 0,0 1 0,0-1-1,1 0 1,-1 0 0,1 0 0,-1 0 0,0 0-1,1 0 1,-1 0 0,1-1 0,0 1-1,-1 0 1,1 0 0,0 0 0,-1-1 0,1 1-1,0 0 1,0-1 0,-1 1 0,1-1-1,0 1 1,0-1 0,0 1 0,0-1 0,0 0-1,-1 0 1,1 1 0,0-1 0,0 0-1,0 0 1,0 0 0,0 0 0,0 0 0,0 0-1,0-1 1,1 1 0,4-1-136,0 0 1,0-1-1,1 0 1,10-5-1,1-3-57,0 0 0,-1-2 0,0-1-1,-1 0 1,0-2 0,17-20 0,1-5 342,43-65 1,-57 72 373,0-1 0,22-51 0,-42 85-505,0 0 0,0 0 0,0 0 0,0 0 0,0 0 0,0 1 0,0-1 0,0 0 0,0 0 0,0 0 0,0 0 0,0 0 0,0 0 0,0 0 0,0 0 0,0 0 0,1 1 0,-1-1 0,0 0 0,0 0 0,0 0 0,0 0 0,0 0 0,0 0 0,0 0 0,0 0 0,0 0 0,0 0 0,1 0 0,-1 0-1,0 0 1,0 0 0,0 0 0,0 0 0,0 0 0,0 0 0,0 0 0,0 0 0,1 0 0,-1 0 0,0 0 0,0 0 0,0 0 0,0 0 0,0 0 0,0 0 0,0-1 0,0 1 0,0 0 0,0 0 0,1 0 0,-1 0 0,0 0 0,0 0 0,0 0 0,1 21 188,-3 30-206,1-27 20,-2 12 88,2 0-1,4 58 1,-3-93-101,0 1 1,1-1-1,-1 1 0,0-1 1,1 1-1,-1-1 0,1 1 1,-1-1-1,1 0 1,0 1-1,0-1 0,-1 0 1,1 0-1,0 0 0,0 0 1,0 1-1,0-2 0,0 1 1,0 0-1,0 0 1,0 0-1,3 1 0,-1-1-47,1 1 0,-1-1-1,1 0 1,0-1-1,0 1 1,0-1 0,6 0-1,4-1-266,-1-1 0,0-1-1,20-7 1,45-21-5453,-3-5 1,83-53 0,-85 41 3691,-12 3 642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4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516 120 11717,'8'-24'1386,"-3"11"-444,0 1 1,-1-2 0,-1 1-1,0 0 1,1-17-1,-9 34 1871,-22 35-2062,1 1-1,-27 56 1,27-47-538,-174 339 140,35 16-436,155-375-294,1 1 1,1 1-1,1 0 0,2 0 0,-2 33 0,7-62 255,0 0 0,0 1 0,0-1 0,0 0 0,1 0 0,-1 0 0,1 0 0,-1 0 0,1 0 0,0 0 0,-1 0 0,1 0 0,2 2 0,-2-3 38,0 0 0,-1-1-1,1 1 1,0-1 0,0 1-1,0-1 1,0 1 0,0-1-1,0 0 1,0 1 0,0-1 0,0 0-1,0 0 1,0 0 0,0 0-1,1 0 1,-1 0 0,0 0-1,0 0 1,0 0 0,0 0-1,0-1 1,0 1 0,0 0 0,0-1-1,0 1 1,0-1 0,1 0-1,5-3-315,0 0-1,0-1 0,-1 0 0,1 0 1,-1 0-1,-1 0 0,1-1 1,6-8-1,5-9-247,15-25 1,-19 26 813,-1-1 1,-1 0-1,0-1 1,-2 0-1,-1-1 1,9-49-1,-14 51 766,0 0 0,-2 0 0,-1 0 0,-4-39 0,3 52-473,-2 0-1,1 1 0,-1-1 0,0 1 0,-1-1 0,0 1 1,-1 0-1,0 0 0,-10-12 0,0 2 1420,-1 1 0,-31-29-1,46 47-1862,1-1-1,-1 1 1,0-1-1,1 1 1,-1-1-1,0 0 1,1 0 0,-1 1-1,1-1 1,-1 0-1,1 0 1,-1 1-1,1-1 1,0 0-1,0 0 1,-1 0-1,1 0 1,0-1-1,0 2-8,0-1 0,0 1 0,0-1 0,1 1 0,-1-1 0,0 1 0,0-1 0,1 1 0,-1-1 0,0 1 0,1-1 0,-1 1-1,1 0 1,-1-1 0,0 1 0,1 0 0,-1-1 0,1 1 0,-1 0 0,1-1 0,0 1 0,5-2 8,-1 0 0,1 1 0,-1 0 0,10-1 1,-5 0 19,348-51-1462,1 0-1288,-331 47-420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53:07.1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103 390 3740,'-3'2'466,"-1"0"0,1 0 0,0 0 0,0 1 0,0-1-1,0 1 1,0 0 0,0 0 0,1 0 0,0 1 0,-4 6 0,0-2 1291,5-6-1546,-6 15 8356,16-23-8017,178-139-297,-83 72-590,157-83-1,-248 149 248,-6 3-75,1 1 0,-1-1 0,15-3 0,-21 7 181,-24 13 152,-199 116 445,193-111-541,-106 84 284,41-29-311,80-63 224,0-2 0,-1 0-1,1 0 1,-1-1 0,-1-1 0,1-1 0,-26 6 0,39-9-196,0 0 1,0-1 0,0 2-1,1-1 1,-1 0 0,0 0-1,1 1 1,-1-1-1,1 1 1,0-1 0,0 1-1,0-1 1,0 1 0,0 0-1,0 3 1,30 18 531,1-6-199,36 16-1,16 10-684,-53-26 181,80 53-213,-93-59 286,-1 1 0,0 1 0,0 0 0,17 23 0,39 46-118,-68-80 98,-3-3 45,1 1-1,0-1 1,-1 1 0,1-1 0,-1 1-1,1 0 1,-1-1 0,0 1-1,1 0 1,-1-1 0,0 1 0,1 0-1,-1 0 1,0-1 0,0 1 0,0 0-1,0 0 1,1-1 0,-1 1 0,0 2 1216,19-5-1569,10-4 192,0 2-1,0 1 1,55 0-1,-20 2 55,71-13-225,-93 8 25,0 2 0,84 1 1,-119 4 241,1 1 0,0 0 1,-1 0-1,1 0 0,-1 1 0,0 0 1,0 1-1,0-1 0,0 1 0,-1 1 1,9 6-1,-10-6 18,-1-3-130,2-12 187,15-30 172,-2-2 0,17-54 0,18-90-28,-41 140-156,-3-2 154,-1 0 0,2-72-1,-7 66-98,1 23-216,0 0 1,18-52-1,-21 77 160,-2 5 4,0 0 0,0 1-1,0-1 1,0 0 0,0 1-1,0-1 1,0 0 0,0 0-1,0 1 1,0-1-1,0 0 1,-1 1 0,1-1-1,0 0 1,-1 1 0,1-1-1,0 0 1,-1 1 0,1-1-1,-1 1 1,1-1-1,-1 1 1,1-1 0,-1 1-1,1-1 1,-1 1 0,1-1-1,-1 1 1,0 0 0,1-1-1,-1 1 1,0 0-1,1 0 1,-1-1 0,0 1-1,1 0 1,-1 0 0,0 0-1,0 0 1,-37-5 39,27 5-32,-372-17-272,307 17 198,-62 0-813,47-6-6133,52 2-103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48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264 0 16241,'2'8'-20,"0"-1"0,0 0 0,-1 1 0,0-1 0,0 0 0,0 1 0,-1-1 0,-2 15 0,1 5 270,1 78 874,-24 169-1,22-263-1103,-37 208 311,26-162-194,-35 99 1,42-140-133,-1 0 1,-1 0-1,0 0 1,-1-1-1,0 0 1,-18 20-1,25-33-213,-1 0 0,0 0 0,1 0-1,-1 0 1,0 0 0,0-1 0,0 1-1,0-1 1,-3 1 0,5-1-165,-1-1 0,1 1 0,-1-1 0,1 0 0,-1 0 0,0 1 0,1-1 1,-1 0-1,1 0 0,-1 0 0,1-1 0,-1 1 0,1 0 0,-1-1 0,0 1 0,1 0 0,0-1 0,-1 0 0,-2-1 1,-3-11-3609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5:46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159 187 11009,'1'1'321,"0"0"1,0-1-1,0 1 1,0 0-1,0 0 0,0 0 1,0 0-1,0 1 1,0-1-1,-1 0 1,1 0-1,0 0 0,-1 1 1,1-1-1,-1 0 1,0 1-1,1 1 0,0-1-21,6 21 603,-1 1-1,0 0 1,-2 0-1,1 32 1,-3 101-105,-3-85-211,0-6 65,-2 0 1,-4 0-1,-2-1 0,-3 0 1,-30 93-1,39-150-589,0 0 0,0-1 0,-1 1 0,0-1 1,-7 10-1,10-16-56,1 0 1,-1 0 0,0-1 0,0 1-1,1 0 1,-1 0 0,0-1 0,0 1-1,0 0 1,0-1 0,0 1 0,0-1-1,0 1 1,0-1 0,0 0 0,0 1-1,0-1 1,0 0 0,0 0 0,-2 0-1,2 0-3,-1-1-1,1 1 0,-1-1 0,1 0 0,0 1 1,0-1-1,-1 0 0,1 0 0,0 0 0,0 0 1,0 0-1,0 0 0,0-1 0,0 1 0,0 0 1,1 0-1,-1-1 0,0 1 0,1 0 0,-1-2 1,-8-17-136,1 0 1,1-1 0,1 0 0,1 0 0,-3-23 0,-4-110-816,9 93 700,3 0 1,3 0-1,2 0 1,4 0-1,15-60 0,-16 92 108,2 1-1,1 0 0,1 1 1,1 0-1,18-27 0,-18 36 75,0 0 0,2 0 0,0 1 0,0 1 0,2 1 0,0 0 0,29-19 0,-34 27 49,0 0-1,1 0 0,0 1 0,0 1 0,21-6 1,-27 9 45,1 1 1,-1-1-1,0 1 1,1 1 0,-1-1-1,1 1 1,-1 1-1,0-1 1,1 1 0,-1 1-1,0-1 1,9 4-1,-12-3 31,0 0 0,-1 0-1,1 1 1,-1-1 0,0 1-1,0 0 1,0 0 0,0 0 0,0 0-1,0 0 1,-1 1 0,1-1-1,-1 1 1,0-1 0,0 1-1,-1 0 1,1 0 0,-1 0-1,0 0 1,0 0 0,1 7-1,1 9 139,-2 0-1,0 1 0,-2 23 1,1-34-144,-3 26 55,-2 1 1,-1-2-1,-2 1 0,-1-1 1,-2 0-1,-25 55 1,0-16-378,-84 127 0,116-195-13,-35 48-1553,35-48 550,-1-1 0,0 0 1,-11 8-1,8-9-3571,0-3-1277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49.1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 6 19678,'0'-2'520,"0"0"92,-1 2 184,-1-1-256,0 1-448,0 0-92,0 0-1100,2 1-692,0 7-348,-2 1-1293,2 9-1459,0 7-317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49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184 465 17270,'-3'-19'990,"-1"18"429,-1 13-310,-18 82-201,-39 137-92,43-171-754,-49 104 1,112-234-1866,-9 18 1667,138-246 52,80-122 299,-237 395-218,39-53-76,-49 71 74,0 0 1,1 0-1,0 0 1,0 1-1,0 0 1,1 1-1,11-7 1,-18 11 16,1 0 0,-1 1 1,0-1-1,0 0 1,1 1-1,-1 0 1,0-1-1,1 1 0,-1 0 1,1 0-1,-1-1 1,0 1-1,1 0 1,-1 1-1,1-1 0,-1 0 1,2 0-1,-2 1 3,0-1 1,-1 1-1,1 0 0,0-1 0,0 1 1,0-1-1,-1 1 0,1 0 0,-1 0 0,1-1 1,0 1-1,-1 0 0,1 0 0,-1 0 1,1 0-1,-1-1 0,0 1 0,1 2 0,0 5 55,0 0-1,0 0 0,-1 0 1,0 0-1,-1 8 0,0 3-85,0 25 82,-3 0 0,-14 73 1,-33 85 233,36-150-237,-25 87-46,-29 121-81,66-244 70,0 0 1,1 0-1,0 0 1,1 1-1,3 22 1,-2-38-12,0 0-1,0 0 1,1 0 0,-1 1 0,1-1 0,-1 0-1,1 0 1,0 0 0,-1 0 0,1 0 0,0 0-1,0 0 1,0 0 0,0 0 0,0 0 0,0-1 0,0 1-1,0 0 1,0-1 0,0 1 0,0-1 0,0 1-1,0-1 1,0 1 0,1-1 0,-1 0 0,0 1 0,0-1-1,1 0 1,-1 0 0,0 0 0,0 0 0,1 0-1,-1 0 1,2-1 0,4 1-174,0-1 0,0-1 0,0 1 0,0-1 0,7-3 0,6-4-607,0 0-1,-1-2 1,0 0-1,22-18 1,67-63-3313,-70 58 2255,113-105-2866,-79 71 2584,-29 27 557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50.3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568 0 10737,'-12'3'457,"1"0"0,-1 0 1,0 1-1,1 1 0,0-1 0,0 2 0,0 0 1,1 0-1,-1 1 0,2 0 0,-18 17 0,-1 4 326,1 1 0,-30 43 0,11-9-401,2 2 0,4 1-1,2 3 1,4 1-1,-42 120 1,69-166-357,0 1 1,2 0-1,1 0 1,1 1-1,0 43 1,3-66-11,0 0-1,0 1 1,1-1 0,-1 1 0,1-1 0,0 0 0,0 1 0,0-1 0,0 0 0,1 0 0,-1 0 0,4 4 0,-4-5-10,1 0 0,0 0 0,0-1 1,0 1-1,0 0 0,1-1 0,-1 0 0,0 0 1,0 1-1,1-1 0,-1-1 0,1 1 0,-1 0 1,1-1-1,-1 1 0,5 0 0,8-1-77,0 0 0,0 0 0,0-2 1,0 1-1,0-2 0,-1 0 0,1-1 0,-1 0 0,0-1 0,0-1 0,-1 0 0,14-9 0,7-6-9,0-1-1,-1-2 1,36-35-1,-35 28 105,-1-1 0,-1-2 0,-2-1 0,37-58-1,-55 74-13,-2-1 0,0 0 0,-1 0 0,11-38 0,-17 44-9,0-1 0,-1 0 1,0 1-1,-1-1 0,0 0 1,-2 0-1,-3-29 0,3 38-17,-1 0-1,1 0 1,-1 1 0,0-1-1,-1 0 1,1 1 0,-1-1-1,0 1 1,-1 0-1,1 0 1,-1 0 0,-9-8-1,6 7 104,0 0-1,0 1 1,-1 0-1,0 0 1,0 0-1,0 1 1,-17-5-1,7 4-383,-1 0-1,-37-4 0,-33 4-4667,61 6 724,3 4-248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50.9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358 1 15873,'0'31'753,"-2"11"127,-6 11 144,-7 8-224,0 10-368,-8 6-192,-2-1-136,-6 1-76,1-1-36,-1-5 8,0-2-44,1-5-168,2-7-596,4-4-760,3-7-625,4-9-1119,2-9-780,3-11 59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8:51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58 110 17918,'-8'-24'832,"-1"6"-176,-3 2-84,4 1-220,0 1-336,1 7-16,3-1-460,3 1-1144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06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30 188 11897,'-1'-1'-17,"-3"0"395,1-1-1,-1 1 1,1-1-1,0 0 1,0 0 0,-4-4-1,6 6-335,1 0 0,0 0-1,0 0 1,0-1 0,0 1 0,0 0-1,0 0 1,0 0 0,0 0 0,0-1-1,-1 1 1,1 0 0,0 0-1,0 0 1,0-1 0,0 1 0,0 0-1,0 0 1,0 0 0,0-1-1,1 1 1,-1 0 0,0 0 0,0 0-1,0-1 1,0 1 0,0 0 0,0 0-1,0 0 1,0 0 0,0-1-1,1 1 1,-1 0 0,0 0 0,0 0-1,0 0 1,0 0 0,0 0 0,1-1-1,-1 1 1,19-6 416,55-7 362,121-7 0,79 19 1379,-36 15-1686,16 2-455,410-34 399,369-75-287,-553 54-161,-314 35 219,403 7-45,-127 8-240,-48-3 48,-243-4-133,-65-3 85,91 13-1,192 19 277,-322-31-11,1 3 0,-1 2 0,51 13 0,-74-16-16,1-1 0,-1-1 0,1-1 0,27-2 0,-2 0-118,93-1-132,84 1 172,-155 4-136,81 14 0,-73-7 149,-44-6-1911,1 1-3704,-22-1 428,-3 2-981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07.5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0 488 7993,'0'-3'289,"1"1"0,-1-1 0,1 0-1,-1 0 1,1 0 0,0 0 0,0 1 0,1-1 0,-1 0 0,0 1 0,1-1 0,-1 1 0,1 0 0,0-1 0,0 1 0,0 0-1,0 0 1,0 0 0,1 0 0,-1 1 0,0-1 0,1 0 0,4-1 0,7-3 35,-1 0 1,1 1-1,21-5 0,-25 8 86,45-10 157,0 3 1,65-2-1,-41 4 120,1336-75 3319,-1240 83-3860,917-17 837,-998 11-1014,700-48 552,-13-53-778,-165 20-31,-343 72 259,2 23 89,-54 0-257,60-6 74,87 3 278,90-6-87,-204 2-56,-78 3 65,-161-5-128,4-1-127,0 1 1,1 1 0,-1 1-1,25 6 1,-37-4-2157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08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660 0 7165,'-143'150'6453,"-75"68"-4053,148-152-2408,-100 103-3878,162-160 2938,1 0 0,0 0 0,0 1 0,1 0 0,0 0 0,-5 13 0,4 0-1028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0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1043 14393,'0'-2'401,"0"0"0,1 0-1,-1 0 1,1 0 0,0 0-1,-1 0 1,1 0-1,0 0 1,0 0 0,1 0-1,-1 0 1,0 0 0,3-2-1,25-24 157,-14 15-135,54-55-31,-2-3 0,-4-2 0,75-114 0,-127 169-291,-1-1 0,-1 0 1,-1-1-1,-1 0 0,0-1 1,-1 1-1,-2-1 0,0 0 1,1-25-1,-6 77-57,-9 44 0,2-22-34,-9 288 142,17-341-126,0 0 0,0 1 1,0-1-1,0 0 0,-1 1 1,1-1-1,0 0 0,0 0 1,0 1-1,0-1 0,0 0 1,0 0-1,0 1 0,0-1 1,0 0-1,0 0 1,1 1-1,-1-1 0,0 0 1,0 1-1,0-1 0,0 0 1,0 0-1,0 0 0,1 1 1,-1-1-1,0 0 0,0 0 1,0 1-1,0-1 1,1 0-1,-1 0 0,0 0 1,0 0-1,1 0 0,-1 1 1,0-1-1,9-9 206,6-20-309,-14 27 136,66-140-113,73-145 220,-92 200-129,69-97 0,-106 169-427,0 0 0,1 0 0,22-20 0,-29 31 104,0 0 1,0 1 0,0-1-1,1 1 1,-1 0-1,1 0 1,0 1 0,0 0-1,0 0 1,0 0-1,0 1 1,0-1 0,0 1-1,10 0 1,-7 2-631,0-1 0,0 1 1,0 0-1,0 1 0,0 0 0,0 1 1,0 0-1,15 7 0,14 12-3245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07T09:49:10.8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507 1 10185,'-89'141'7479,"12"8"-4465,-54 160-3514,56-127 623,38-97-1216,-12 25-3542,8 2-5268,33-89 7721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421F6-C515-0441-5FC3-0ED787D4C6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C06970-65DD-D853-D8D1-83BEC1CB23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272EDE-5B07-540D-7860-9F654DDB9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45248-2AEC-13C9-3C9D-E07C9DFE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5415C-43AB-592E-0611-4452EE439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77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7E5-F483-6DF9-973C-B8D063B8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9D141C-E3E1-040E-5747-C8390A4C0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A67B9-0F74-F2E0-EFB9-B61FF5BDB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2C3EA-7ACC-CDCA-88B1-3DA0177BA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A9D04-E458-29EB-D200-B3241066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0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12D606-7217-8796-E616-CFF5C8C789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532083-2365-A275-205D-A115E26A2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B7C6-EA9A-4EC5-CFAF-99472550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795F8-662C-9D64-3506-3DE90A363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2FC8-33C9-E899-A122-511F70F6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92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5FB-CC9B-DBAD-37E5-C8A497E8B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F130C-C37F-4040-CFCC-105C05C9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D0664-43DF-FF31-BD18-D736769E0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8A889-EFDE-F23D-1626-3D1DFD4C9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2CEF0-7160-10EB-FA70-2C26023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9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656C7-CBBD-9CDB-F687-7A47BAD9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72C7F-A152-E7CC-4CD7-FF40FC791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6B6CC-C0C8-B4D8-4E99-06CFA453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0ADED-069F-85CF-8E92-9459113D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34977-302A-623D-D2B7-910AFF3CB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903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68E6-1693-C36D-6BCC-4401DBCB6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9BE3D-5AFA-2A03-024C-5A67528FAB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03E24-06E0-1FA6-AE1B-DBEC3DEA3C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7BAF5-1944-C9DC-9B7D-939214258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51B92-DD19-BCE6-9D9C-F43DC5910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C0DD3-28E6-C8AD-916E-2B02CA64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74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F1179-D896-6170-E89C-3AFD80A4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2FCAD-8297-134A-0206-701837F0A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113AA-71D1-060E-6204-68C167F77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19467-A3DC-974B-CB5B-A8BD19E825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DB7F63-0D26-A7F3-5C5B-BD7A015DB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F332FE-7987-747B-9137-4F4DBAB6D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8ECF16-23CD-3395-6709-69402991B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E689F-DA0F-538A-8502-1570B6BDE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025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6245-DAC6-4B3B-2F0D-28E47C2E1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25554D-3C2E-EFC1-4C6A-1D60DA69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E5F3C-07E7-A701-B333-682C6616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36C35-9BF3-0FAA-F417-E7B19092A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923FE0-B8D9-C436-44F5-EB43AD48D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77451D-B1F8-6446-5495-CA86ECAAE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DF92E-2182-1C40-9CEF-0146C762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3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DE7C-9EA6-E719-D329-5AE27BF3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DF0B-F3BA-AADC-57D6-9E514DB130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60D6E4-416F-EC48-8D83-DFF1EE4BF3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9827C-6BC1-977A-5691-39AF8AB91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6F645-D342-5A15-4F04-F15DCEE0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97187-F68E-D1AF-F08E-D8D062DC7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4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CC59-AD84-A344-BAC4-A54F4B87C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B7C0D-0A70-6C2E-3736-78FB79C4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3A56B-6E54-677B-BDD0-6654482FD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107A5-644D-F40A-43BC-164AD6FF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DD8CA-D780-B86F-9AA7-A51A2A5A5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CF57-9E31-4A3F-469E-E28D80439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16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CDF99-D567-B09A-E6EB-A59C8F5E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BEDC-BBF3-4E39-5A8E-E47F2B6EB4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8586D-8526-42A2-C16D-1D2FD4A98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3A52AE-52F4-46BE-8082-9AD4097923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BBA13-9731-A9D2-8E48-AFF207C1A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8F741-3255-971F-CA34-0B20B4693F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24B8B-E7AD-4529-A9C8-B78F3C1F47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117" Type="http://schemas.openxmlformats.org/officeDocument/2006/relationships/image" Target="../media/image58.png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12" Type="http://schemas.openxmlformats.org/officeDocument/2006/relationships/customXml" Target="../ink/ink56.xml"/><Relationship Id="rId16" Type="http://schemas.openxmlformats.org/officeDocument/2006/relationships/customXml" Target="../ink/ink8.xml"/><Relationship Id="rId107" Type="http://schemas.openxmlformats.org/officeDocument/2006/relationships/image" Target="../media/image53.png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102" Type="http://schemas.openxmlformats.org/officeDocument/2006/relationships/customXml" Target="../ink/ink51.xml"/><Relationship Id="rId123" Type="http://schemas.openxmlformats.org/officeDocument/2006/relationships/image" Target="../media/image61.png"/><Relationship Id="rId128" Type="http://schemas.openxmlformats.org/officeDocument/2006/relationships/customXml" Target="../ink/ink64.xml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95" Type="http://schemas.openxmlformats.org/officeDocument/2006/relationships/image" Target="../media/image47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100" Type="http://schemas.openxmlformats.org/officeDocument/2006/relationships/customXml" Target="../ink/ink50.xml"/><Relationship Id="rId105" Type="http://schemas.openxmlformats.org/officeDocument/2006/relationships/image" Target="../media/image52.png"/><Relationship Id="rId113" Type="http://schemas.openxmlformats.org/officeDocument/2006/relationships/image" Target="../media/image56.png"/><Relationship Id="rId118" Type="http://schemas.openxmlformats.org/officeDocument/2006/relationships/customXml" Target="../ink/ink59.xml"/><Relationship Id="rId126" Type="http://schemas.openxmlformats.org/officeDocument/2006/relationships/customXml" Target="../ink/ink63.xml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93" Type="http://schemas.openxmlformats.org/officeDocument/2006/relationships/image" Target="../media/image46.png"/><Relationship Id="rId98" Type="http://schemas.openxmlformats.org/officeDocument/2006/relationships/customXml" Target="../ink/ink49.xml"/><Relationship Id="rId121" Type="http://schemas.openxmlformats.org/officeDocument/2006/relationships/image" Target="../media/image60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103" Type="http://schemas.openxmlformats.org/officeDocument/2006/relationships/image" Target="../media/image51.png"/><Relationship Id="rId108" Type="http://schemas.openxmlformats.org/officeDocument/2006/relationships/customXml" Target="../ink/ink54.xml"/><Relationship Id="rId116" Type="http://schemas.openxmlformats.org/officeDocument/2006/relationships/customXml" Target="../ink/ink58.xml"/><Relationship Id="rId124" Type="http://schemas.openxmlformats.org/officeDocument/2006/relationships/customXml" Target="../ink/ink62.xml"/><Relationship Id="rId129" Type="http://schemas.openxmlformats.org/officeDocument/2006/relationships/image" Target="../media/image64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96" Type="http://schemas.openxmlformats.org/officeDocument/2006/relationships/customXml" Target="../ink/ink48.xml"/><Relationship Id="rId111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6" Type="http://schemas.openxmlformats.org/officeDocument/2006/relationships/customXml" Target="../ink/ink53.xml"/><Relationship Id="rId114" Type="http://schemas.openxmlformats.org/officeDocument/2006/relationships/customXml" Target="../ink/ink57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94" Type="http://schemas.openxmlformats.org/officeDocument/2006/relationships/customXml" Target="../ink/ink47.xml"/><Relationship Id="rId99" Type="http://schemas.openxmlformats.org/officeDocument/2006/relationships/image" Target="../media/image49.png"/><Relationship Id="rId101" Type="http://schemas.openxmlformats.org/officeDocument/2006/relationships/image" Target="../media/image50.png"/><Relationship Id="rId122" Type="http://schemas.openxmlformats.org/officeDocument/2006/relationships/customXml" Target="../ink/ink61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109" Type="http://schemas.openxmlformats.org/officeDocument/2006/relationships/image" Target="../media/image54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97" Type="http://schemas.openxmlformats.org/officeDocument/2006/relationships/image" Target="../media/image48.png"/><Relationship Id="rId104" Type="http://schemas.openxmlformats.org/officeDocument/2006/relationships/customXml" Target="../ink/ink52.xml"/><Relationship Id="rId120" Type="http://schemas.openxmlformats.org/officeDocument/2006/relationships/customXml" Target="../ink/ink60.xml"/><Relationship Id="rId125" Type="http://schemas.openxmlformats.org/officeDocument/2006/relationships/image" Target="../media/image62.png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92" Type="http://schemas.openxmlformats.org/officeDocument/2006/relationships/customXml" Target="../ink/ink46.xml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110" Type="http://schemas.openxmlformats.org/officeDocument/2006/relationships/customXml" Target="../ink/ink55.xml"/><Relationship Id="rId115" Type="http://schemas.openxmlformats.org/officeDocument/2006/relationships/image" Target="../media/image57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7.xml"/><Relationship Id="rId117" Type="http://schemas.openxmlformats.org/officeDocument/2006/relationships/customXml" Target="../ink/ink127.xml"/><Relationship Id="rId21" Type="http://schemas.openxmlformats.org/officeDocument/2006/relationships/image" Target="../media/image500.png"/><Relationship Id="rId42" Type="http://schemas.openxmlformats.org/officeDocument/2006/relationships/customXml" Target="../ink/ink85.xml"/><Relationship Id="rId47" Type="http://schemas.openxmlformats.org/officeDocument/2006/relationships/image" Target="../media/image67.png"/><Relationship Id="rId63" Type="http://schemas.openxmlformats.org/officeDocument/2006/relationships/image" Target="../media/image71.png"/><Relationship Id="rId68" Type="http://schemas.openxmlformats.org/officeDocument/2006/relationships/customXml" Target="../ink/ink95.xml"/><Relationship Id="rId84" Type="http://schemas.openxmlformats.org/officeDocument/2006/relationships/customXml" Target="../ink/ink103.xml"/><Relationship Id="rId89" Type="http://schemas.openxmlformats.org/officeDocument/2006/relationships/image" Target="../media/image38.png"/><Relationship Id="rId112" Type="http://schemas.openxmlformats.org/officeDocument/2006/relationships/image" Target="../media/image63.png"/><Relationship Id="rId16" Type="http://schemas.openxmlformats.org/officeDocument/2006/relationships/customXml" Target="../ink/ink72.xml"/><Relationship Id="rId107" Type="http://schemas.openxmlformats.org/officeDocument/2006/relationships/customXml" Target="../ink/ink122.xml"/><Relationship Id="rId11" Type="http://schemas.openxmlformats.org/officeDocument/2006/relationships/image" Target="../media/image450.png"/><Relationship Id="rId24" Type="http://schemas.openxmlformats.org/officeDocument/2006/relationships/customXml" Target="../ink/ink76.xml"/><Relationship Id="rId32" Type="http://schemas.openxmlformats.org/officeDocument/2006/relationships/customXml" Target="../ink/ink80.xml"/><Relationship Id="rId37" Type="http://schemas.openxmlformats.org/officeDocument/2006/relationships/image" Target="../media/image580.png"/><Relationship Id="rId40" Type="http://schemas.openxmlformats.org/officeDocument/2006/relationships/customXml" Target="../ink/ink84.xml"/><Relationship Id="rId45" Type="http://schemas.openxmlformats.org/officeDocument/2006/relationships/image" Target="../media/image66.png"/><Relationship Id="rId58" Type="http://schemas.openxmlformats.org/officeDocument/2006/relationships/customXml" Target="../ink/ink90.xml"/><Relationship Id="rId66" Type="http://schemas.openxmlformats.org/officeDocument/2006/relationships/customXml" Target="../ink/ink94.xml"/><Relationship Id="rId74" Type="http://schemas.openxmlformats.org/officeDocument/2006/relationships/customXml" Target="../ink/ink98.xml"/><Relationship Id="rId79" Type="http://schemas.openxmlformats.org/officeDocument/2006/relationships/image" Target="../media/image79.png"/><Relationship Id="rId87" Type="http://schemas.openxmlformats.org/officeDocument/2006/relationships/image" Target="../media/image83.png"/><Relationship Id="rId102" Type="http://schemas.openxmlformats.org/officeDocument/2006/relationships/customXml" Target="../ink/ink117.xml"/><Relationship Id="rId110" Type="http://schemas.openxmlformats.org/officeDocument/2006/relationships/image" Target="../media/image62.png"/><Relationship Id="rId115" Type="http://schemas.openxmlformats.org/officeDocument/2006/relationships/customXml" Target="../ink/ink126.xml"/><Relationship Id="rId123" Type="http://schemas.openxmlformats.org/officeDocument/2006/relationships/customXml" Target="../ink/ink130.xml"/><Relationship Id="rId5" Type="http://schemas.openxmlformats.org/officeDocument/2006/relationships/image" Target="../media/image420.png"/><Relationship Id="rId61" Type="http://schemas.openxmlformats.org/officeDocument/2006/relationships/image" Target="../media/image70.png"/><Relationship Id="rId82" Type="http://schemas.openxmlformats.org/officeDocument/2006/relationships/customXml" Target="../ink/ink102.xml"/><Relationship Id="rId90" Type="http://schemas.openxmlformats.org/officeDocument/2006/relationships/customXml" Target="../ink/ink106.xml"/><Relationship Id="rId95" Type="http://schemas.openxmlformats.org/officeDocument/2006/relationships/customXml" Target="../ink/ink110.xml"/><Relationship Id="rId19" Type="http://schemas.openxmlformats.org/officeDocument/2006/relationships/image" Target="../media/image490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530.png"/><Relationship Id="rId30" Type="http://schemas.openxmlformats.org/officeDocument/2006/relationships/customXml" Target="../ink/ink79.xml"/><Relationship Id="rId35" Type="http://schemas.openxmlformats.org/officeDocument/2006/relationships/image" Target="../media/image570.png"/><Relationship Id="rId43" Type="http://schemas.openxmlformats.org/officeDocument/2006/relationships/image" Target="../media/image65.png"/><Relationship Id="rId48" Type="http://schemas.openxmlformats.org/officeDocument/2006/relationships/customXml" Target="../ink/ink88.xml"/><Relationship Id="rId64" Type="http://schemas.openxmlformats.org/officeDocument/2006/relationships/customXml" Target="../ink/ink93.xml"/><Relationship Id="rId69" Type="http://schemas.openxmlformats.org/officeDocument/2006/relationships/image" Target="../media/image74.png"/><Relationship Id="rId77" Type="http://schemas.openxmlformats.org/officeDocument/2006/relationships/image" Target="../media/image78.png"/><Relationship Id="rId100" Type="http://schemas.openxmlformats.org/officeDocument/2006/relationships/customXml" Target="../ink/ink115.xml"/><Relationship Id="rId105" Type="http://schemas.openxmlformats.org/officeDocument/2006/relationships/customXml" Target="../ink/ink120.xml"/><Relationship Id="rId113" Type="http://schemas.openxmlformats.org/officeDocument/2006/relationships/customXml" Target="../ink/ink125.xml"/><Relationship Id="rId118" Type="http://schemas.openxmlformats.org/officeDocument/2006/relationships/image" Target="../media/image85.png"/><Relationship Id="rId126" Type="http://schemas.openxmlformats.org/officeDocument/2006/relationships/image" Target="../media/image89.png"/><Relationship Id="rId8" Type="http://schemas.openxmlformats.org/officeDocument/2006/relationships/customXml" Target="../ink/ink68.xml"/><Relationship Id="rId72" Type="http://schemas.openxmlformats.org/officeDocument/2006/relationships/customXml" Target="../ink/ink97.xml"/><Relationship Id="rId80" Type="http://schemas.openxmlformats.org/officeDocument/2006/relationships/customXml" Target="../ink/ink101.xml"/><Relationship Id="rId85" Type="http://schemas.openxmlformats.org/officeDocument/2006/relationships/image" Target="../media/image82.png"/><Relationship Id="rId93" Type="http://schemas.openxmlformats.org/officeDocument/2006/relationships/customXml" Target="../ink/ink108.xml"/><Relationship Id="rId98" Type="http://schemas.openxmlformats.org/officeDocument/2006/relationships/customXml" Target="../ink/ink113.xml"/><Relationship Id="rId121" Type="http://schemas.openxmlformats.org/officeDocument/2006/relationships/customXml" Target="../ink/ink129.xml"/><Relationship Id="rId3" Type="http://schemas.openxmlformats.org/officeDocument/2006/relationships/image" Target="../media/image410.png"/><Relationship Id="rId12" Type="http://schemas.openxmlformats.org/officeDocument/2006/relationships/customXml" Target="../ink/ink70.xml"/><Relationship Id="rId17" Type="http://schemas.openxmlformats.org/officeDocument/2006/relationships/image" Target="../media/image480.png"/><Relationship Id="rId25" Type="http://schemas.openxmlformats.org/officeDocument/2006/relationships/image" Target="../media/image520.png"/><Relationship Id="rId33" Type="http://schemas.openxmlformats.org/officeDocument/2006/relationships/image" Target="../media/image560.png"/><Relationship Id="rId38" Type="http://schemas.openxmlformats.org/officeDocument/2006/relationships/customXml" Target="../ink/ink83.xml"/><Relationship Id="rId46" Type="http://schemas.openxmlformats.org/officeDocument/2006/relationships/customXml" Target="../ink/ink87.xml"/><Relationship Id="rId59" Type="http://schemas.openxmlformats.org/officeDocument/2006/relationships/image" Target="../media/image69.png"/><Relationship Id="rId67" Type="http://schemas.openxmlformats.org/officeDocument/2006/relationships/image" Target="../media/image73.png"/><Relationship Id="rId103" Type="http://schemas.openxmlformats.org/officeDocument/2006/relationships/customXml" Target="../ink/ink118.xml"/><Relationship Id="rId108" Type="http://schemas.openxmlformats.org/officeDocument/2006/relationships/image" Target="../media/image61.png"/><Relationship Id="rId116" Type="http://schemas.openxmlformats.org/officeDocument/2006/relationships/image" Target="../media/image84.png"/><Relationship Id="rId124" Type="http://schemas.openxmlformats.org/officeDocument/2006/relationships/image" Target="../media/image88.png"/><Relationship Id="rId20" Type="http://schemas.openxmlformats.org/officeDocument/2006/relationships/customXml" Target="../ink/ink74.xml"/><Relationship Id="rId41" Type="http://schemas.openxmlformats.org/officeDocument/2006/relationships/image" Target="../media/image600.png"/><Relationship Id="rId62" Type="http://schemas.openxmlformats.org/officeDocument/2006/relationships/customXml" Target="../ink/ink92.xml"/><Relationship Id="rId70" Type="http://schemas.openxmlformats.org/officeDocument/2006/relationships/customXml" Target="../ink/ink96.xml"/><Relationship Id="rId75" Type="http://schemas.openxmlformats.org/officeDocument/2006/relationships/image" Target="../media/image77.png"/><Relationship Id="rId83" Type="http://schemas.openxmlformats.org/officeDocument/2006/relationships/image" Target="../media/image81.png"/><Relationship Id="rId88" Type="http://schemas.openxmlformats.org/officeDocument/2006/relationships/customXml" Target="../ink/ink105.xml"/><Relationship Id="rId91" Type="http://schemas.openxmlformats.org/officeDocument/2006/relationships/image" Target="../media/image40.png"/><Relationship Id="rId96" Type="http://schemas.openxmlformats.org/officeDocument/2006/relationships/customXml" Target="../ink/ink111.xml"/><Relationship Id="rId111" Type="http://schemas.openxmlformats.org/officeDocument/2006/relationships/customXml" Target="../ink/ink12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67.xml"/><Relationship Id="rId15" Type="http://schemas.openxmlformats.org/officeDocument/2006/relationships/image" Target="../media/image470.png"/><Relationship Id="rId23" Type="http://schemas.openxmlformats.org/officeDocument/2006/relationships/image" Target="../media/image510.png"/><Relationship Id="rId28" Type="http://schemas.openxmlformats.org/officeDocument/2006/relationships/customXml" Target="../ink/ink78.xml"/><Relationship Id="rId36" Type="http://schemas.openxmlformats.org/officeDocument/2006/relationships/customXml" Target="../ink/ink82.xml"/><Relationship Id="rId49" Type="http://schemas.openxmlformats.org/officeDocument/2006/relationships/image" Target="../media/image68.png"/><Relationship Id="rId57" Type="http://schemas.openxmlformats.org/officeDocument/2006/relationships/image" Target="../media/image680.png"/><Relationship Id="rId106" Type="http://schemas.openxmlformats.org/officeDocument/2006/relationships/customXml" Target="../ink/ink121.xml"/><Relationship Id="rId114" Type="http://schemas.openxmlformats.org/officeDocument/2006/relationships/image" Target="../media/image64.png"/><Relationship Id="rId119" Type="http://schemas.openxmlformats.org/officeDocument/2006/relationships/customXml" Target="../ink/ink128.xml"/><Relationship Id="rId10" Type="http://schemas.openxmlformats.org/officeDocument/2006/relationships/customXml" Target="../ink/ink69.xml"/><Relationship Id="rId31" Type="http://schemas.openxmlformats.org/officeDocument/2006/relationships/image" Target="../media/image550.png"/><Relationship Id="rId44" Type="http://schemas.openxmlformats.org/officeDocument/2006/relationships/customXml" Target="../ink/ink86.xml"/><Relationship Id="rId60" Type="http://schemas.openxmlformats.org/officeDocument/2006/relationships/customXml" Target="../ink/ink91.xml"/><Relationship Id="rId65" Type="http://schemas.openxmlformats.org/officeDocument/2006/relationships/image" Target="../media/image72.png"/><Relationship Id="rId73" Type="http://schemas.openxmlformats.org/officeDocument/2006/relationships/image" Target="../media/image76.png"/><Relationship Id="rId78" Type="http://schemas.openxmlformats.org/officeDocument/2006/relationships/customXml" Target="../ink/ink100.xml"/><Relationship Id="rId81" Type="http://schemas.openxmlformats.org/officeDocument/2006/relationships/image" Target="../media/image80.png"/><Relationship Id="rId86" Type="http://schemas.openxmlformats.org/officeDocument/2006/relationships/customXml" Target="../ink/ink104.xml"/><Relationship Id="rId94" Type="http://schemas.openxmlformats.org/officeDocument/2006/relationships/customXml" Target="../ink/ink109.xml"/><Relationship Id="rId99" Type="http://schemas.openxmlformats.org/officeDocument/2006/relationships/customXml" Target="../ink/ink114.xml"/><Relationship Id="rId101" Type="http://schemas.openxmlformats.org/officeDocument/2006/relationships/customXml" Target="../ink/ink116.xml"/><Relationship Id="rId122" Type="http://schemas.openxmlformats.org/officeDocument/2006/relationships/image" Target="../media/image87.png"/><Relationship Id="rId4" Type="http://schemas.openxmlformats.org/officeDocument/2006/relationships/customXml" Target="../ink/ink66.xml"/><Relationship Id="rId9" Type="http://schemas.openxmlformats.org/officeDocument/2006/relationships/image" Target="../media/image440.png"/><Relationship Id="rId13" Type="http://schemas.openxmlformats.org/officeDocument/2006/relationships/image" Target="../media/image460.png"/><Relationship Id="rId18" Type="http://schemas.openxmlformats.org/officeDocument/2006/relationships/customXml" Target="../ink/ink73.xml"/><Relationship Id="rId39" Type="http://schemas.openxmlformats.org/officeDocument/2006/relationships/image" Target="../media/image590.png"/><Relationship Id="rId109" Type="http://schemas.openxmlformats.org/officeDocument/2006/relationships/customXml" Target="../ink/ink123.xml"/><Relationship Id="rId34" Type="http://schemas.openxmlformats.org/officeDocument/2006/relationships/customXml" Target="../ink/ink81.xml"/><Relationship Id="rId50" Type="http://schemas.openxmlformats.org/officeDocument/2006/relationships/customXml" Target="../ink/ink89.xml"/><Relationship Id="rId76" Type="http://schemas.openxmlformats.org/officeDocument/2006/relationships/customXml" Target="../ink/ink99.xml"/><Relationship Id="rId97" Type="http://schemas.openxmlformats.org/officeDocument/2006/relationships/customXml" Target="../ink/ink112.xml"/><Relationship Id="rId104" Type="http://schemas.openxmlformats.org/officeDocument/2006/relationships/customXml" Target="../ink/ink119.xml"/><Relationship Id="rId120" Type="http://schemas.openxmlformats.org/officeDocument/2006/relationships/image" Target="../media/image86.png"/><Relationship Id="rId125" Type="http://schemas.openxmlformats.org/officeDocument/2006/relationships/customXml" Target="../ink/ink131.xml"/><Relationship Id="rId7" Type="http://schemas.openxmlformats.org/officeDocument/2006/relationships/image" Target="../media/image430.png"/><Relationship Id="rId71" Type="http://schemas.openxmlformats.org/officeDocument/2006/relationships/image" Target="../media/image75.png"/><Relationship Id="rId92" Type="http://schemas.openxmlformats.org/officeDocument/2006/relationships/customXml" Target="../ink/ink107.xml"/><Relationship Id="rId2" Type="http://schemas.openxmlformats.org/officeDocument/2006/relationships/customXml" Target="../ink/ink65.xml"/><Relationship Id="rId29" Type="http://schemas.openxmlformats.org/officeDocument/2006/relationships/image" Target="../media/image540.png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44.xml"/><Relationship Id="rId117" Type="http://schemas.openxmlformats.org/officeDocument/2006/relationships/image" Target="../media/image60.png"/><Relationship Id="rId21" Type="http://schemas.openxmlformats.org/officeDocument/2006/relationships/image" Target="../media/image93.png"/><Relationship Id="rId42" Type="http://schemas.openxmlformats.org/officeDocument/2006/relationships/customXml" Target="../ink/ink152.xml"/><Relationship Id="rId47" Type="http://schemas.openxmlformats.org/officeDocument/2006/relationships/image" Target="../media/image105.png"/><Relationship Id="rId84" Type="http://schemas.openxmlformats.org/officeDocument/2006/relationships/customXml" Target="../ink/ink170.xml"/><Relationship Id="rId89" Type="http://schemas.openxmlformats.org/officeDocument/2006/relationships/image" Target="../media/image41.png"/><Relationship Id="rId112" Type="http://schemas.openxmlformats.org/officeDocument/2006/relationships/customXml" Target="../ink/ink184.xml"/><Relationship Id="rId133" Type="http://schemas.openxmlformats.org/officeDocument/2006/relationships/image" Target="../media/image124.png"/><Relationship Id="rId16" Type="http://schemas.openxmlformats.org/officeDocument/2006/relationships/customXml" Target="../ink/ink139.xml"/><Relationship Id="rId107" Type="http://schemas.openxmlformats.org/officeDocument/2006/relationships/image" Target="../media/image55.png"/><Relationship Id="rId11" Type="http://schemas.openxmlformats.org/officeDocument/2006/relationships/image" Target="../media/image880.png"/><Relationship Id="rId32" Type="http://schemas.openxmlformats.org/officeDocument/2006/relationships/customXml" Target="../ink/ink147.xml"/><Relationship Id="rId37" Type="http://schemas.openxmlformats.org/officeDocument/2006/relationships/image" Target="../media/image69.png"/><Relationship Id="rId53" Type="http://schemas.openxmlformats.org/officeDocument/2006/relationships/image" Target="../media/image108.png"/><Relationship Id="rId58" Type="http://schemas.openxmlformats.org/officeDocument/2006/relationships/customXml" Target="../ink/ink160.xml"/><Relationship Id="rId74" Type="http://schemas.openxmlformats.org/officeDocument/2006/relationships/customXml" Target="../ink/ink165.xml"/><Relationship Id="rId79" Type="http://schemas.openxmlformats.org/officeDocument/2006/relationships/image" Target="../media/image121.png"/><Relationship Id="rId102" Type="http://schemas.openxmlformats.org/officeDocument/2006/relationships/customXml" Target="../ink/ink179.xml"/><Relationship Id="rId123" Type="http://schemas.openxmlformats.org/officeDocument/2006/relationships/image" Target="../media/image63.png"/><Relationship Id="rId128" Type="http://schemas.openxmlformats.org/officeDocument/2006/relationships/customXml" Target="../ink/ink192.xml"/><Relationship Id="rId5" Type="http://schemas.openxmlformats.org/officeDocument/2006/relationships/image" Target="../media/image850.png"/><Relationship Id="rId90" Type="http://schemas.openxmlformats.org/officeDocument/2006/relationships/customXml" Target="../ink/ink173.xml"/><Relationship Id="rId95" Type="http://schemas.openxmlformats.org/officeDocument/2006/relationships/image" Target="../media/image44.png"/><Relationship Id="rId19" Type="http://schemas.openxmlformats.org/officeDocument/2006/relationships/image" Target="../media/image92.png"/><Relationship Id="rId14" Type="http://schemas.openxmlformats.org/officeDocument/2006/relationships/customXml" Target="../ink/ink138.xml"/><Relationship Id="rId22" Type="http://schemas.openxmlformats.org/officeDocument/2006/relationships/customXml" Target="../ink/ink142.xml"/><Relationship Id="rId27" Type="http://schemas.openxmlformats.org/officeDocument/2006/relationships/image" Target="../media/image96.png"/><Relationship Id="rId30" Type="http://schemas.openxmlformats.org/officeDocument/2006/relationships/customXml" Target="../ink/ink146.xml"/><Relationship Id="rId35" Type="http://schemas.openxmlformats.org/officeDocument/2006/relationships/image" Target="../media/image100.png"/><Relationship Id="rId43" Type="http://schemas.openxmlformats.org/officeDocument/2006/relationships/image" Target="../media/image103.png"/><Relationship Id="rId48" Type="http://schemas.openxmlformats.org/officeDocument/2006/relationships/customXml" Target="../ink/ink155.xml"/><Relationship Id="rId56" Type="http://schemas.openxmlformats.org/officeDocument/2006/relationships/customXml" Target="../ink/ink159.xml"/><Relationship Id="rId69" Type="http://schemas.openxmlformats.org/officeDocument/2006/relationships/image" Target="../media/image116.png"/><Relationship Id="rId77" Type="http://schemas.openxmlformats.org/officeDocument/2006/relationships/image" Target="../media/image120.png"/><Relationship Id="rId100" Type="http://schemas.openxmlformats.org/officeDocument/2006/relationships/customXml" Target="../ink/ink178.xml"/><Relationship Id="rId105" Type="http://schemas.openxmlformats.org/officeDocument/2006/relationships/image" Target="../media/image54.png"/><Relationship Id="rId113" Type="http://schemas.openxmlformats.org/officeDocument/2006/relationships/image" Target="../media/image58.png"/><Relationship Id="rId118" Type="http://schemas.openxmlformats.org/officeDocument/2006/relationships/customXml" Target="../ink/ink187.xml"/><Relationship Id="rId126" Type="http://schemas.openxmlformats.org/officeDocument/2006/relationships/customXml" Target="../ink/ink191.xml"/><Relationship Id="rId134" Type="http://schemas.openxmlformats.org/officeDocument/2006/relationships/customXml" Target="../ink/ink195.xml"/><Relationship Id="rId8" Type="http://schemas.openxmlformats.org/officeDocument/2006/relationships/customXml" Target="../ink/ink135.xml"/><Relationship Id="rId51" Type="http://schemas.openxmlformats.org/officeDocument/2006/relationships/image" Target="../media/image107.png"/><Relationship Id="rId72" Type="http://schemas.openxmlformats.org/officeDocument/2006/relationships/customXml" Target="../ink/ink164.xml"/><Relationship Id="rId80" Type="http://schemas.openxmlformats.org/officeDocument/2006/relationships/customXml" Target="../ink/ink168.xml"/><Relationship Id="rId85" Type="http://schemas.openxmlformats.org/officeDocument/2006/relationships/image" Target="../media/image38.png"/><Relationship Id="rId93" Type="http://schemas.openxmlformats.org/officeDocument/2006/relationships/image" Target="../media/image43.png"/><Relationship Id="rId98" Type="http://schemas.openxmlformats.org/officeDocument/2006/relationships/customXml" Target="../ink/ink177.xml"/><Relationship Id="rId121" Type="http://schemas.openxmlformats.org/officeDocument/2006/relationships/image" Target="../media/image62.png"/><Relationship Id="rId3" Type="http://schemas.openxmlformats.org/officeDocument/2006/relationships/image" Target="../media/image840.png"/><Relationship Id="rId12" Type="http://schemas.openxmlformats.org/officeDocument/2006/relationships/customXml" Target="../ink/ink137.xml"/><Relationship Id="rId17" Type="http://schemas.openxmlformats.org/officeDocument/2006/relationships/image" Target="../media/image91.png"/><Relationship Id="rId25" Type="http://schemas.openxmlformats.org/officeDocument/2006/relationships/image" Target="../media/image95.png"/><Relationship Id="rId33" Type="http://schemas.openxmlformats.org/officeDocument/2006/relationships/image" Target="../media/image99.png"/><Relationship Id="rId38" Type="http://schemas.openxmlformats.org/officeDocument/2006/relationships/customXml" Target="../ink/ink150.xml"/><Relationship Id="rId46" Type="http://schemas.openxmlformats.org/officeDocument/2006/relationships/customXml" Target="../ink/ink154.xml"/><Relationship Id="rId59" Type="http://schemas.openxmlformats.org/officeDocument/2006/relationships/image" Target="../media/image111.png"/><Relationship Id="rId103" Type="http://schemas.openxmlformats.org/officeDocument/2006/relationships/image" Target="../media/image53.png"/><Relationship Id="rId108" Type="http://schemas.openxmlformats.org/officeDocument/2006/relationships/customXml" Target="../ink/ink182.xml"/><Relationship Id="rId116" Type="http://schemas.openxmlformats.org/officeDocument/2006/relationships/customXml" Target="../ink/ink186.xml"/><Relationship Id="rId124" Type="http://schemas.openxmlformats.org/officeDocument/2006/relationships/customXml" Target="../ink/ink190.xml"/><Relationship Id="rId129" Type="http://schemas.openxmlformats.org/officeDocument/2006/relationships/image" Target="../media/image114.png"/><Relationship Id="rId137" Type="http://schemas.openxmlformats.org/officeDocument/2006/relationships/image" Target="../media/image126.png"/><Relationship Id="rId20" Type="http://schemas.openxmlformats.org/officeDocument/2006/relationships/customXml" Target="../ink/ink141.xml"/><Relationship Id="rId41" Type="http://schemas.openxmlformats.org/officeDocument/2006/relationships/image" Target="../media/image102.png"/><Relationship Id="rId54" Type="http://schemas.openxmlformats.org/officeDocument/2006/relationships/customXml" Target="../ink/ink158.xml"/><Relationship Id="rId62" Type="http://schemas.openxmlformats.org/officeDocument/2006/relationships/customXml" Target="../ink/ink162.xml"/><Relationship Id="rId70" Type="http://schemas.openxmlformats.org/officeDocument/2006/relationships/customXml" Target="../ink/ink163.xml"/><Relationship Id="rId75" Type="http://schemas.openxmlformats.org/officeDocument/2006/relationships/image" Target="../media/image119.png"/><Relationship Id="rId83" Type="http://schemas.openxmlformats.org/officeDocument/2006/relationships/image" Target="../media/image123.png"/><Relationship Id="rId88" Type="http://schemas.openxmlformats.org/officeDocument/2006/relationships/customXml" Target="../ink/ink172.xml"/><Relationship Id="rId91" Type="http://schemas.openxmlformats.org/officeDocument/2006/relationships/image" Target="../media/image42.png"/><Relationship Id="rId96" Type="http://schemas.openxmlformats.org/officeDocument/2006/relationships/customXml" Target="../ink/ink176.xml"/><Relationship Id="rId111" Type="http://schemas.openxmlformats.org/officeDocument/2006/relationships/image" Target="../media/image57.png"/><Relationship Id="rId132" Type="http://schemas.openxmlformats.org/officeDocument/2006/relationships/customXml" Target="../ink/ink19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34.xml"/><Relationship Id="rId15" Type="http://schemas.openxmlformats.org/officeDocument/2006/relationships/image" Target="../media/image90.png"/><Relationship Id="rId23" Type="http://schemas.openxmlformats.org/officeDocument/2006/relationships/image" Target="../media/image94.png"/><Relationship Id="rId28" Type="http://schemas.openxmlformats.org/officeDocument/2006/relationships/customXml" Target="../ink/ink145.xml"/><Relationship Id="rId36" Type="http://schemas.openxmlformats.org/officeDocument/2006/relationships/customXml" Target="../ink/ink149.xml"/><Relationship Id="rId49" Type="http://schemas.openxmlformats.org/officeDocument/2006/relationships/image" Target="../media/image106.png"/><Relationship Id="rId57" Type="http://schemas.openxmlformats.org/officeDocument/2006/relationships/image" Target="../media/image110.png"/><Relationship Id="rId106" Type="http://schemas.openxmlformats.org/officeDocument/2006/relationships/customXml" Target="../ink/ink181.xml"/><Relationship Id="rId114" Type="http://schemas.openxmlformats.org/officeDocument/2006/relationships/customXml" Target="../ink/ink185.xml"/><Relationship Id="rId119" Type="http://schemas.openxmlformats.org/officeDocument/2006/relationships/image" Target="../media/image61.png"/><Relationship Id="rId127" Type="http://schemas.openxmlformats.org/officeDocument/2006/relationships/image" Target="../media/image113.png"/><Relationship Id="rId10" Type="http://schemas.openxmlformats.org/officeDocument/2006/relationships/customXml" Target="../ink/ink136.xml"/><Relationship Id="rId31" Type="http://schemas.openxmlformats.org/officeDocument/2006/relationships/image" Target="../media/image98.png"/><Relationship Id="rId44" Type="http://schemas.openxmlformats.org/officeDocument/2006/relationships/customXml" Target="../ink/ink153.xml"/><Relationship Id="rId52" Type="http://schemas.openxmlformats.org/officeDocument/2006/relationships/customXml" Target="../ink/ink157.xml"/><Relationship Id="rId60" Type="http://schemas.openxmlformats.org/officeDocument/2006/relationships/customXml" Target="../ink/ink161.xml"/><Relationship Id="rId73" Type="http://schemas.openxmlformats.org/officeDocument/2006/relationships/image" Target="../media/image118.png"/><Relationship Id="rId78" Type="http://schemas.openxmlformats.org/officeDocument/2006/relationships/customXml" Target="../ink/ink167.xml"/><Relationship Id="rId81" Type="http://schemas.openxmlformats.org/officeDocument/2006/relationships/image" Target="../media/image122.png"/><Relationship Id="rId86" Type="http://schemas.openxmlformats.org/officeDocument/2006/relationships/customXml" Target="../ink/ink171.xml"/><Relationship Id="rId94" Type="http://schemas.openxmlformats.org/officeDocument/2006/relationships/customXml" Target="../ink/ink175.xml"/><Relationship Id="rId99" Type="http://schemas.openxmlformats.org/officeDocument/2006/relationships/image" Target="../media/image46.png"/><Relationship Id="rId101" Type="http://schemas.openxmlformats.org/officeDocument/2006/relationships/image" Target="../media/image47.png"/><Relationship Id="rId122" Type="http://schemas.openxmlformats.org/officeDocument/2006/relationships/customXml" Target="../ink/ink189.xml"/><Relationship Id="rId130" Type="http://schemas.openxmlformats.org/officeDocument/2006/relationships/customXml" Target="../ink/ink193.xml"/><Relationship Id="rId135" Type="http://schemas.openxmlformats.org/officeDocument/2006/relationships/image" Target="../media/image125.png"/><Relationship Id="rId4" Type="http://schemas.openxmlformats.org/officeDocument/2006/relationships/customXml" Target="../ink/ink133.xml"/><Relationship Id="rId9" Type="http://schemas.openxmlformats.org/officeDocument/2006/relationships/image" Target="../media/image870.png"/><Relationship Id="rId13" Type="http://schemas.openxmlformats.org/officeDocument/2006/relationships/image" Target="../media/image890.png"/><Relationship Id="rId18" Type="http://schemas.openxmlformats.org/officeDocument/2006/relationships/customXml" Target="../ink/ink140.xml"/><Relationship Id="rId39" Type="http://schemas.openxmlformats.org/officeDocument/2006/relationships/image" Target="../media/image101.png"/><Relationship Id="rId109" Type="http://schemas.openxmlformats.org/officeDocument/2006/relationships/image" Target="../media/image56.png"/><Relationship Id="rId34" Type="http://schemas.openxmlformats.org/officeDocument/2006/relationships/customXml" Target="../ink/ink148.xml"/><Relationship Id="rId50" Type="http://schemas.openxmlformats.org/officeDocument/2006/relationships/customXml" Target="../ink/ink156.xml"/><Relationship Id="rId55" Type="http://schemas.openxmlformats.org/officeDocument/2006/relationships/image" Target="../media/image109.png"/><Relationship Id="rId76" Type="http://schemas.openxmlformats.org/officeDocument/2006/relationships/customXml" Target="../ink/ink166.xml"/><Relationship Id="rId97" Type="http://schemas.openxmlformats.org/officeDocument/2006/relationships/image" Target="../media/image45.png"/><Relationship Id="rId104" Type="http://schemas.openxmlformats.org/officeDocument/2006/relationships/customXml" Target="../ink/ink180.xml"/><Relationship Id="rId120" Type="http://schemas.openxmlformats.org/officeDocument/2006/relationships/customXml" Target="../ink/ink188.xml"/><Relationship Id="rId125" Type="http://schemas.openxmlformats.org/officeDocument/2006/relationships/image" Target="../media/image64.png"/><Relationship Id="rId7" Type="http://schemas.openxmlformats.org/officeDocument/2006/relationships/image" Target="../media/image860.png"/><Relationship Id="rId71" Type="http://schemas.openxmlformats.org/officeDocument/2006/relationships/image" Target="../media/image117.png"/><Relationship Id="rId92" Type="http://schemas.openxmlformats.org/officeDocument/2006/relationships/customXml" Target="../ink/ink174.xml"/><Relationship Id="rId2" Type="http://schemas.openxmlformats.org/officeDocument/2006/relationships/customXml" Target="../ink/ink132.xml"/><Relationship Id="rId29" Type="http://schemas.openxmlformats.org/officeDocument/2006/relationships/image" Target="../media/image97.png"/><Relationship Id="rId24" Type="http://schemas.openxmlformats.org/officeDocument/2006/relationships/customXml" Target="../ink/ink143.xml"/><Relationship Id="rId40" Type="http://schemas.openxmlformats.org/officeDocument/2006/relationships/customXml" Target="../ink/ink151.xml"/><Relationship Id="rId45" Type="http://schemas.openxmlformats.org/officeDocument/2006/relationships/image" Target="../media/image104.png"/><Relationship Id="rId87" Type="http://schemas.openxmlformats.org/officeDocument/2006/relationships/image" Target="../media/image40.png"/><Relationship Id="rId110" Type="http://schemas.openxmlformats.org/officeDocument/2006/relationships/customXml" Target="../ink/ink183.xml"/><Relationship Id="rId115" Type="http://schemas.openxmlformats.org/officeDocument/2006/relationships/image" Target="../media/image59.png"/><Relationship Id="rId131" Type="http://schemas.openxmlformats.org/officeDocument/2006/relationships/image" Target="../media/image115.png"/><Relationship Id="rId136" Type="http://schemas.openxmlformats.org/officeDocument/2006/relationships/customXml" Target="../ink/ink196.xml"/><Relationship Id="rId61" Type="http://schemas.openxmlformats.org/officeDocument/2006/relationships/image" Target="../media/image112.png"/><Relationship Id="rId82" Type="http://schemas.openxmlformats.org/officeDocument/2006/relationships/customXml" Target="../ink/ink169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9.xml"/><Relationship Id="rId117" Type="http://schemas.openxmlformats.org/officeDocument/2006/relationships/image" Target="../media/image58.png"/><Relationship Id="rId21" Type="http://schemas.openxmlformats.org/officeDocument/2006/relationships/image" Target="../media/image133.png"/><Relationship Id="rId42" Type="http://schemas.openxmlformats.org/officeDocument/2006/relationships/customXml" Target="../ink/ink217.xml"/><Relationship Id="rId47" Type="http://schemas.openxmlformats.org/officeDocument/2006/relationships/image" Target="../media/image146.png"/><Relationship Id="rId63" Type="http://schemas.openxmlformats.org/officeDocument/2006/relationships/image" Target="../media/image154.png"/><Relationship Id="rId68" Type="http://schemas.openxmlformats.org/officeDocument/2006/relationships/customXml" Target="../ink/ink230.xml"/><Relationship Id="rId89" Type="http://schemas.openxmlformats.org/officeDocument/2006/relationships/image" Target="../media/image38.png"/><Relationship Id="rId112" Type="http://schemas.openxmlformats.org/officeDocument/2006/relationships/customXml" Target="../ink/ink249.xml"/><Relationship Id="rId133" Type="http://schemas.openxmlformats.org/officeDocument/2006/relationships/image" Target="../media/image163.png"/><Relationship Id="rId138" Type="http://schemas.openxmlformats.org/officeDocument/2006/relationships/customXml" Target="../ink/ink262.xml"/><Relationship Id="rId16" Type="http://schemas.openxmlformats.org/officeDocument/2006/relationships/customXml" Target="../ink/ink204.xml"/><Relationship Id="rId107" Type="http://schemas.openxmlformats.org/officeDocument/2006/relationships/image" Target="../media/image53.png"/><Relationship Id="rId11" Type="http://schemas.openxmlformats.org/officeDocument/2006/relationships/image" Target="../media/image128.png"/><Relationship Id="rId32" Type="http://schemas.openxmlformats.org/officeDocument/2006/relationships/customXml" Target="../ink/ink212.xml"/><Relationship Id="rId37" Type="http://schemas.openxmlformats.org/officeDocument/2006/relationships/image" Target="../media/image141.png"/><Relationship Id="rId53" Type="http://schemas.openxmlformats.org/officeDocument/2006/relationships/image" Target="../media/image149.png"/><Relationship Id="rId58" Type="http://schemas.openxmlformats.org/officeDocument/2006/relationships/customXml" Target="../ink/ink225.xml"/><Relationship Id="rId74" Type="http://schemas.openxmlformats.org/officeDocument/2006/relationships/customXml" Target="../ink/ink232.xml"/><Relationship Id="rId79" Type="http://schemas.openxmlformats.org/officeDocument/2006/relationships/image" Target="../media/image162.png"/><Relationship Id="rId102" Type="http://schemas.openxmlformats.org/officeDocument/2006/relationships/customXml" Target="../ink/ink244.xml"/><Relationship Id="rId123" Type="http://schemas.openxmlformats.org/officeDocument/2006/relationships/image" Target="../media/image61.png"/><Relationship Id="rId128" Type="http://schemas.openxmlformats.org/officeDocument/2006/relationships/customXml" Target="../ink/ink257.xml"/><Relationship Id="rId5" Type="http://schemas.openxmlformats.org/officeDocument/2006/relationships/image" Target="../media/image1250.png"/><Relationship Id="rId90" Type="http://schemas.openxmlformats.org/officeDocument/2006/relationships/customXml" Target="../ink/ink238.xml"/><Relationship Id="rId95" Type="http://schemas.openxmlformats.org/officeDocument/2006/relationships/image" Target="../media/image42.png"/><Relationship Id="rId14" Type="http://schemas.openxmlformats.org/officeDocument/2006/relationships/customXml" Target="../ink/ink203.xml"/><Relationship Id="rId22" Type="http://schemas.openxmlformats.org/officeDocument/2006/relationships/customXml" Target="../ink/ink207.xml"/><Relationship Id="rId27" Type="http://schemas.openxmlformats.org/officeDocument/2006/relationships/image" Target="../media/image136.png"/><Relationship Id="rId30" Type="http://schemas.openxmlformats.org/officeDocument/2006/relationships/customXml" Target="../ink/ink211.xml"/><Relationship Id="rId35" Type="http://schemas.openxmlformats.org/officeDocument/2006/relationships/image" Target="../media/image140.png"/><Relationship Id="rId43" Type="http://schemas.openxmlformats.org/officeDocument/2006/relationships/image" Target="../media/image144.png"/><Relationship Id="rId48" Type="http://schemas.openxmlformats.org/officeDocument/2006/relationships/customXml" Target="../ink/ink220.xml"/><Relationship Id="rId56" Type="http://schemas.openxmlformats.org/officeDocument/2006/relationships/customXml" Target="../ink/ink224.xml"/><Relationship Id="rId64" Type="http://schemas.openxmlformats.org/officeDocument/2006/relationships/customXml" Target="../ink/ink228.xml"/><Relationship Id="rId69" Type="http://schemas.openxmlformats.org/officeDocument/2006/relationships/image" Target="../media/image157.png"/><Relationship Id="rId77" Type="http://schemas.openxmlformats.org/officeDocument/2006/relationships/image" Target="../media/image161.png"/><Relationship Id="rId100" Type="http://schemas.openxmlformats.org/officeDocument/2006/relationships/customXml" Target="../ink/ink243.xml"/><Relationship Id="rId105" Type="http://schemas.openxmlformats.org/officeDocument/2006/relationships/image" Target="../media/image47.png"/><Relationship Id="rId113" Type="http://schemas.openxmlformats.org/officeDocument/2006/relationships/image" Target="../media/image56.png"/><Relationship Id="rId118" Type="http://schemas.openxmlformats.org/officeDocument/2006/relationships/customXml" Target="../ink/ink252.xml"/><Relationship Id="rId126" Type="http://schemas.openxmlformats.org/officeDocument/2006/relationships/customXml" Target="../ink/ink256.xml"/><Relationship Id="rId134" Type="http://schemas.openxmlformats.org/officeDocument/2006/relationships/customXml" Target="../ink/ink260.xml"/><Relationship Id="rId139" Type="http://schemas.openxmlformats.org/officeDocument/2006/relationships/image" Target="../media/image168.png"/><Relationship Id="rId8" Type="http://schemas.openxmlformats.org/officeDocument/2006/relationships/customXml" Target="../ink/ink200.xml"/><Relationship Id="rId51" Type="http://schemas.openxmlformats.org/officeDocument/2006/relationships/image" Target="../media/image148.png"/><Relationship Id="rId80" Type="http://schemas.openxmlformats.org/officeDocument/2006/relationships/customXml" Target="../ink/ink235.xml"/><Relationship Id="rId85" Type="http://schemas.openxmlformats.org/officeDocument/2006/relationships/image" Target="../media/image165.png"/><Relationship Id="rId93" Type="http://schemas.openxmlformats.org/officeDocument/2006/relationships/image" Target="../media/image41.png"/><Relationship Id="rId98" Type="http://schemas.openxmlformats.org/officeDocument/2006/relationships/customXml" Target="../ink/ink242.xml"/><Relationship Id="rId121" Type="http://schemas.openxmlformats.org/officeDocument/2006/relationships/image" Target="../media/image60.png"/><Relationship Id="rId3" Type="http://schemas.openxmlformats.org/officeDocument/2006/relationships/image" Target="../media/image1240.png"/><Relationship Id="rId12" Type="http://schemas.openxmlformats.org/officeDocument/2006/relationships/customXml" Target="../ink/ink202.xml"/><Relationship Id="rId17" Type="http://schemas.openxmlformats.org/officeDocument/2006/relationships/image" Target="../media/image131.png"/><Relationship Id="rId25" Type="http://schemas.openxmlformats.org/officeDocument/2006/relationships/image" Target="../media/image135.png"/><Relationship Id="rId33" Type="http://schemas.openxmlformats.org/officeDocument/2006/relationships/image" Target="../media/image139.png"/><Relationship Id="rId38" Type="http://schemas.openxmlformats.org/officeDocument/2006/relationships/customXml" Target="../ink/ink215.xml"/><Relationship Id="rId46" Type="http://schemas.openxmlformats.org/officeDocument/2006/relationships/customXml" Target="../ink/ink219.xml"/><Relationship Id="rId59" Type="http://schemas.openxmlformats.org/officeDocument/2006/relationships/image" Target="../media/image152.png"/><Relationship Id="rId67" Type="http://schemas.openxmlformats.org/officeDocument/2006/relationships/image" Target="../media/image156.png"/><Relationship Id="rId103" Type="http://schemas.openxmlformats.org/officeDocument/2006/relationships/image" Target="../media/image46.png"/><Relationship Id="rId108" Type="http://schemas.openxmlformats.org/officeDocument/2006/relationships/customXml" Target="../ink/ink247.xml"/><Relationship Id="rId116" Type="http://schemas.openxmlformats.org/officeDocument/2006/relationships/customXml" Target="../ink/ink251.xml"/><Relationship Id="rId124" Type="http://schemas.openxmlformats.org/officeDocument/2006/relationships/customXml" Target="../ink/ink255.xml"/><Relationship Id="rId129" Type="http://schemas.openxmlformats.org/officeDocument/2006/relationships/image" Target="../media/image64.png"/><Relationship Id="rId137" Type="http://schemas.openxmlformats.org/officeDocument/2006/relationships/image" Target="../media/image167.png"/><Relationship Id="rId20" Type="http://schemas.openxmlformats.org/officeDocument/2006/relationships/customXml" Target="../ink/ink206.xml"/><Relationship Id="rId41" Type="http://schemas.openxmlformats.org/officeDocument/2006/relationships/image" Target="../media/image143.png"/><Relationship Id="rId54" Type="http://schemas.openxmlformats.org/officeDocument/2006/relationships/customXml" Target="../ink/ink223.xml"/><Relationship Id="rId62" Type="http://schemas.openxmlformats.org/officeDocument/2006/relationships/customXml" Target="../ink/ink227.xml"/><Relationship Id="rId70" Type="http://schemas.openxmlformats.org/officeDocument/2006/relationships/customXml" Target="../ink/ink231.xml"/><Relationship Id="rId75" Type="http://schemas.openxmlformats.org/officeDocument/2006/relationships/image" Target="../media/image160.png"/><Relationship Id="rId88" Type="http://schemas.openxmlformats.org/officeDocument/2006/relationships/customXml" Target="../ink/ink237.xml"/><Relationship Id="rId91" Type="http://schemas.openxmlformats.org/officeDocument/2006/relationships/image" Target="../media/image40.png"/><Relationship Id="rId96" Type="http://schemas.openxmlformats.org/officeDocument/2006/relationships/customXml" Target="../ink/ink241.xml"/><Relationship Id="rId111" Type="http://schemas.openxmlformats.org/officeDocument/2006/relationships/image" Target="../media/image55.png"/><Relationship Id="rId132" Type="http://schemas.openxmlformats.org/officeDocument/2006/relationships/customXml" Target="../ink/ink259.xml"/><Relationship Id="rId140" Type="http://schemas.openxmlformats.org/officeDocument/2006/relationships/customXml" Target="../ink/ink263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99.xml"/><Relationship Id="rId15" Type="http://schemas.openxmlformats.org/officeDocument/2006/relationships/image" Target="../media/image130.png"/><Relationship Id="rId23" Type="http://schemas.openxmlformats.org/officeDocument/2006/relationships/image" Target="../media/image134.png"/><Relationship Id="rId28" Type="http://schemas.openxmlformats.org/officeDocument/2006/relationships/customXml" Target="../ink/ink210.xml"/><Relationship Id="rId36" Type="http://schemas.openxmlformats.org/officeDocument/2006/relationships/customXml" Target="../ink/ink214.xml"/><Relationship Id="rId49" Type="http://schemas.openxmlformats.org/officeDocument/2006/relationships/image" Target="../media/image147.png"/><Relationship Id="rId57" Type="http://schemas.openxmlformats.org/officeDocument/2006/relationships/image" Target="../media/image151.png"/><Relationship Id="rId106" Type="http://schemas.openxmlformats.org/officeDocument/2006/relationships/customXml" Target="../ink/ink246.xml"/><Relationship Id="rId114" Type="http://schemas.openxmlformats.org/officeDocument/2006/relationships/customXml" Target="../ink/ink250.xml"/><Relationship Id="rId119" Type="http://schemas.openxmlformats.org/officeDocument/2006/relationships/image" Target="../media/image59.png"/><Relationship Id="rId127" Type="http://schemas.openxmlformats.org/officeDocument/2006/relationships/image" Target="../media/image63.png"/><Relationship Id="rId10" Type="http://schemas.openxmlformats.org/officeDocument/2006/relationships/customXml" Target="../ink/ink201.xml"/><Relationship Id="rId31" Type="http://schemas.openxmlformats.org/officeDocument/2006/relationships/image" Target="../media/image138.png"/><Relationship Id="rId44" Type="http://schemas.openxmlformats.org/officeDocument/2006/relationships/customXml" Target="../ink/ink218.xml"/><Relationship Id="rId52" Type="http://schemas.openxmlformats.org/officeDocument/2006/relationships/customXml" Target="../ink/ink222.xml"/><Relationship Id="rId60" Type="http://schemas.openxmlformats.org/officeDocument/2006/relationships/customXml" Target="../ink/ink226.xml"/><Relationship Id="rId65" Type="http://schemas.openxmlformats.org/officeDocument/2006/relationships/image" Target="../media/image155.png"/><Relationship Id="rId73" Type="http://schemas.openxmlformats.org/officeDocument/2006/relationships/image" Target="../media/image159.png"/><Relationship Id="rId78" Type="http://schemas.openxmlformats.org/officeDocument/2006/relationships/customXml" Target="../ink/ink234.xml"/><Relationship Id="rId86" Type="http://schemas.openxmlformats.org/officeDocument/2006/relationships/customXml" Target="../ink/ink236.xml"/><Relationship Id="rId94" Type="http://schemas.openxmlformats.org/officeDocument/2006/relationships/customXml" Target="../ink/ink240.xml"/><Relationship Id="rId99" Type="http://schemas.openxmlformats.org/officeDocument/2006/relationships/image" Target="../media/image44.png"/><Relationship Id="rId101" Type="http://schemas.openxmlformats.org/officeDocument/2006/relationships/image" Target="../media/image45.png"/><Relationship Id="rId122" Type="http://schemas.openxmlformats.org/officeDocument/2006/relationships/customXml" Target="../ink/ink254.xml"/><Relationship Id="rId130" Type="http://schemas.openxmlformats.org/officeDocument/2006/relationships/customXml" Target="../ink/ink258.xml"/><Relationship Id="rId135" Type="http://schemas.openxmlformats.org/officeDocument/2006/relationships/image" Target="../media/image164.png"/><Relationship Id="rId4" Type="http://schemas.openxmlformats.org/officeDocument/2006/relationships/customXml" Target="../ink/ink198.xml"/><Relationship Id="rId9" Type="http://schemas.openxmlformats.org/officeDocument/2006/relationships/image" Target="../media/image127.png"/><Relationship Id="rId13" Type="http://schemas.openxmlformats.org/officeDocument/2006/relationships/image" Target="../media/image129.png"/><Relationship Id="rId18" Type="http://schemas.openxmlformats.org/officeDocument/2006/relationships/customXml" Target="../ink/ink205.xml"/><Relationship Id="rId39" Type="http://schemas.openxmlformats.org/officeDocument/2006/relationships/image" Target="../media/image142.png"/><Relationship Id="rId109" Type="http://schemas.openxmlformats.org/officeDocument/2006/relationships/image" Target="../media/image54.png"/><Relationship Id="rId34" Type="http://schemas.openxmlformats.org/officeDocument/2006/relationships/customXml" Target="../ink/ink213.xml"/><Relationship Id="rId50" Type="http://schemas.openxmlformats.org/officeDocument/2006/relationships/customXml" Target="../ink/ink221.xml"/><Relationship Id="rId55" Type="http://schemas.openxmlformats.org/officeDocument/2006/relationships/image" Target="../media/image150.png"/><Relationship Id="rId76" Type="http://schemas.openxmlformats.org/officeDocument/2006/relationships/customXml" Target="../ink/ink233.xml"/><Relationship Id="rId97" Type="http://schemas.openxmlformats.org/officeDocument/2006/relationships/image" Target="../media/image43.png"/><Relationship Id="rId104" Type="http://schemas.openxmlformats.org/officeDocument/2006/relationships/customXml" Target="../ink/ink245.xml"/><Relationship Id="rId120" Type="http://schemas.openxmlformats.org/officeDocument/2006/relationships/customXml" Target="../ink/ink253.xml"/><Relationship Id="rId125" Type="http://schemas.openxmlformats.org/officeDocument/2006/relationships/image" Target="../media/image62.png"/><Relationship Id="rId141" Type="http://schemas.openxmlformats.org/officeDocument/2006/relationships/image" Target="../media/image169.png"/><Relationship Id="rId7" Type="http://schemas.openxmlformats.org/officeDocument/2006/relationships/image" Target="../media/image1260.png"/><Relationship Id="rId92" Type="http://schemas.openxmlformats.org/officeDocument/2006/relationships/customXml" Target="../ink/ink239.xml"/><Relationship Id="rId2" Type="http://schemas.openxmlformats.org/officeDocument/2006/relationships/customXml" Target="../ink/ink197.xml"/><Relationship Id="rId29" Type="http://schemas.openxmlformats.org/officeDocument/2006/relationships/image" Target="../media/image137.png"/><Relationship Id="rId24" Type="http://schemas.openxmlformats.org/officeDocument/2006/relationships/customXml" Target="../ink/ink208.xml"/><Relationship Id="rId40" Type="http://schemas.openxmlformats.org/officeDocument/2006/relationships/customXml" Target="../ink/ink216.xml"/><Relationship Id="rId45" Type="http://schemas.openxmlformats.org/officeDocument/2006/relationships/image" Target="../media/image145.png"/><Relationship Id="rId66" Type="http://schemas.openxmlformats.org/officeDocument/2006/relationships/customXml" Target="../ink/ink229.xml"/><Relationship Id="rId87" Type="http://schemas.openxmlformats.org/officeDocument/2006/relationships/image" Target="../media/image166.png"/><Relationship Id="rId110" Type="http://schemas.openxmlformats.org/officeDocument/2006/relationships/customXml" Target="../ink/ink248.xml"/><Relationship Id="rId115" Type="http://schemas.openxmlformats.org/officeDocument/2006/relationships/image" Target="../media/image57.png"/><Relationship Id="rId131" Type="http://schemas.openxmlformats.org/officeDocument/2006/relationships/image" Target="../media/image158.png"/><Relationship Id="rId136" Type="http://schemas.openxmlformats.org/officeDocument/2006/relationships/customXml" Target="../ink/ink261.xml"/><Relationship Id="rId61" Type="http://schemas.openxmlformats.org/officeDocument/2006/relationships/image" Target="../media/image153.png"/><Relationship Id="rId19" Type="http://schemas.openxmlformats.org/officeDocument/2006/relationships/image" Target="../media/image1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7BC476B-1000-1F35-DE0B-6398663CB3AA}"/>
              </a:ext>
            </a:extLst>
          </p:cNvPr>
          <p:cNvGrpSpPr/>
          <p:nvPr/>
        </p:nvGrpSpPr>
        <p:grpSpPr>
          <a:xfrm>
            <a:off x="228268" y="109137"/>
            <a:ext cx="361800" cy="415080"/>
            <a:chOff x="228268" y="109137"/>
            <a:chExt cx="361800" cy="415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9972C80-49D0-02BC-B9C5-189576CB10DC}"/>
                    </a:ext>
                  </a:extLst>
                </p14:cNvPr>
                <p14:cNvContentPartPr/>
                <p14:nvPr/>
              </p14:nvContentPartPr>
              <p14:xfrm>
                <a:off x="228268" y="131817"/>
                <a:ext cx="228600" cy="3520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9972C80-49D0-02BC-B9C5-189576CB10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2148" y="125697"/>
                  <a:ext cx="24084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0D0BA77-87CC-A767-43A7-BADAB0E4B395}"/>
                    </a:ext>
                  </a:extLst>
                </p14:cNvPr>
                <p14:cNvContentPartPr/>
                <p14:nvPr/>
              </p14:nvContentPartPr>
              <p14:xfrm>
                <a:off x="486028" y="109137"/>
                <a:ext cx="104040" cy="4150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0D0BA77-87CC-A767-43A7-BADAB0E4B3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9908" y="103017"/>
                  <a:ext cx="116280" cy="42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CC90BC6-094F-983D-0FCB-C3B71D915390}"/>
              </a:ext>
            </a:extLst>
          </p:cNvPr>
          <p:cNvGrpSpPr/>
          <p:nvPr/>
        </p:nvGrpSpPr>
        <p:grpSpPr>
          <a:xfrm>
            <a:off x="775468" y="17697"/>
            <a:ext cx="656280" cy="424800"/>
            <a:chOff x="775468" y="17697"/>
            <a:chExt cx="656280" cy="424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749E1E-EADE-0301-2849-80E9F2782B72}"/>
                    </a:ext>
                  </a:extLst>
                </p14:cNvPr>
                <p14:cNvContentPartPr/>
                <p14:nvPr/>
              </p14:nvContentPartPr>
              <p14:xfrm>
                <a:off x="775468" y="17697"/>
                <a:ext cx="258480" cy="4248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749E1E-EADE-0301-2849-80E9F2782B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69348" y="11577"/>
                  <a:ext cx="27072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C3C550-B178-5AD4-CBE6-D5B36919C005}"/>
                    </a:ext>
                  </a:extLst>
                </p14:cNvPr>
                <p14:cNvContentPartPr/>
                <p14:nvPr/>
              </p14:nvContentPartPr>
              <p14:xfrm>
                <a:off x="1043308" y="365457"/>
                <a:ext cx="61560" cy="36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C3C550-B178-5AD4-CBE6-D5B36919C0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7188" y="359337"/>
                  <a:ext cx="7380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F44FCC8-3B42-5F9E-E0D9-90CA577CC6C7}"/>
                    </a:ext>
                  </a:extLst>
                </p14:cNvPr>
                <p14:cNvContentPartPr/>
                <p14:nvPr/>
              </p14:nvContentPartPr>
              <p14:xfrm>
                <a:off x="1066348" y="289857"/>
                <a:ext cx="43920" cy="55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F44FCC8-3B42-5F9E-E0D9-90CA577CC6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60228" y="283737"/>
                  <a:ext cx="5616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B5278EC-1BF2-EAFF-2408-2262CADC6496}"/>
                    </a:ext>
                  </a:extLst>
                </p14:cNvPr>
                <p14:cNvContentPartPr/>
                <p14:nvPr/>
              </p14:nvContentPartPr>
              <p14:xfrm>
                <a:off x="1265788" y="83937"/>
                <a:ext cx="165960" cy="3564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B5278EC-1BF2-EAFF-2408-2262CADC649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259668" y="77817"/>
                  <a:ext cx="178200" cy="368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18A9B26-5FAA-C057-14F0-1D2B63097C0D}"/>
                  </a:ext>
                </a:extLst>
              </p14:cNvPr>
              <p14:cNvContentPartPr/>
              <p14:nvPr/>
            </p14:nvContentPartPr>
            <p14:xfrm>
              <a:off x="1777348" y="300657"/>
              <a:ext cx="37440" cy="1904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18A9B26-5FAA-C057-14F0-1D2B63097C0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771228" y="294537"/>
                <a:ext cx="4968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ACB1CE9C-7A79-BEB2-0461-FC6E6018918A}"/>
              </a:ext>
            </a:extLst>
          </p:cNvPr>
          <p:cNvGrpSpPr/>
          <p:nvPr/>
        </p:nvGrpSpPr>
        <p:grpSpPr>
          <a:xfrm>
            <a:off x="2005588" y="-5703"/>
            <a:ext cx="1914480" cy="446760"/>
            <a:chOff x="2005588" y="-5703"/>
            <a:chExt cx="1914480" cy="44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5E25DC3-284A-6903-8034-6AB1305F2F9A}"/>
                    </a:ext>
                  </a:extLst>
                </p14:cNvPr>
                <p14:cNvContentPartPr/>
                <p14:nvPr/>
              </p14:nvContentPartPr>
              <p14:xfrm>
                <a:off x="2005588" y="131817"/>
                <a:ext cx="142560" cy="295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5E25DC3-284A-6903-8034-6AB1305F2F9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99468" y="125697"/>
                  <a:ext cx="15480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B8F6720-9E5B-4B55-562B-896BD38BEBD7}"/>
                    </a:ext>
                  </a:extLst>
                </p14:cNvPr>
                <p14:cNvContentPartPr/>
                <p14:nvPr/>
              </p14:nvContentPartPr>
              <p14:xfrm>
                <a:off x="2241748" y="26337"/>
                <a:ext cx="194040" cy="411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B8F6720-9E5B-4B55-562B-896BD38BEBD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235628" y="20217"/>
                  <a:ext cx="2062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45D7617-7520-32D4-5C17-5C77EAC88FD7}"/>
                    </a:ext>
                  </a:extLst>
                </p14:cNvPr>
                <p14:cNvContentPartPr/>
                <p14:nvPr/>
              </p14:nvContentPartPr>
              <p14:xfrm>
                <a:off x="2520748" y="32097"/>
                <a:ext cx="177120" cy="358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45D7617-7520-32D4-5C17-5C77EAC88FD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14628" y="25977"/>
                  <a:ext cx="189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D4DD841-AB3C-AD42-44BB-85C48E5A43D9}"/>
                    </a:ext>
                  </a:extLst>
                </p14:cNvPr>
                <p14:cNvContentPartPr/>
                <p14:nvPr/>
              </p14:nvContentPartPr>
              <p14:xfrm>
                <a:off x="2717308" y="90057"/>
                <a:ext cx="93240" cy="2487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D4DD841-AB3C-AD42-44BB-85C48E5A43D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711188" y="83937"/>
                  <a:ext cx="1054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C73BBA-CABD-778A-EF6B-F09EDBB2071A}"/>
                    </a:ext>
                  </a:extLst>
                </p14:cNvPr>
                <p14:cNvContentPartPr/>
                <p14:nvPr/>
              </p14:nvContentPartPr>
              <p14:xfrm>
                <a:off x="2915308" y="93297"/>
                <a:ext cx="250920" cy="347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C73BBA-CABD-778A-EF6B-F09EDBB2071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909188" y="87177"/>
                  <a:ext cx="26316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2ECEAE3-C421-59A3-FFED-5FC93902A9C9}"/>
                    </a:ext>
                  </a:extLst>
                </p14:cNvPr>
                <p14:cNvContentPartPr/>
                <p14:nvPr/>
              </p14:nvContentPartPr>
              <p14:xfrm>
                <a:off x="3223828" y="55137"/>
                <a:ext cx="61920" cy="286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2ECEAE3-C421-59A3-FFED-5FC93902A9C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217708" y="49017"/>
                  <a:ext cx="741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0784495-6CD0-E21F-22DB-5566A4A817D6}"/>
                    </a:ext>
                  </a:extLst>
                </p14:cNvPr>
                <p14:cNvContentPartPr/>
                <p14:nvPr/>
              </p14:nvContentPartPr>
              <p14:xfrm>
                <a:off x="3269188" y="7617"/>
                <a:ext cx="96120" cy="48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0784495-6CD0-E21F-22DB-5566A4A817D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263068" y="1497"/>
                  <a:ext cx="108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F046902-1071-81EF-7E88-F20EF3D024D9}"/>
                    </a:ext>
                  </a:extLst>
                </p14:cNvPr>
                <p14:cNvContentPartPr/>
                <p14:nvPr/>
              </p14:nvContentPartPr>
              <p14:xfrm>
                <a:off x="3256228" y="183297"/>
                <a:ext cx="96120" cy="824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F046902-1071-81EF-7E88-F20EF3D024D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50108" y="177177"/>
                  <a:ext cx="108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7282C3F-EA42-4D3E-D120-264F90C67D67}"/>
                    </a:ext>
                  </a:extLst>
                </p14:cNvPr>
                <p14:cNvContentPartPr/>
                <p14:nvPr/>
              </p14:nvContentPartPr>
              <p14:xfrm>
                <a:off x="3425068" y="277257"/>
                <a:ext cx="164880" cy="208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7282C3F-EA42-4D3E-D120-264F90C67D6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18948" y="271137"/>
                  <a:ext cx="1771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A0C5A61-A661-494C-63DF-335F197251E8}"/>
                    </a:ext>
                  </a:extLst>
                </p14:cNvPr>
                <p14:cNvContentPartPr/>
                <p14:nvPr/>
              </p14:nvContentPartPr>
              <p14:xfrm>
                <a:off x="3503908" y="180777"/>
                <a:ext cx="100080" cy="9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A0C5A61-A661-494C-63DF-335F197251E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497788" y="174657"/>
                  <a:ext cx="1123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F31D16B-1F75-3924-6BA8-D9F99B53C23F}"/>
                    </a:ext>
                  </a:extLst>
                </p14:cNvPr>
                <p14:cNvContentPartPr/>
                <p14:nvPr/>
              </p14:nvContentPartPr>
              <p14:xfrm>
                <a:off x="3750508" y="-5703"/>
                <a:ext cx="169560" cy="367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F31D16B-1F75-3924-6BA8-D9F99B53C23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744388" y="-11823"/>
                  <a:ext cx="181800" cy="37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420A234-626D-0BFA-7C73-F09F415CC98D}"/>
              </a:ext>
            </a:extLst>
          </p:cNvPr>
          <p:cNvGrpSpPr/>
          <p:nvPr/>
        </p:nvGrpSpPr>
        <p:grpSpPr>
          <a:xfrm>
            <a:off x="190662" y="1259981"/>
            <a:ext cx="619560" cy="551880"/>
            <a:chOff x="516988" y="1163217"/>
            <a:chExt cx="619560" cy="55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E322E97-97C4-F4B7-74C9-A846DE213435}"/>
                    </a:ext>
                  </a:extLst>
                </p14:cNvPr>
                <p14:cNvContentPartPr/>
                <p14:nvPr/>
              </p14:nvContentPartPr>
              <p14:xfrm>
                <a:off x="516988" y="1270137"/>
                <a:ext cx="129240" cy="444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E322E97-97C4-F4B7-74C9-A846DE21343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10868" y="1264017"/>
                  <a:ext cx="14148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58730C8-71B7-075E-24DA-E212EDC16AA4}"/>
                    </a:ext>
                  </a:extLst>
                </p14:cNvPr>
                <p14:cNvContentPartPr/>
                <p14:nvPr/>
              </p14:nvContentPartPr>
              <p14:xfrm>
                <a:off x="650548" y="1163217"/>
                <a:ext cx="25200" cy="94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58730C8-71B7-075E-24DA-E212EDC16AA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44428" y="1157097"/>
                  <a:ext cx="3744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E6E4EB4-4DE7-7DE5-5877-2DDD6F6B9B2D}"/>
                    </a:ext>
                  </a:extLst>
                </p14:cNvPr>
                <p14:cNvContentPartPr/>
                <p14:nvPr/>
              </p14:nvContentPartPr>
              <p14:xfrm>
                <a:off x="762508" y="1360497"/>
                <a:ext cx="374040" cy="292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E6E4EB4-4DE7-7DE5-5877-2DDD6F6B9B2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56388" y="1354377"/>
                  <a:ext cx="386280" cy="30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186A92F-C805-9527-0062-10C5883C21EB}"/>
              </a:ext>
            </a:extLst>
          </p:cNvPr>
          <p:cNvGrpSpPr/>
          <p:nvPr/>
        </p:nvGrpSpPr>
        <p:grpSpPr>
          <a:xfrm>
            <a:off x="226828" y="2410901"/>
            <a:ext cx="518400" cy="581040"/>
            <a:chOff x="579628" y="2261577"/>
            <a:chExt cx="51840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06A907F-E1E6-F3C9-FA11-E33B1F1D2217}"/>
                    </a:ext>
                  </a:extLst>
                </p14:cNvPr>
                <p14:cNvContentPartPr/>
                <p14:nvPr/>
              </p14:nvContentPartPr>
              <p14:xfrm>
                <a:off x="579628" y="2430417"/>
                <a:ext cx="54720" cy="3553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06A907F-E1E6-F3C9-FA11-E33B1F1D221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3508" y="2424297"/>
                  <a:ext cx="669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C594553-29C6-9A38-3642-E671B49E4DE7}"/>
                    </a:ext>
                  </a:extLst>
                </p14:cNvPr>
                <p14:cNvContentPartPr/>
                <p14:nvPr/>
              </p14:nvContentPartPr>
              <p14:xfrm>
                <a:off x="637588" y="2261577"/>
                <a:ext cx="29880" cy="428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C594553-29C6-9A38-3642-E671B49E4DE7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1468" y="2255457"/>
                  <a:ext cx="4212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E41FC3F-077D-FB51-409E-08C747207697}"/>
                    </a:ext>
                  </a:extLst>
                </p14:cNvPr>
                <p14:cNvContentPartPr/>
                <p14:nvPr/>
              </p14:nvContentPartPr>
              <p14:xfrm>
                <a:off x="721108" y="2431137"/>
                <a:ext cx="376920" cy="411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E41FC3F-077D-FB51-409E-08C74720769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14988" y="2425017"/>
                  <a:ext cx="389160" cy="4237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35730451-18DF-088E-FDFD-940891F17104}"/>
              </a:ext>
            </a:extLst>
          </p:cNvPr>
          <p:cNvSpPr/>
          <p:nvPr/>
        </p:nvSpPr>
        <p:spPr>
          <a:xfrm>
            <a:off x="3512770" y="1210377"/>
            <a:ext cx="1818995" cy="1818995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02A5F10B-B9B4-7F58-3CEB-8C8A6945F4D7}"/>
                  </a:ext>
                </a:extLst>
              </p14:cNvPr>
              <p14:cNvContentPartPr/>
              <p14:nvPr/>
            </p14:nvContentPartPr>
            <p14:xfrm>
              <a:off x="5740588" y="2279937"/>
              <a:ext cx="36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02A5F10B-B9B4-7F58-3CEB-8C8A6945F4D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734468" y="2273817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BB7F1675-2801-8E54-01B0-DFDDECCD4D55}"/>
                  </a:ext>
                </a:extLst>
              </p14:cNvPr>
              <p14:cNvContentPartPr/>
              <p14:nvPr/>
            </p14:nvContentPartPr>
            <p14:xfrm>
              <a:off x="1226548" y="1592801"/>
              <a:ext cx="2380680" cy="525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BB7F1675-2801-8E54-01B0-DFDDECCD4D55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20428" y="1586681"/>
                <a:ext cx="23929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7120C95-5A94-2582-0FA2-8AC7EE73CB72}"/>
                  </a:ext>
                </a:extLst>
              </p14:cNvPr>
              <p14:cNvContentPartPr/>
              <p14:nvPr/>
            </p14:nvContentPartPr>
            <p14:xfrm>
              <a:off x="1299628" y="2651561"/>
              <a:ext cx="2453760" cy="997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7120C95-5A94-2582-0FA2-8AC7EE73CB7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293508" y="2645441"/>
                <a:ext cx="246600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07A57C0B-205D-E1F3-F430-DE9A28AA0B49}"/>
              </a:ext>
            </a:extLst>
          </p:cNvPr>
          <p:cNvGrpSpPr/>
          <p:nvPr/>
        </p:nvGrpSpPr>
        <p:grpSpPr>
          <a:xfrm>
            <a:off x="4253068" y="1891601"/>
            <a:ext cx="511920" cy="520920"/>
            <a:chOff x="4253068" y="1891601"/>
            <a:chExt cx="511920" cy="52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0064D819-FED9-2B7B-594B-8B22950E408E}"/>
                    </a:ext>
                  </a:extLst>
                </p14:cNvPr>
                <p14:cNvContentPartPr/>
                <p14:nvPr/>
              </p14:nvContentPartPr>
              <p14:xfrm>
                <a:off x="4390948" y="1891601"/>
                <a:ext cx="58320" cy="5209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0064D819-FED9-2B7B-594B-8B22950E408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384828" y="1885481"/>
                  <a:ext cx="7056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FE17102-A29E-FE08-69F0-64D94F1E673E}"/>
                    </a:ext>
                  </a:extLst>
                </p14:cNvPr>
                <p14:cNvContentPartPr/>
                <p14:nvPr/>
              </p14:nvContentPartPr>
              <p14:xfrm>
                <a:off x="4253068" y="2134241"/>
                <a:ext cx="511920" cy="35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FE17102-A29E-FE08-69F0-64D94F1E673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246948" y="2128121"/>
                  <a:ext cx="524160" cy="47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9975A669-0432-4ABE-3C43-3F5C1C343A6D}"/>
                  </a:ext>
                </a:extLst>
              </p14:cNvPr>
              <p14:cNvContentPartPr/>
              <p14:nvPr/>
            </p14:nvContentPartPr>
            <p14:xfrm>
              <a:off x="2194948" y="1343321"/>
              <a:ext cx="279360" cy="3852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9975A669-0432-4ABE-3C43-3F5C1C343A6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88828" y="1337201"/>
                <a:ext cx="291600" cy="39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CFC2860-559D-E9AE-7C45-AC12F58F1466}"/>
                  </a:ext>
                </a:extLst>
              </p14:cNvPr>
              <p14:cNvContentPartPr/>
              <p14:nvPr/>
            </p14:nvContentPartPr>
            <p14:xfrm>
              <a:off x="2203948" y="2497121"/>
              <a:ext cx="304920" cy="4104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CFC2860-559D-E9AE-7C45-AC12F58F1466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2197828" y="2491001"/>
                <a:ext cx="317160" cy="42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089D7FF-417D-ECAA-93BF-1ECE97AEA472}"/>
                  </a:ext>
                </a:extLst>
              </p14:cNvPr>
              <p14:cNvContentPartPr/>
              <p14:nvPr/>
            </p14:nvContentPartPr>
            <p14:xfrm>
              <a:off x="2264428" y="1666241"/>
              <a:ext cx="354240" cy="41868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089D7FF-417D-ECAA-93BF-1ECE97AEA472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258308" y="1660121"/>
                <a:ext cx="366480" cy="43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3F696B3B-67F6-E2F9-531B-2367B2CDEC10}"/>
                  </a:ext>
                </a:extLst>
              </p14:cNvPr>
              <p14:cNvContentPartPr/>
              <p14:nvPr/>
            </p14:nvContentPartPr>
            <p14:xfrm>
              <a:off x="2285308" y="2885561"/>
              <a:ext cx="371520" cy="3340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3F696B3B-67F6-E2F9-531B-2367B2CDEC10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279188" y="2879441"/>
                <a:ext cx="38376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F47C284-C58B-45B0-B685-B37332BF90F1}"/>
                  </a:ext>
                </a:extLst>
              </p14:cNvPr>
              <p14:cNvContentPartPr/>
              <p14:nvPr/>
            </p14:nvContentPartPr>
            <p14:xfrm>
              <a:off x="926308" y="1492721"/>
              <a:ext cx="359640" cy="26172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F47C284-C58B-45B0-B685-B37332BF90F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920188" y="1486601"/>
                <a:ext cx="37188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CA65FD6E-1809-25F0-FFC2-8E9871C3AA6B}"/>
                  </a:ext>
                </a:extLst>
              </p14:cNvPr>
              <p14:cNvContentPartPr/>
              <p14:nvPr/>
            </p14:nvContentPartPr>
            <p14:xfrm>
              <a:off x="1001188" y="2598641"/>
              <a:ext cx="355320" cy="3448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CA65FD6E-1809-25F0-FFC2-8E9871C3AA6B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995068" y="2592521"/>
                <a:ext cx="367560" cy="35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 87">
            <a:extLst>
              <a:ext uri="{FF2B5EF4-FFF2-40B4-BE49-F238E27FC236}">
                <a16:creationId xmlns:a16="http://schemas.microsoft.com/office/drawing/2014/main" id="{EE49657C-9B26-DF95-ED8E-6A3455DB4F48}"/>
              </a:ext>
            </a:extLst>
          </p:cNvPr>
          <p:cNvGrpSpPr/>
          <p:nvPr/>
        </p:nvGrpSpPr>
        <p:grpSpPr>
          <a:xfrm>
            <a:off x="10135553" y="1847174"/>
            <a:ext cx="1384919" cy="545400"/>
            <a:chOff x="10135553" y="1847174"/>
            <a:chExt cx="1384919" cy="545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2903945-294A-8718-BE6E-DC985794CA51}"/>
                    </a:ext>
                  </a:extLst>
                </p14:cNvPr>
                <p14:cNvContentPartPr/>
                <p14:nvPr/>
              </p14:nvContentPartPr>
              <p14:xfrm>
                <a:off x="10724872" y="1847174"/>
                <a:ext cx="795600" cy="5454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2903945-294A-8718-BE6E-DC985794CA5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718752" y="1841054"/>
                  <a:ext cx="80784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F5A99B34-6482-7DB2-6C46-A2D7D93BE710}"/>
                    </a:ext>
                  </a:extLst>
                </p14:cNvPr>
                <p14:cNvContentPartPr/>
                <p14:nvPr/>
              </p14:nvContentPartPr>
              <p14:xfrm>
                <a:off x="10135553" y="2017241"/>
                <a:ext cx="502200" cy="2779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F5A99B34-6482-7DB2-6C46-A2D7D93BE7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129433" y="2011113"/>
                  <a:ext cx="514440" cy="29017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9B7C08C-7F0A-BF7B-5BEF-7439361217AC}"/>
                  </a:ext>
                </a:extLst>
              </p14:cNvPr>
              <p14:cNvContentPartPr/>
              <p14:nvPr/>
            </p14:nvContentPartPr>
            <p14:xfrm>
              <a:off x="1184068" y="3337361"/>
              <a:ext cx="5877000" cy="1432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9B7C08C-7F0A-BF7B-5BEF-7439361217A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177948" y="3331241"/>
                <a:ext cx="5889240" cy="14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1404EC2-3989-4298-34FF-41F7227BDACC}"/>
                  </a:ext>
                </a:extLst>
              </p14:cNvPr>
              <p14:cNvContentPartPr/>
              <p14:nvPr/>
            </p14:nvContentPartPr>
            <p14:xfrm>
              <a:off x="5352868" y="2150081"/>
              <a:ext cx="1660680" cy="6480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1404EC2-3989-4298-34FF-41F7227BDACC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5346748" y="2143961"/>
                <a:ext cx="1672920" cy="7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7FC3FC1A-FFD7-23BD-04A1-BB370EA011D7}"/>
              </a:ext>
            </a:extLst>
          </p:cNvPr>
          <p:cNvGrpSpPr/>
          <p:nvPr/>
        </p:nvGrpSpPr>
        <p:grpSpPr>
          <a:xfrm>
            <a:off x="657028" y="5216201"/>
            <a:ext cx="650520" cy="481680"/>
            <a:chOff x="657028" y="5216201"/>
            <a:chExt cx="65052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B6B083B-82BA-0AD2-7566-4200DC68EE2D}"/>
                    </a:ext>
                  </a:extLst>
                </p14:cNvPr>
                <p14:cNvContentPartPr/>
                <p14:nvPr/>
              </p14:nvContentPartPr>
              <p14:xfrm>
                <a:off x="657028" y="5259761"/>
                <a:ext cx="209160" cy="386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B6B083B-82BA-0AD2-7566-4200DC68EE2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50908" y="5253641"/>
                  <a:ext cx="2214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DD10DC7-F1A7-EFF6-1358-FFD6E0E2564C}"/>
                    </a:ext>
                  </a:extLst>
                </p14:cNvPr>
                <p14:cNvContentPartPr/>
                <p14:nvPr/>
              </p14:nvContentPartPr>
              <p14:xfrm>
                <a:off x="928468" y="5216201"/>
                <a:ext cx="40320" cy="481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DD10DC7-F1A7-EFF6-1358-FFD6E0E2564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2348" y="5210081"/>
                  <a:ext cx="525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6F9D914-3536-1FA1-30DA-9176B08B2D38}"/>
                    </a:ext>
                  </a:extLst>
                </p14:cNvPr>
                <p14:cNvContentPartPr/>
                <p14:nvPr/>
              </p14:nvContentPartPr>
              <p14:xfrm>
                <a:off x="1063108" y="5252201"/>
                <a:ext cx="244440" cy="4089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6F9D914-3536-1FA1-30DA-9176B08B2D3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056988" y="5246081"/>
                  <a:ext cx="25668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04F5E4-A272-214A-49D8-7CF56ED1F383}"/>
              </a:ext>
            </a:extLst>
          </p:cNvPr>
          <p:cNvGrpSpPr/>
          <p:nvPr/>
        </p:nvGrpSpPr>
        <p:grpSpPr>
          <a:xfrm>
            <a:off x="543988" y="4206041"/>
            <a:ext cx="500400" cy="509040"/>
            <a:chOff x="543988" y="4206041"/>
            <a:chExt cx="50040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A76ED58-887D-E4B0-0CDE-52A655A80A39}"/>
                    </a:ext>
                  </a:extLst>
                </p14:cNvPr>
                <p14:cNvContentPartPr/>
                <p14:nvPr/>
              </p14:nvContentPartPr>
              <p14:xfrm>
                <a:off x="543988" y="4294241"/>
                <a:ext cx="284040" cy="420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A76ED58-887D-E4B0-0CDE-52A655A80A3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7868" y="4288121"/>
                  <a:ext cx="2962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F2B74C2F-7F48-5D99-AD03-B3D80DFC58DE}"/>
                    </a:ext>
                  </a:extLst>
                </p14:cNvPr>
                <p14:cNvContentPartPr/>
                <p14:nvPr/>
              </p14:nvContentPartPr>
              <p14:xfrm>
                <a:off x="785188" y="4206041"/>
                <a:ext cx="209160" cy="4636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F2B74C2F-7F48-5D99-AD03-B3D80DFC58D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79068" y="4199921"/>
                  <a:ext cx="2214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E6C9CFFB-3900-21A3-271D-56C53B9692F7}"/>
                    </a:ext>
                  </a:extLst>
                </p14:cNvPr>
                <p14:cNvContentPartPr/>
                <p14:nvPr/>
              </p14:nvContentPartPr>
              <p14:xfrm>
                <a:off x="905788" y="4300001"/>
                <a:ext cx="138600" cy="644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E6C9CFFB-3900-21A3-271D-56C53B9692F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99668" y="4293881"/>
                  <a:ext cx="1508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109F76F7-1413-9F67-2FB5-F474CB88A603}"/>
              </a:ext>
            </a:extLst>
          </p:cNvPr>
          <p:cNvGrpSpPr/>
          <p:nvPr/>
        </p:nvGrpSpPr>
        <p:grpSpPr>
          <a:xfrm>
            <a:off x="1529668" y="1222721"/>
            <a:ext cx="8611200" cy="4278600"/>
            <a:chOff x="1529668" y="1222721"/>
            <a:chExt cx="8611200" cy="42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66F1174-1EFB-A5D1-0A49-CAFBEA9EBACA}"/>
                    </a:ext>
                  </a:extLst>
                </p14:cNvPr>
                <p14:cNvContentPartPr/>
                <p14:nvPr/>
              </p14:nvContentPartPr>
              <p14:xfrm>
                <a:off x="6933628" y="1222721"/>
                <a:ext cx="1784520" cy="2660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66F1174-1EFB-A5D1-0A49-CAFBEA9EBAC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927508" y="1216601"/>
                  <a:ext cx="1796760" cy="26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51569FA-AB65-ECDF-DBF0-B9D72BAABA18}"/>
                    </a:ext>
                  </a:extLst>
                </p14:cNvPr>
                <p14:cNvContentPartPr/>
                <p14:nvPr/>
              </p14:nvContentPartPr>
              <p14:xfrm>
                <a:off x="7729228" y="3607721"/>
                <a:ext cx="379080" cy="2275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51569FA-AB65-ECDF-DBF0-B9D72BAABA1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23108" y="3601601"/>
                  <a:ext cx="391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FBC456B-A9D9-E794-5704-885AECB21EEE}"/>
                    </a:ext>
                  </a:extLst>
                </p14:cNvPr>
                <p14:cNvContentPartPr/>
                <p14:nvPr/>
              </p14:nvContentPartPr>
              <p14:xfrm>
                <a:off x="6161788" y="2103281"/>
                <a:ext cx="243000" cy="355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FBC456B-A9D9-E794-5704-885AECB21EE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155668" y="2097161"/>
                  <a:ext cx="255240" cy="36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26FA28D-916A-45C3-4940-44AC613BB5EC}"/>
                    </a:ext>
                  </a:extLst>
                </p14:cNvPr>
                <p14:cNvContentPartPr/>
                <p14:nvPr/>
              </p14:nvContentPartPr>
              <p14:xfrm>
                <a:off x="6179068" y="2420441"/>
                <a:ext cx="338040" cy="356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26FA28D-916A-45C3-4940-44AC613BB5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172948" y="2414321"/>
                  <a:ext cx="35028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9E69276-67F9-BCDB-889D-84496912A9F9}"/>
                    </a:ext>
                  </a:extLst>
                </p14:cNvPr>
                <p14:cNvContentPartPr/>
                <p14:nvPr/>
              </p14:nvContentPartPr>
              <p14:xfrm>
                <a:off x="8455348" y="2186441"/>
                <a:ext cx="1685520" cy="95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9E69276-67F9-BCDB-889D-84496912A9F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449228" y="2180321"/>
                  <a:ext cx="169776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30E43F2-26A2-F6B7-AB27-DFFB421FF6A4}"/>
                    </a:ext>
                  </a:extLst>
                </p14:cNvPr>
                <p14:cNvContentPartPr/>
                <p14:nvPr/>
              </p14:nvContentPartPr>
              <p14:xfrm>
                <a:off x="9471628" y="2162321"/>
                <a:ext cx="182880" cy="224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30E43F2-26A2-F6B7-AB27-DFFB421FF6A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465508" y="2156201"/>
                  <a:ext cx="195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BBD4CC6-7F5D-E64F-26F2-3B40F303C14D}"/>
                    </a:ext>
                  </a:extLst>
                </p14:cNvPr>
                <p14:cNvContentPartPr/>
                <p14:nvPr/>
              </p14:nvContentPartPr>
              <p14:xfrm>
                <a:off x="9369748" y="2397401"/>
                <a:ext cx="324720" cy="255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BBD4CC6-7F5D-E64F-26F2-3B40F303C14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63628" y="2391281"/>
                  <a:ext cx="33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83EF2BB-7A45-175B-2FE2-7F6C9C0A0CC6}"/>
                    </a:ext>
                  </a:extLst>
                </p14:cNvPr>
                <p14:cNvContentPartPr/>
                <p14:nvPr/>
              </p14:nvContentPartPr>
              <p14:xfrm>
                <a:off x="1529668" y="3828761"/>
                <a:ext cx="6556320" cy="1672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83EF2BB-7A45-175B-2FE2-7F6C9C0A0CC6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23548" y="3822641"/>
                  <a:ext cx="6568560" cy="16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613DE89-E987-D344-08E4-B6AE6957F32D}"/>
                    </a:ext>
                  </a:extLst>
                </p14:cNvPr>
                <p14:cNvContentPartPr/>
                <p14:nvPr/>
              </p14:nvContentPartPr>
              <p14:xfrm>
                <a:off x="7752628" y="3221441"/>
                <a:ext cx="186840" cy="3020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613DE89-E987-D344-08E4-B6AE6957F32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6508" y="3215321"/>
                  <a:ext cx="199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EBE16D-7EA3-1CAD-2519-E8A357E11F64}"/>
                    </a:ext>
                  </a:extLst>
                </p14:cNvPr>
                <p14:cNvContentPartPr/>
                <p14:nvPr/>
              </p14:nvContentPartPr>
              <p14:xfrm>
                <a:off x="7955308" y="3178601"/>
                <a:ext cx="129240" cy="2437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EBE16D-7EA3-1CAD-2519-E8A357E11F6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49188" y="3172481"/>
                  <a:ext cx="141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AEA9081-111B-CDF8-C82B-03BF779389AD}"/>
                    </a:ext>
                  </a:extLst>
                </p14:cNvPr>
                <p14:cNvContentPartPr/>
                <p14:nvPr/>
              </p14:nvContentPartPr>
              <p14:xfrm>
                <a:off x="7982668" y="3288761"/>
                <a:ext cx="161640" cy="2235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AEA9081-111B-CDF8-C82B-03BF779389A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76548" y="3282641"/>
                  <a:ext cx="173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DBF7AA2-8A38-606B-EFAA-97F22436D43C}"/>
                    </a:ext>
                  </a:extLst>
                </p14:cNvPr>
                <p14:cNvContentPartPr/>
                <p14:nvPr/>
              </p14:nvContentPartPr>
              <p14:xfrm>
                <a:off x="7123708" y="3161681"/>
                <a:ext cx="144720" cy="278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DBF7AA2-8A38-606B-EFAA-97F22436D43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17588" y="3155561"/>
                  <a:ext cx="156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64915F8D-7289-7D50-C97E-69B18AC436BF}"/>
                    </a:ext>
                  </a:extLst>
                </p14:cNvPr>
                <p14:cNvContentPartPr/>
                <p14:nvPr/>
              </p14:nvContentPartPr>
              <p14:xfrm>
                <a:off x="7284988" y="3234401"/>
                <a:ext cx="39600" cy="1360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64915F8D-7289-7D50-C97E-69B18AC436B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78868" y="3228281"/>
                  <a:ext cx="51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0D512FB-65B9-14D8-CED4-21ADA1D74977}"/>
                    </a:ext>
                  </a:extLst>
                </p14:cNvPr>
                <p14:cNvContentPartPr/>
                <p14:nvPr/>
              </p14:nvContentPartPr>
              <p14:xfrm>
                <a:off x="7363828" y="3230801"/>
                <a:ext cx="48600" cy="1569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0D512FB-65B9-14D8-CED4-21ADA1D7497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57708" y="3224681"/>
                  <a:ext cx="6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F148801-9223-E3C1-ED12-65056AF61931}"/>
                    </a:ext>
                  </a:extLst>
                </p14:cNvPr>
                <p14:cNvContentPartPr/>
                <p14:nvPr/>
              </p14:nvContentPartPr>
              <p14:xfrm>
                <a:off x="7439788" y="3118121"/>
                <a:ext cx="10800" cy="813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F148801-9223-E3C1-ED12-65056AF6193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33668" y="3112001"/>
                  <a:ext cx="23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4B0BB58-FB11-5266-4470-6D1BA04C7C11}"/>
                    </a:ext>
                  </a:extLst>
                </p14:cNvPr>
                <p14:cNvContentPartPr/>
                <p14:nvPr/>
              </p14:nvContentPartPr>
              <p14:xfrm>
                <a:off x="7443028" y="3233681"/>
                <a:ext cx="38520" cy="1249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4B0BB58-FB11-5266-4470-6D1BA04C7C1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36908" y="3227561"/>
                  <a:ext cx="50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585A428-0535-EDBA-1952-DA9F1338BD3B}"/>
                    </a:ext>
                  </a:extLst>
                </p14:cNvPr>
                <p14:cNvContentPartPr/>
                <p14:nvPr/>
              </p14:nvContentPartPr>
              <p14:xfrm>
                <a:off x="7516828" y="3094361"/>
                <a:ext cx="3240" cy="324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585A428-0535-EDBA-1952-DA9F1338BD3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10708" y="3088241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ADAD833-47A1-B56B-7931-8AF19AA109FE}"/>
                    </a:ext>
                  </a:extLst>
                </p14:cNvPr>
                <p14:cNvContentPartPr/>
                <p14:nvPr/>
              </p14:nvContentPartPr>
              <p14:xfrm>
                <a:off x="7529428" y="3062681"/>
                <a:ext cx="66960" cy="27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2ADAD833-47A1-B56B-7931-8AF19AA109F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23308" y="3056561"/>
                  <a:ext cx="79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60BC430D-2998-957B-7BA6-E324C4FFD036}"/>
                    </a:ext>
                  </a:extLst>
                </p14:cNvPr>
                <p14:cNvContentPartPr/>
                <p14:nvPr/>
              </p14:nvContentPartPr>
              <p14:xfrm>
                <a:off x="7494148" y="3101921"/>
                <a:ext cx="166320" cy="87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60BC430D-2998-957B-7BA6-E324C4FFD03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88028" y="3095801"/>
                  <a:ext cx="178560" cy="99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39505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A0CDB-DA59-E5E1-CF68-3685E6B8F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9DB7747-8A38-BD0E-60E5-0D0467CC1D79}"/>
                  </a:ext>
                </a:extLst>
              </p14:cNvPr>
              <p14:cNvContentPartPr/>
              <p14:nvPr/>
            </p14:nvContentPartPr>
            <p14:xfrm>
              <a:off x="385161" y="2587831"/>
              <a:ext cx="473040" cy="6202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9DB7747-8A38-BD0E-60E5-0D0467CC1D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041" y="2581711"/>
                <a:ext cx="485280" cy="63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1CCA3EDF-A018-45C7-0AF4-C9E43F5778A9}"/>
              </a:ext>
            </a:extLst>
          </p:cNvPr>
          <p:cNvGrpSpPr/>
          <p:nvPr/>
        </p:nvGrpSpPr>
        <p:grpSpPr>
          <a:xfrm>
            <a:off x="375148" y="-3799"/>
            <a:ext cx="5330160" cy="599400"/>
            <a:chOff x="375148" y="-3799"/>
            <a:chExt cx="5330160" cy="59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BAE97A9-5A2B-5E6E-7A46-5CB8DD230AB1}"/>
                    </a:ext>
                  </a:extLst>
                </p14:cNvPr>
                <p14:cNvContentPartPr/>
                <p14:nvPr/>
              </p14:nvContentPartPr>
              <p14:xfrm>
                <a:off x="375148" y="39761"/>
                <a:ext cx="283680" cy="520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BAE97A9-5A2B-5E6E-7A46-5CB8DD230AB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69028" y="33641"/>
                  <a:ext cx="295920" cy="53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A89A01-3EE7-816D-489B-A1665F9E1E2F}"/>
                    </a:ext>
                  </a:extLst>
                </p14:cNvPr>
                <p14:cNvContentPartPr/>
                <p14:nvPr/>
              </p14:nvContentPartPr>
              <p14:xfrm>
                <a:off x="849628" y="31481"/>
                <a:ext cx="122400" cy="5040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A89A01-3EE7-816D-489B-A1665F9E1E2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508" y="25361"/>
                  <a:ext cx="134640" cy="51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29F6871-4D29-2C31-3272-8BBA27BAA88A}"/>
                    </a:ext>
                  </a:extLst>
                </p14:cNvPr>
                <p14:cNvContentPartPr/>
                <p14:nvPr/>
              </p14:nvContentPartPr>
              <p14:xfrm>
                <a:off x="1287388" y="-1279"/>
                <a:ext cx="490680" cy="49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29F6871-4D29-2C31-3272-8BBA27BAA88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281268" y="-7399"/>
                  <a:ext cx="502920" cy="50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C35C291E-EF06-8316-F333-0E08E882CE78}"/>
                    </a:ext>
                  </a:extLst>
                </p14:cNvPr>
                <p14:cNvContentPartPr/>
                <p14:nvPr/>
              </p14:nvContentPartPr>
              <p14:xfrm>
                <a:off x="1746028" y="358721"/>
                <a:ext cx="72720" cy="50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C35C291E-EF06-8316-F333-0E08E882CE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739908" y="352601"/>
                  <a:ext cx="8496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A673E4-7D03-2DBF-978E-02A85C078B41}"/>
                    </a:ext>
                  </a:extLst>
                </p14:cNvPr>
                <p14:cNvContentPartPr/>
                <p14:nvPr/>
              </p14:nvContentPartPr>
              <p14:xfrm>
                <a:off x="1741348" y="271241"/>
                <a:ext cx="72360" cy="583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A673E4-7D03-2DBF-978E-02A85C078B4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35228" y="265121"/>
                  <a:ext cx="84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D10FF85-EA8C-3126-ADF4-40DFF64581D5}"/>
                    </a:ext>
                  </a:extLst>
                </p14:cNvPr>
                <p14:cNvContentPartPr/>
                <p14:nvPr/>
              </p14:nvContentPartPr>
              <p14:xfrm>
                <a:off x="2021068" y="63881"/>
                <a:ext cx="246960" cy="339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D10FF85-EA8C-3126-ADF4-40DFF64581D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14948" y="57761"/>
                  <a:ext cx="2592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C63FF2A-5A8D-3E84-E630-0ABD12C7E6CA}"/>
                    </a:ext>
                  </a:extLst>
                </p14:cNvPr>
                <p14:cNvContentPartPr/>
                <p14:nvPr/>
              </p14:nvContentPartPr>
              <p14:xfrm>
                <a:off x="2653588" y="276641"/>
                <a:ext cx="39960" cy="2278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C63FF2A-5A8D-3E84-E630-0ABD12C7E6C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47468" y="270521"/>
                  <a:ext cx="5220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CD0C945-E347-B9F4-C678-FD46393E2213}"/>
                    </a:ext>
                  </a:extLst>
                </p14:cNvPr>
                <p14:cNvContentPartPr/>
                <p14:nvPr/>
              </p14:nvContentPartPr>
              <p14:xfrm>
                <a:off x="2956348" y="70721"/>
                <a:ext cx="385920" cy="3931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CD0C945-E347-B9F4-C678-FD46393E221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0228" y="64601"/>
                  <a:ext cx="39816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6322FEA-95D4-FED8-AC42-CD561EC6D1C4}"/>
                    </a:ext>
                  </a:extLst>
                </p14:cNvPr>
                <p14:cNvContentPartPr/>
                <p14:nvPr/>
              </p14:nvContentPartPr>
              <p14:xfrm>
                <a:off x="3373588" y="60281"/>
                <a:ext cx="271800" cy="489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6322FEA-95D4-FED8-AC42-CD561EC6D1C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67468" y="54161"/>
                  <a:ext cx="28404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B0EF428-29DA-400E-30F6-8648B7140550}"/>
                    </a:ext>
                  </a:extLst>
                </p14:cNvPr>
                <p14:cNvContentPartPr/>
                <p14:nvPr/>
              </p14:nvContentPartPr>
              <p14:xfrm>
                <a:off x="3787588" y="67481"/>
                <a:ext cx="301320" cy="4312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B0EF428-29DA-400E-30F6-8648B71405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81468" y="61361"/>
                  <a:ext cx="3135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C080554-24BD-6C1B-D1CF-988323B6F5EF}"/>
                    </a:ext>
                  </a:extLst>
                </p14:cNvPr>
                <p14:cNvContentPartPr/>
                <p14:nvPr/>
              </p14:nvContentPartPr>
              <p14:xfrm>
                <a:off x="4209508" y="113921"/>
                <a:ext cx="199080" cy="279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C080554-24BD-6C1B-D1CF-988323B6F5E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03388" y="107801"/>
                  <a:ext cx="2113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78ECE7C-533C-1E16-72CB-6A2BE8C7D50B}"/>
                    </a:ext>
                  </a:extLst>
                </p14:cNvPr>
                <p14:cNvContentPartPr/>
                <p14:nvPr/>
              </p14:nvContentPartPr>
              <p14:xfrm>
                <a:off x="4562668" y="-3799"/>
                <a:ext cx="306720" cy="4719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78ECE7C-533C-1E16-72CB-6A2BE8C7D50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6548" y="-9919"/>
                  <a:ext cx="318960" cy="48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EB7B702-6B46-8234-DA00-227A1DACE971}"/>
                    </a:ext>
                  </a:extLst>
                </p14:cNvPr>
                <p14:cNvContentPartPr/>
                <p14:nvPr/>
              </p14:nvContentPartPr>
              <p14:xfrm>
                <a:off x="4989268" y="9881"/>
                <a:ext cx="265680" cy="585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EB7B702-6B46-8234-DA00-227A1DACE97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983148" y="3761"/>
                  <a:ext cx="2779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C402359-1EAC-4A09-4AC9-F827D097408E}"/>
                    </a:ext>
                  </a:extLst>
                </p14:cNvPr>
                <p14:cNvContentPartPr/>
                <p14:nvPr/>
              </p14:nvContentPartPr>
              <p14:xfrm>
                <a:off x="5086828" y="288881"/>
                <a:ext cx="160560" cy="583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C402359-1EAC-4A09-4AC9-F827D097408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080708" y="282761"/>
                  <a:ext cx="1728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778E444-F920-5512-B7A6-38C70DB404B9}"/>
                    </a:ext>
                  </a:extLst>
                </p14:cNvPr>
                <p14:cNvContentPartPr/>
                <p14:nvPr/>
              </p14:nvContentPartPr>
              <p14:xfrm>
                <a:off x="5358988" y="356201"/>
                <a:ext cx="66960" cy="35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778E444-F920-5512-B7A6-38C70DB404B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352868" y="350081"/>
                  <a:ext cx="7920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3BAFF4A-83EB-EDC5-FC3A-BC343047FC8B}"/>
                    </a:ext>
                  </a:extLst>
                </p14:cNvPr>
                <p14:cNvContentPartPr/>
                <p14:nvPr/>
              </p14:nvContentPartPr>
              <p14:xfrm>
                <a:off x="5335948" y="237401"/>
                <a:ext cx="18360" cy="33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3BAFF4A-83EB-EDC5-FC3A-BC343047FC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29828" y="231281"/>
                  <a:ext cx="306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4121526-00B1-1717-6DAE-E953AD76D702}"/>
                    </a:ext>
                  </a:extLst>
                </p14:cNvPr>
                <p14:cNvContentPartPr/>
                <p14:nvPr/>
              </p14:nvContentPartPr>
              <p14:xfrm>
                <a:off x="5673988" y="109241"/>
                <a:ext cx="31320" cy="360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4121526-00B1-1717-6DAE-E953AD76D7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67868" y="103121"/>
                  <a:ext cx="43560" cy="37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46ABA5A-6835-01FD-C1E6-14C26B3A8C7E}"/>
                  </a:ext>
                </a:extLst>
              </p14:cNvPr>
              <p14:cNvContentPartPr/>
              <p14:nvPr/>
            </p14:nvContentPartPr>
            <p14:xfrm>
              <a:off x="4526668" y="1897361"/>
              <a:ext cx="407160" cy="328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46ABA5A-6835-01FD-C1E6-14C26B3A8C7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520548" y="1891241"/>
                <a:ext cx="4194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04CF9D6-BCFA-A5A7-24B0-609EEFAB864E}"/>
                  </a:ext>
                </a:extLst>
              </p14:cNvPr>
              <p14:cNvContentPartPr/>
              <p14:nvPr/>
            </p14:nvContentPartPr>
            <p14:xfrm>
              <a:off x="3750148" y="1307681"/>
              <a:ext cx="489600" cy="188064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04CF9D6-BCFA-A5A7-24B0-609EEFAB864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744028" y="1301561"/>
                <a:ext cx="501840" cy="189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F0F511BE-0A33-08BA-D7E2-C62208160B4F}"/>
              </a:ext>
            </a:extLst>
          </p:cNvPr>
          <p:cNvGrpSpPr/>
          <p:nvPr/>
        </p:nvGrpSpPr>
        <p:grpSpPr>
          <a:xfrm>
            <a:off x="166281" y="1276721"/>
            <a:ext cx="11832045" cy="1943640"/>
            <a:chOff x="166281" y="1276721"/>
            <a:chExt cx="11832045" cy="194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80C3AC5-539E-171C-305C-7028716772B5}"/>
                    </a:ext>
                  </a:extLst>
                </p14:cNvPr>
                <p14:cNvContentPartPr/>
                <p14:nvPr/>
              </p14:nvContentPartPr>
              <p14:xfrm>
                <a:off x="10972686" y="2034341"/>
                <a:ext cx="280800" cy="3834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80C3AC5-539E-171C-305C-7028716772B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66566" y="2028221"/>
                  <a:ext cx="2930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671F0BA-140C-5AF2-8CCA-448EA928B1A7}"/>
                    </a:ext>
                  </a:extLst>
                </p14:cNvPr>
                <p14:cNvContentPartPr/>
                <p14:nvPr/>
              </p14:nvContentPartPr>
              <p14:xfrm>
                <a:off x="11339886" y="2185901"/>
                <a:ext cx="350280" cy="164236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671F0BA-140C-5AF2-8CCA-448EA928B1A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33766" y="2179792"/>
                  <a:ext cx="362520" cy="1764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D86191D-1D84-1C9F-4808-DC6DE6649DA9}"/>
                    </a:ext>
                  </a:extLst>
                </p14:cNvPr>
                <p14:cNvContentPartPr/>
                <p14:nvPr/>
              </p14:nvContentPartPr>
              <p14:xfrm>
                <a:off x="11673246" y="1939661"/>
                <a:ext cx="325080" cy="4590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D86191D-1D84-1C9F-4808-DC6DE6649DA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667126" y="1933536"/>
                  <a:ext cx="337320" cy="471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7A8E136-0DE3-930F-59A4-44108BBB3D29}"/>
                    </a:ext>
                  </a:extLst>
                </p14:cNvPr>
                <p14:cNvContentPartPr/>
                <p14:nvPr/>
              </p14:nvContentPartPr>
              <p14:xfrm>
                <a:off x="10415368" y="2059901"/>
                <a:ext cx="518400" cy="3218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7A8E136-0DE3-930F-59A4-44108BBB3D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409248" y="2053781"/>
                  <a:ext cx="5306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BC1CFE5-E849-5739-971A-8C17BD52FBB3}"/>
                    </a:ext>
                  </a:extLst>
                </p14:cNvPr>
                <p14:cNvContentPartPr/>
                <p14:nvPr/>
              </p14:nvContentPartPr>
              <p14:xfrm>
                <a:off x="183628" y="1405866"/>
                <a:ext cx="99000" cy="3888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BC1CFE5-E849-5739-971A-8C17BD52FBB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77508" y="1399746"/>
                  <a:ext cx="1112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B267E6D-05F5-E998-13F5-161007F9C3D9}"/>
                    </a:ext>
                  </a:extLst>
                </p14:cNvPr>
                <p14:cNvContentPartPr/>
                <p14:nvPr/>
              </p14:nvContentPartPr>
              <p14:xfrm>
                <a:off x="380548" y="1297866"/>
                <a:ext cx="4320" cy="223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B267E6D-05F5-E998-13F5-161007F9C3D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4428" y="1291746"/>
                  <a:ext cx="165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318D99B-B66B-5DFF-44C3-B0976AE81E37}"/>
                    </a:ext>
                  </a:extLst>
                </p14:cNvPr>
                <p14:cNvContentPartPr/>
                <p14:nvPr/>
              </p14:nvContentPartPr>
              <p14:xfrm>
                <a:off x="351388" y="1378506"/>
                <a:ext cx="392760" cy="393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318D99B-B66B-5DFF-44C3-B0976AE81E3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5268" y="1372386"/>
                  <a:ext cx="4050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DAC533A-C3E0-C91C-A49D-6431A61A3909}"/>
                    </a:ext>
                  </a:extLst>
                </p14:cNvPr>
                <p14:cNvContentPartPr/>
                <p14:nvPr/>
              </p14:nvContentPartPr>
              <p14:xfrm>
                <a:off x="744508" y="1433586"/>
                <a:ext cx="250920" cy="357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DAC533A-C3E0-C91C-A49D-6431A61A390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38388" y="1427466"/>
                  <a:ext cx="26316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1B83F2-AD0C-8A30-A72B-F8C547855AA6}"/>
                    </a:ext>
                  </a:extLst>
                </p14:cNvPr>
                <p14:cNvContentPartPr/>
                <p14:nvPr/>
              </p14:nvContentPartPr>
              <p14:xfrm>
                <a:off x="166281" y="2720671"/>
                <a:ext cx="129240" cy="3628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B1B83F2-AD0C-8A30-A72B-F8C547855AA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0161" y="2714551"/>
                  <a:ext cx="14148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9BC09C9-D4ED-BF5D-9219-7D3188FA30D1}"/>
                    </a:ext>
                  </a:extLst>
                </p14:cNvPr>
                <p14:cNvContentPartPr/>
                <p14:nvPr/>
              </p14:nvContentPartPr>
              <p14:xfrm>
                <a:off x="321857" y="2576681"/>
                <a:ext cx="20880" cy="39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9BC09C9-D4ED-BF5D-9219-7D3188FA30D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15737" y="2570561"/>
                  <a:ext cx="331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8F32C6-1BD9-C10C-B05D-9CBF2BBDBF58}"/>
                    </a:ext>
                  </a:extLst>
                </p14:cNvPr>
                <p14:cNvContentPartPr/>
                <p14:nvPr/>
              </p14:nvContentPartPr>
              <p14:xfrm>
                <a:off x="1538308" y="1529801"/>
                <a:ext cx="2449440" cy="68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38F32C6-1BD9-C10C-B05D-9CBF2BBDBF5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32188" y="1523681"/>
                  <a:ext cx="24616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79125AF-0B20-3317-78A9-7AE7E10A41D7}"/>
                    </a:ext>
                  </a:extLst>
                </p14:cNvPr>
                <p14:cNvContentPartPr/>
                <p14:nvPr/>
              </p14:nvContentPartPr>
              <p14:xfrm>
                <a:off x="1452628" y="2616281"/>
                <a:ext cx="2827080" cy="176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79125AF-0B20-3317-78A9-7AE7E10A41D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446508" y="2610161"/>
                  <a:ext cx="28393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162FCD4-5C53-79FF-978D-0D1622BDBD5F}"/>
                    </a:ext>
                  </a:extLst>
                </p14:cNvPr>
                <p14:cNvContentPartPr/>
                <p14:nvPr/>
              </p14:nvContentPartPr>
              <p14:xfrm>
                <a:off x="2370988" y="1404521"/>
                <a:ext cx="237960" cy="2545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162FCD4-5C53-79FF-978D-0D1622BDBD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64868" y="1398401"/>
                  <a:ext cx="250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47D7316-14AA-B73A-43A1-6416073EEE3F}"/>
                    </a:ext>
                  </a:extLst>
                </p14:cNvPr>
                <p14:cNvContentPartPr/>
                <p14:nvPr/>
              </p14:nvContentPartPr>
              <p14:xfrm>
                <a:off x="2475028" y="1690361"/>
                <a:ext cx="406080" cy="3758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47D7316-14AA-B73A-43A1-6416073EEE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68908" y="1684241"/>
                  <a:ext cx="41832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8A6DE85-D568-26DD-80A3-271220F35162}"/>
                    </a:ext>
                  </a:extLst>
                </p14:cNvPr>
                <p14:cNvContentPartPr/>
                <p14:nvPr/>
              </p14:nvContentPartPr>
              <p14:xfrm>
                <a:off x="2396548" y="2470841"/>
                <a:ext cx="182880" cy="400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8A6DE85-D568-26DD-80A3-271220F35162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390428" y="2464721"/>
                  <a:ext cx="1951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F4B081-1C57-42FE-93D2-D93285C272D1}"/>
                    </a:ext>
                  </a:extLst>
                </p14:cNvPr>
                <p14:cNvContentPartPr/>
                <p14:nvPr/>
              </p14:nvContentPartPr>
              <p14:xfrm>
                <a:off x="2459908" y="2743001"/>
                <a:ext cx="372240" cy="351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F4B081-1C57-42FE-93D2-D93285C272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453788" y="2736881"/>
                  <a:ext cx="3844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C98DF6-8A95-58CA-CB57-CCF829E99F81}"/>
                    </a:ext>
                  </a:extLst>
                </p14:cNvPr>
                <p14:cNvContentPartPr/>
                <p14:nvPr/>
              </p14:nvContentPartPr>
              <p14:xfrm>
                <a:off x="1201708" y="1481561"/>
                <a:ext cx="411480" cy="223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C98DF6-8A95-58CA-CB57-CCF829E99F8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95588" y="1475441"/>
                  <a:ext cx="42372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B25D81D-3E2B-9C3C-CDA3-C39DBCF9F8D4}"/>
                    </a:ext>
                  </a:extLst>
                </p14:cNvPr>
                <p14:cNvContentPartPr/>
                <p14:nvPr/>
              </p14:nvContentPartPr>
              <p14:xfrm>
                <a:off x="1132948" y="2635001"/>
                <a:ext cx="364680" cy="3574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B25D81D-3E2B-9C3C-CDA3-C39DBCF9F8D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6828" y="2628881"/>
                  <a:ext cx="376920" cy="36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8CD820E-59FD-53FF-016D-9142B9684CE4}"/>
                    </a:ext>
                  </a:extLst>
                </p14:cNvPr>
                <p14:cNvContentPartPr/>
                <p14:nvPr/>
              </p14:nvContentPartPr>
              <p14:xfrm>
                <a:off x="3761308" y="1276721"/>
                <a:ext cx="1919880" cy="7862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8CD820E-59FD-53FF-016D-9142B9684CE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55188" y="1270601"/>
                  <a:ext cx="1932120" cy="79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A7620D55-60CD-150E-0707-51C881A9FE60}"/>
                    </a:ext>
                  </a:extLst>
                </p14:cNvPr>
                <p14:cNvContentPartPr/>
                <p14:nvPr/>
              </p14:nvContentPartPr>
              <p14:xfrm>
                <a:off x="3889468" y="2091401"/>
                <a:ext cx="1760040" cy="112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A7620D55-60CD-150E-0707-51C881A9FE6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883348" y="2085281"/>
                  <a:ext cx="1772280" cy="11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02597CA-9571-DCD0-9BD9-215DE6B875FD}"/>
                  </a:ext>
                </a:extLst>
              </p14:cNvPr>
              <p14:cNvContentPartPr/>
              <p14:nvPr/>
            </p14:nvContentPartPr>
            <p14:xfrm>
              <a:off x="1184068" y="3337361"/>
              <a:ext cx="5877000" cy="14324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02597CA-9571-DCD0-9BD9-215DE6B875FD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77948" y="3331241"/>
                <a:ext cx="5889240" cy="144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11FB80D-C31B-3FDF-5089-69E59E0BD464}"/>
              </a:ext>
            </a:extLst>
          </p:cNvPr>
          <p:cNvGrpSpPr/>
          <p:nvPr/>
        </p:nvGrpSpPr>
        <p:grpSpPr>
          <a:xfrm>
            <a:off x="657028" y="5216201"/>
            <a:ext cx="650520" cy="481680"/>
            <a:chOff x="657028" y="5216201"/>
            <a:chExt cx="65052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FE75DC-7954-CD2E-DF8B-E752DA1551D0}"/>
                    </a:ext>
                  </a:extLst>
                </p14:cNvPr>
                <p14:cNvContentPartPr/>
                <p14:nvPr/>
              </p14:nvContentPartPr>
              <p14:xfrm>
                <a:off x="657028" y="5259761"/>
                <a:ext cx="209160" cy="3862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FE75DC-7954-CD2E-DF8B-E752DA1551D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0908" y="5253641"/>
                  <a:ext cx="2214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364F630-FA54-2CD8-9E81-8DA793F6153F}"/>
                    </a:ext>
                  </a:extLst>
                </p14:cNvPr>
                <p14:cNvContentPartPr/>
                <p14:nvPr/>
              </p14:nvContentPartPr>
              <p14:xfrm>
                <a:off x="928468" y="5216201"/>
                <a:ext cx="40320" cy="481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364F630-FA54-2CD8-9E81-8DA793F615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2348" y="5210081"/>
                  <a:ext cx="525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16E13AC-0656-DD63-6048-77FDD8E69B7E}"/>
                    </a:ext>
                  </a:extLst>
                </p14:cNvPr>
                <p14:cNvContentPartPr/>
                <p14:nvPr/>
              </p14:nvContentPartPr>
              <p14:xfrm>
                <a:off x="1063108" y="5252201"/>
                <a:ext cx="244440" cy="4089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16E13AC-0656-DD63-6048-77FDD8E69B7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6988" y="5246081"/>
                  <a:ext cx="25668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0E464-95E9-39C3-F5BB-6CDFD0C5EDBF}"/>
              </a:ext>
            </a:extLst>
          </p:cNvPr>
          <p:cNvGrpSpPr/>
          <p:nvPr/>
        </p:nvGrpSpPr>
        <p:grpSpPr>
          <a:xfrm>
            <a:off x="543988" y="4206041"/>
            <a:ext cx="500400" cy="509040"/>
            <a:chOff x="543988" y="4206041"/>
            <a:chExt cx="50040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93E359D-B087-BFA4-867A-A81A9C6243D1}"/>
                    </a:ext>
                  </a:extLst>
                </p14:cNvPr>
                <p14:cNvContentPartPr/>
                <p14:nvPr/>
              </p14:nvContentPartPr>
              <p14:xfrm>
                <a:off x="543988" y="4294241"/>
                <a:ext cx="284040" cy="420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93E359D-B087-BFA4-867A-A81A9C6243D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37868" y="4288121"/>
                  <a:ext cx="2962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B14A979-7157-FAD4-0217-B7CB13EB2EC3}"/>
                    </a:ext>
                  </a:extLst>
                </p14:cNvPr>
                <p14:cNvContentPartPr/>
                <p14:nvPr/>
              </p14:nvContentPartPr>
              <p14:xfrm>
                <a:off x="785188" y="4206041"/>
                <a:ext cx="209160" cy="463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B14A979-7157-FAD4-0217-B7CB13EB2E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9068" y="4199921"/>
                  <a:ext cx="2214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CF3557C-C029-2C19-4B75-F9E43410E0F0}"/>
                    </a:ext>
                  </a:extLst>
                </p14:cNvPr>
                <p14:cNvContentPartPr/>
                <p14:nvPr/>
              </p14:nvContentPartPr>
              <p14:xfrm>
                <a:off x="905788" y="4300001"/>
                <a:ext cx="138600" cy="644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CF3557C-C029-2C19-4B75-F9E43410E0F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9668" y="4293881"/>
                  <a:ext cx="1508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F63C661-E473-1031-169C-A0DAD53DEB44}"/>
              </a:ext>
            </a:extLst>
          </p:cNvPr>
          <p:cNvGrpSpPr/>
          <p:nvPr/>
        </p:nvGrpSpPr>
        <p:grpSpPr>
          <a:xfrm>
            <a:off x="1529668" y="1222721"/>
            <a:ext cx="7188480" cy="4278600"/>
            <a:chOff x="1529668" y="1222721"/>
            <a:chExt cx="7188480" cy="42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8363E3E-694C-EDD0-E1E7-3AF467E1E403}"/>
                    </a:ext>
                  </a:extLst>
                </p14:cNvPr>
                <p14:cNvContentPartPr/>
                <p14:nvPr/>
              </p14:nvContentPartPr>
              <p14:xfrm>
                <a:off x="6933628" y="1222721"/>
                <a:ext cx="1784520" cy="2660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8363E3E-694C-EDD0-E1E7-3AF467E1E40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927508" y="1216601"/>
                  <a:ext cx="1796760" cy="26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0B53F79-1DDF-2EF7-B2A7-C4C2B7B133D6}"/>
                    </a:ext>
                  </a:extLst>
                </p14:cNvPr>
                <p14:cNvContentPartPr/>
                <p14:nvPr/>
              </p14:nvContentPartPr>
              <p14:xfrm>
                <a:off x="7729228" y="3607721"/>
                <a:ext cx="379080" cy="2275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0B53F79-1DDF-2EF7-B2A7-C4C2B7B133D6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23108" y="3601601"/>
                  <a:ext cx="391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EE312CD-D6B4-6EBC-DB6C-2C2939C0496F}"/>
                    </a:ext>
                  </a:extLst>
                </p14:cNvPr>
                <p14:cNvContentPartPr/>
                <p14:nvPr/>
              </p14:nvContentPartPr>
              <p14:xfrm>
                <a:off x="1529668" y="3828761"/>
                <a:ext cx="6556320" cy="1672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EE312CD-D6B4-6EBC-DB6C-2C2939C0496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523548" y="3822641"/>
                  <a:ext cx="6568560" cy="16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FF764F4-1FEA-F846-EC27-BDC8B397EE6C}"/>
                    </a:ext>
                  </a:extLst>
                </p14:cNvPr>
                <p14:cNvContentPartPr/>
                <p14:nvPr/>
              </p14:nvContentPartPr>
              <p14:xfrm>
                <a:off x="7752628" y="3221441"/>
                <a:ext cx="186840" cy="302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FF764F4-1FEA-F846-EC27-BDC8B397EE6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746508" y="3215321"/>
                  <a:ext cx="199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A6736AD-F0F3-2DC0-B46A-F72F10BDF0F1}"/>
                    </a:ext>
                  </a:extLst>
                </p14:cNvPr>
                <p14:cNvContentPartPr/>
                <p14:nvPr/>
              </p14:nvContentPartPr>
              <p14:xfrm>
                <a:off x="7955308" y="3178601"/>
                <a:ext cx="129240" cy="243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A6736AD-F0F3-2DC0-B46A-F72F10BDF0F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49188" y="3172481"/>
                  <a:ext cx="141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E4865F2-B99F-28A9-7C63-1E1AA51B848C}"/>
                    </a:ext>
                  </a:extLst>
                </p14:cNvPr>
                <p14:cNvContentPartPr/>
                <p14:nvPr/>
              </p14:nvContentPartPr>
              <p14:xfrm>
                <a:off x="7982668" y="3288761"/>
                <a:ext cx="161640" cy="2235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E4865F2-B99F-28A9-7C63-1E1AA51B848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976548" y="3282641"/>
                  <a:ext cx="173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F140082-E7B4-A2CB-4186-0D86D21FB38B}"/>
                    </a:ext>
                  </a:extLst>
                </p14:cNvPr>
                <p14:cNvContentPartPr/>
                <p14:nvPr/>
              </p14:nvContentPartPr>
              <p14:xfrm>
                <a:off x="7123708" y="3161681"/>
                <a:ext cx="144720" cy="2782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F140082-E7B4-A2CB-4186-0D86D21FB3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117588" y="3155561"/>
                  <a:ext cx="156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EE946B6-42C1-C505-EB28-DA7BBF8B0404}"/>
                    </a:ext>
                  </a:extLst>
                </p14:cNvPr>
                <p14:cNvContentPartPr/>
                <p14:nvPr/>
              </p14:nvContentPartPr>
              <p14:xfrm>
                <a:off x="7284988" y="3234401"/>
                <a:ext cx="39600" cy="13608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EE946B6-42C1-C505-EB28-DA7BBF8B040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278868" y="3228281"/>
                  <a:ext cx="51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5C6C344-4903-E100-BC3C-F22C6FC2381C}"/>
                    </a:ext>
                  </a:extLst>
                </p14:cNvPr>
                <p14:cNvContentPartPr/>
                <p14:nvPr/>
              </p14:nvContentPartPr>
              <p14:xfrm>
                <a:off x="7363828" y="3230801"/>
                <a:ext cx="48600" cy="1569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5C6C344-4903-E100-BC3C-F22C6FC2381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357708" y="3224681"/>
                  <a:ext cx="6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9E0001-554C-7610-578D-18F7AAE740FA}"/>
                    </a:ext>
                  </a:extLst>
                </p14:cNvPr>
                <p14:cNvContentPartPr/>
                <p14:nvPr/>
              </p14:nvContentPartPr>
              <p14:xfrm>
                <a:off x="7439788" y="3118121"/>
                <a:ext cx="10800" cy="813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9E0001-554C-7610-578D-18F7AAE740F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433668" y="3112001"/>
                  <a:ext cx="23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5A83C5-D6A2-A90E-A0A3-85622F1ECC56}"/>
                    </a:ext>
                  </a:extLst>
                </p14:cNvPr>
                <p14:cNvContentPartPr/>
                <p14:nvPr/>
              </p14:nvContentPartPr>
              <p14:xfrm>
                <a:off x="7443028" y="3233681"/>
                <a:ext cx="38520" cy="124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5A83C5-D6A2-A90E-A0A3-85622F1ECC5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436908" y="3227561"/>
                  <a:ext cx="50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EFDBAE5-C73D-F838-2DBE-CC9B7829D2FE}"/>
                    </a:ext>
                  </a:extLst>
                </p14:cNvPr>
                <p14:cNvContentPartPr/>
                <p14:nvPr/>
              </p14:nvContentPartPr>
              <p14:xfrm>
                <a:off x="7516828" y="3094361"/>
                <a:ext cx="3240" cy="32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BEFDBAE5-C73D-F838-2DBE-CC9B7829D2FE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510708" y="3088241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B07DEB2-563A-FC65-3529-5791A3DFC232}"/>
                    </a:ext>
                  </a:extLst>
                </p14:cNvPr>
                <p14:cNvContentPartPr/>
                <p14:nvPr/>
              </p14:nvContentPartPr>
              <p14:xfrm>
                <a:off x="7529428" y="3062681"/>
                <a:ext cx="66960" cy="276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B07DEB2-563A-FC65-3529-5791A3DFC232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523308" y="3056561"/>
                  <a:ext cx="79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1F21FCA-549B-8311-2F2A-10957079EA2E}"/>
                    </a:ext>
                  </a:extLst>
                </p14:cNvPr>
                <p14:cNvContentPartPr/>
                <p14:nvPr/>
              </p14:nvContentPartPr>
              <p14:xfrm>
                <a:off x="7494148" y="3101921"/>
                <a:ext cx="166320" cy="87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1F21FCA-549B-8311-2F2A-10957079EA2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488028" y="3095801"/>
                  <a:ext cx="1785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FD2413C0-1F4C-EDCC-D2B4-C29BFF792FB0}"/>
              </a:ext>
            </a:extLst>
          </p:cNvPr>
          <p:cNvGrpSpPr/>
          <p:nvPr/>
        </p:nvGrpSpPr>
        <p:grpSpPr>
          <a:xfrm>
            <a:off x="8369308" y="2036321"/>
            <a:ext cx="2085120" cy="712080"/>
            <a:chOff x="8369308" y="2036321"/>
            <a:chExt cx="2085120" cy="71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DF5A7A1-D268-C200-14E4-52901FC957AB}"/>
                    </a:ext>
                  </a:extLst>
                </p14:cNvPr>
                <p14:cNvContentPartPr/>
                <p14:nvPr/>
              </p14:nvContentPartPr>
              <p14:xfrm>
                <a:off x="8369308" y="2177801"/>
                <a:ext cx="2085120" cy="561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DF5A7A1-D268-C200-14E4-52901FC957AB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363188" y="2171681"/>
                  <a:ext cx="2097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3921517-6336-C567-D7B2-07DCE09C2912}"/>
                    </a:ext>
                  </a:extLst>
                </p14:cNvPr>
                <p14:cNvContentPartPr/>
                <p14:nvPr/>
              </p14:nvContentPartPr>
              <p14:xfrm>
                <a:off x="9132148" y="2036321"/>
                <a:ext cx="472680" cy="400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3921517-6336-C567-D7B2-07DCE09C2912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126028" y="2030201"/>
                  <a:ext cx="4849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7E52BB7-94DE-438C-DEA0-281B7A8336EA}"/>
                    </a:ext>
                  </a:extLst>
                </p14:cNvPr>
                <p14:cNvContentPartPr/>
                <p14:nvPr/>
              </p14:nvContentPartPr>
              <p14:xfrm>
                <a:off x="9289828" y="2344481"/>
                <a:ext cx="408600" cy="4039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7E52BB7-94DE-438C-DEA0-281B7A8336E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83708" y="2338361"/>
                  <a:ext cx="420840" cy="41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8FBB705D-C790-1D28-1398-27384479566F}"/>
              </a:ext>
            </a:extLst>
          </p:cNvPr>
          <p:cNvGrpSpPr/>
          <p:nvPr/>
        </p:nvGrpSpPr>
        <p:grpSpPr>
          <a:xfrm>
            <a:off x="5671468" y="2065841"/>
            <a:ext cx="1401480" cy="572400"/>
            <a:chOff x="5671468" y="2065841"/>
            <a:chExt cx="1401480" cy="57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71460C6-9AA3-7501-505F-23966B420621}"/>
                    </a:ext>
                  </a:extLst>
                </p14:cNvPr>
                <p14:cNvContentPartPr/>
                <p14:nvPr/>
              </p14:nvContentPartPr>
              <p14:xfrm>
                <a:off x="5671468" y="2092841"/>
                <a:ext cx="1401480" cy="93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71460C6-9AA3-7501-505F-23966B42062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5665348" y="2086721"/>
                  <a:ext cx="14137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F1D76BC-73ED-4EF3-183D-C5AB6F51C225}"/>
                    </a:ext>
                  </a:extLst>
                </p14:cNvPr>
                <p14:cNvContentPartPr/>
                <p14:nvPr/>
              </p14:nvContentPartPr>
              <p14:xfrm>
                <a:off x="6096268" y="2065841"/>
                <a:ext cx="310320" cy="3175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F1D76BC-73ED-4EF3-183D-C5AB6F51C225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90148" y="2059721"/>
                  <a:ext cx="3225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C8E9363-ECE7-6EEC-D031-A7C3E82FF505}"/>
                    </a:ext>
                  </a:extLst>
                </p14:cNvPr>
                <p14:cNvContentPartPr/>
                <p14:nvPr/>
              </p14:nvContentPartPr>
              <p14:xfrm>
                <a:off x="6234148" y="2302361"/>
                <a:ext cx="417240" cy="3358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C8E9363-ECE7-6EEC-D031-A7C3E82FF505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228028" y="2296241"/>
                  <a:ext cx="429480" cy="348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21768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13A1D-928D-EFF7-7653-220F87E2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F46D8D7-618C-D407-1E29-672DBBEC9C8F}"/>
                  </a:ext>
                </a:extLst>
              </p14:cNvPr>
              <p14:cNvContentPartPr/>
              <p14:nvPr/>
            </p14:nvContentPartPr>
            <p14:xfrm>
              <a:off x="327988" y="156761"/>
              <a:ext cx="322920" cy="34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F46D8D7-618C-D407-1E29-672DBBEC9C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1868" y="150641"/>
                <a:ext cx="335160" cy="35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6B7614-DE63-D6E9-4DEA-C51501056DBF}"/>
                  </a:ext>
                </a:extLst>
              </p14:cNvPr>
              <p14:cNvContentPartPr/>
              <p14:nvPr/>
            </p14:nvContentPartPr>
            <p14:xfrm>
              <a:off x="710668" y="127601"/>
              <a:ext cx="142200" cy="423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6B7614-DE63-D6E9-4DEA-C51501056D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4548" y="121481"/>
                <a:ext cx="154440" cy="435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6FAF5510-19CF-3542-CA80-88028B22F49A}"/>
              </a:ext>
            </a:extLst>
          </p:cNvPr>
          <p:cNvGrpSpPr/>
          <p:nvPr/>
        </p:nvGrpSpPr>
        <p:grpSpPr>
          <a:xfrm>
            <a:off x="1071028" y="46601"/>
            <a:ext cx="3877920" cy="544680"/>
            <a:chOff x="1071028" y="46601"/>
            <a:chExt cx="3877920" cy="544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DE7450-4D86-381F-64C7-3D1A6773FDB8}"/>
                    </a:ext>
                  </a:extLst>
                </p14:cNvPr>
                <p14:cNvContentPartPr/>
                <p14:nvPr/>
              </p14:nvContentPartPr>
              <p14:xfrm>
                <a:off x="1071028" y="110681"/>
                <a:ext cx="407520" cy="408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DE7450-4D86-381F-64C7-3D1A6773FDB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64908" y="104561"/>
                  <a:ext cx="41976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D3C7694-E250-5E75-C47C-48F8E054A0AD}"/>
                    </a:ext>
                  </a:extLst>
                </p14:cNvPr>
                <p14:cNvContentPartPr/>
                <p14:nvPr/>
              </p14:nvContentPartPr>
              <p14:xfrm>
                <a:off x="1545508" y="379961"/>
                <a:ext cx="74880" cy="31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D3C7694-E250-5E75-C47C-48F8E054A0A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39388" y="373841"/>
                  <a:ext cx="8712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88A1FED-148D-B66B-00F8-9F294CBB3CBE}"/>
                    </a:ext>
                  </a:extLst>
                </p14:cNvPr>
                <p14:cNvContentPartPr/>
                <p14:nvPr/>
              </p14:nvContentPartPr>
              <p14:xfrm>
                <a:off x="1464508" y="278801"/>
                <a:ext cx="111960" cy="54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88A1FED-148D-B66B-00F8-9F294CBB3CB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58388" y="272681"/>
                  <a:ext cx="1242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48CC1A7-28FD-BB5B-4E2E-30C7E4D1BD7B}"/>
                    </a:ext>
                  </a:extLst>
                </p14:cNvPr>
                <p14:cNvContentPartPr/>
                <p14:nvPr/>
              </p14:nvContentPartPr>
              <p14:xfrm>
                <a:off x="1784908" y="121841"/>
                <a:ext cx="189720" cy="2840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48CC1A7-28FD-BB5B-4E2E-30C7E4D1BD7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78788" y="115721"/>
                  <a:ext cx="2019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9BBBB20-5455-40B0-ACA1-551A2AE5F79E}"/>
                    </a:ext>
                  </a:extLst>
                </p14:cNvPr>
                <p14:cNvContentPartPr/>
                <p14:nvPr/>
              </p14:nvContentPartPr>
              <p14:xfrm>
                <a:off x="2190988" y="386801"/>
                <a:ext cx="108000" cy="2044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9BBBB20-5455-40B0-ACA1-551A2AE5F79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84868" y="380681"/>
                  <a:ext cx="12024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04A892C-0FF1-0FB1-7E0D-C4642C68AD54}"/>
                    </a:ext>
                  </a:extLst>
                </p14:cNvPr>
                <p14:cNvContentPartPr/>
                <p14:nvPr/>
              </p14:nvContentPartPr>
              <p14:xfrm>
                <a:off x="2459908" y="205721"/>
                <a:ext cx="314280" cy="340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04A892C-0FF1-0FB1-7E0D-C4642C68AD5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53788" y="199601"/>
                  <a:ext cx="326520" cy="35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7F18AE5-BA6D-D230-3D00-F6167E4D4A9C}"/>
                    </a:ext>
                  </a:extLst>
                </p14:cNvPr>
                <p14:cNvContentPartPr/>
                <p14:nvPr/>
              </p14:nvContentPartPr>
              <p14:xfrm>
                <a:off x="2853028" y="94481"/>
                <a:ext cx="222480" cy="465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7F18AE5-BA6D-D230-3D00-F6167E4D4A9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46908" y="88361"/>
                  <a:ext cx="2347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746FBEE-579F-1B92-CE43-3597F7F3C61D}"/>
                    </a:ext>
                  </a:extLst>
                </p14:cNvPr>
                <p14:cNvContentPartPr/>
                <p14:nvPr/>
              </p14:nvContentPartPr>
              <p14:xfrm>
                <a:off x="3252268" y="102401"/>
                <a:ext cx="344160" cy="423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746FBEE-579F-1B92-CE43-3597F7F3C6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46148" y="96281"/>
                  <a:ext cx="35640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51CCFB8-2D45-6C05-9A8A-0373DDF07718}"/>
                    </a:ext>
                  </a:extLst>
                </p14:cNvPr>
                <p14:cNvContentPartPr/>
                <p14:nvPr/>
              </p14:nvContentPartPr>
              <p14:xfrm>
                <a:off x="3555748" y="210761"/>
                <a:ext cx="185760" cy="2545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51CCFB8-2D45-6C05-9A8A-0373DDF077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49628" y="204641"/>
                  <a:ext cx="1980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3833EA4-8646-0690-0DE0-AB003347AED5}"/>
                    </a:ext>
                  </a:extLst>
                </p14:cNvPr>
                <p14:cNvContentPartPr/>
                <p14:nvPr/>
              </p14:nvContentPartPr>
              <p14:xfrm>
                <a:off x="3834388" y="99161"/>
                <a:ext cx="319320" cy="414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3833EA4-8646-0690-0DE0-AB003347AED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828268" y="93041"/>
                  <a:ext cx="3315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F193FDC-CBFE-3126-5FC9-76522F9CB99E}"/>
                    </a:ext>
                  </a:extLst>
                </p14:cNvPr>
                <p14:cNvContentPartPr/>
                <p14:nvPr/>
              </p14:nvContentPartPr>
              <p14:xfrm>
                <a:off x="4236508" y="46601"/>
                <a:ext cx="236520" cy="506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F193FDC-CBFE-3126-5FC9-76522F9CB9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30388" y="40481"/>
                  <a:ext cx="24876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015E10C-5554-DEF6-6F79-736A9E62F120}"/>
                    </a:ext>
                  </a:extLst>
                </p14:cNvPr>
                <p14:cNvContentPartPr/>
                <p14:nvPr/>
              </p14:nvContentPartPr>
              <p14:xfrm>
                <a:off x="4581028" y="318761"/>
                <a:ext cx="57600" cy="500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015E10C-5554-DEF6-6F79-736A9E62F1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74908" y="312641"/>
                  <a:ext cx="6984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2A6BE50-7F23-6051-6F6C-B1C11227F5FB}"/>
                    </a:ext>
                  </a:extLst>
                </p14:cNvPr>
                <p14:cNvContentPartPr/>
                <p14:nvPr/>
              </p14:nvContentPartPr>
              <p14:xfrm>
                <a:off x="4574908" y="231281"/>
                <a:ext cx="37080" cy="208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2A6BE50-7F23-6051-6F6C-B1C11227F5F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568788" y="225161"/>
                  <a:ext cx="49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5294413-0F3B-6FDC-9B18-203936EBD17D}"/>
                    </a:ext>
                  </a:extLst>
                </p14:cNvPr>
                <p14:cNvContentPartPr/>
                <p14:nvPr/>
              </p14:nvContentPartPr>
              <p14:xfrm>
                <a:off x="4808188" y="136961"/>
                <a:ext cx="140760" cy="3106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5294413-0F3B-6FDC-9B18-203936EBD17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02068" y="130841"/>
                  <a:ext cx="153000" cy="322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6C179F-3910-D2A4-39E1-AC8071891134}"/>
              </a:ext>
            </a:extLst>
          </p:cNvPr>
          <p:cNvGrpSpPr/>
          <p:nvPr/>
        </p:nvGrpSpPr>
        <p:grpSpPr>
          <a:xfrm>
            <a:off x="104047" y="1520441"/>
            <a:ext cx="788760" cy="478440"/>
            <a:chOff x="271828" y="1521521"/>
            <a:chExt cx="788760" cy="478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8AC08D7-27B5-038D-7F4A-69C6F32A215A}"/>
                    </a:ext>
                  </a:extLst>
                </p14:cNvPr>
                <p14:cNvContentPartPr/>
                <p14:nvPr/>
              </p14:nvContentPartPr>
              <p14:xfrm>
                <a:off x="271828" y="1618001"/>
                <a:ext cx="158040" cy="381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8AC08D7-27B5-038D-7F4A-69C6F32A215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65708" y="1611881"/>
                  <a:ext cx="17028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7EF8AB2-EA81-3170-1459-9B428B8307F2}"/>
                    </a:ext>
                  </a:extLst>
                </p14:cNvPr>
                <p14:cNvContentPartPr/>
                <p14:nvPr/>
              </p14:nvContentPartPr>
              <p14:xfrm>
                <a:off x="425908" y="1521521"/>
                <a:ext cx="2520" cy="230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7EF8AB2-EA81-3170-1459-9B428B8307F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19788" y="1515401"/>
                  <a:ext cx="1476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6F8251-DF60-E3E4-A12C-D6D0494EEEA3}"/>
                    </a:ext>
                  </a:extLst>
                </p14:cNvPr>
                <p14:cNvContentPartPr/>
                <p14:nvPr/>
              </p14:nvContentPartPr>
              <p14:xfrm>
                <a:off x="505108" y="1675241"/>
                <a:ext cx="281160" cy="291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6F8251-DF60-E3E4-A12C-D6D0494EEEA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8988" y="1669121"/>
                  <a:ext cx="29340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E9AAF2B-39C5-7582-F16B-F67C1A84B512}"/>
                    </a:ext>
                  </a:extLst>
                </p14:cNvPr>
                <p14:cNvContentPartPr/>
                <p14:nvPr/>
              </p14:nvContentPartPr>
              <p14:xfrm>
                <a:off x="853948" y="1601441"/>
                <a:ext cx="206640" cy="360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E9AAF2B-39C5-7582-F16B-F67C1A84B5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47828" y="1595321"/>
                  <a:ext cx="218880" cy="3729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AC55D09B-91B4-E2D6-CEB2-24E7A053BBF7}"/>
              </a:ext>
            </a:extLst>
          </p:cNvPr>
          <p:cNvSpPr/>
          <p:nvPr/>
        </p:nvSpPr>
        <p:spPr>
          <a:xfrm>
            <a:off x="3445270" y="1588566"/>
            <a:ext cx="1818995" cy="1818995"/>
          </a:xfrm>
          <a:prstGeom prst="ellipse">
            <a:avLst/>
          </a:prstGeom>
          <a:solidFill>
            <a:schemeClr val="bg2"/>
          </a:solid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7BE0757-D0C9-74A7-B1A1-28D0A2343CA8}"/>
                  </a:ext>
                </a:extLst>
              </p14:cNvPr>
              <p14:cNvContentPartPr/>
              <p14:nvPr/>
            </p14:nvContentPartPr>
            <p14:xfrm>
              <a:off x="4223548" y="2480921"/>
              <a:ext cx="240480" cy="586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7BE0757-D0C9-74A7-B1A1-28D0A2343CA8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4217428" y="2474801"/>
                <a:ext cx="25272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0975329-41E6-46E4-C5C1-6D24AB18CAF4}"/>
                  </a:ext>
                </a:extLst>
              </p14:cNvPr>
              <p14:cNvContentPartPr/>
              <p14:nvPr/>
            </p14:nvContentPartPr>
            <p14:xfrm>
              <a:off x="1206028" y="3039641"/>
              <a:ext cx="2432880" cy="12600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0975329-41E6-46E4-C5C1-6D24AB18CAF4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199908" y="3033521"/>
                <a:ext cx="2445120" cy="13824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D81FA3A7-D751-9611-E5DE-CAEFBDE747CD}"/>
              </a:ext>
            </a:extLst>
          </p:cNvPr>
          <p:cNvGrpSpPr/>
          <p:nvPr/>
        </p:nvGrpSpPr>
        <p:grpSpPr>
          <a:xfrm>
            <a:off x="1371268" y="1688921"/>
            <a:ext cx="2215440" cy="572040"/>
            <a:chOff x="1371268" y="1688921"/>
            <a:chExt cx="2215440" cy="57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7A159D0-4CDA-9CEF-D510-53B536B9BD08}"/>
                    </a:ext>
                  </a:extLst>
                </p14:cNvPr>
                <p14:cNvContentPartPr/>
                <p14:nvPr/>
              </p14:nvContentPartPr>
              <p14:xfrm>
                <a:off x="1371268" y="1718441"/>
                <a:ext cx="2215440" cy="156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7A159D0-4CDA-9CEF-D510-53B536B9BD0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365148" y="1712321"/>
                  <a:ext cx="222768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B0D1702-0C61-75B6-4FF6-FDA3E426424C}"/>
                    </a:ext>
                  </a:extLst>
                </p14:cNvPr>
                <p14:cNvContentPartPr/>
                <p14:nvPr/>
              </p14:nvContentPartPr>
              <p14:xfrm>
                <a:off x="2300068" y="1688921"/>
                <a:ext cx="188280" cy="197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B0D1702-0C61-75B6-4FF6-FDA3E426424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293948" y="1682801"/>
                  <a:ext cx="20052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AA69607-EFB2-39E7-7117-9270FA39B39E}"/>
                    </a:ext>
                  </a:extLst>
                </p14:cNvPr>
                <p14:cNvContentPartPr/>
                <p14:nvPr/>
              </p14:nvContentPartPr>
              <p14:xfrm>
                <a:off x="2382508" y="1856321"/>
                <a:ext cx="316800" cy="4046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AA69607-EFB2-39E7-7117-9270FA39B39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376388" y="1850201"/>
                  <a:ext cx="329040" cy="41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D8429E2-3514-0BA8-D440-35C449C3F5D4}"/>
              </a:ext>
            </a:extLst>
          </p:cNvPr>
          <p:cNvGrpSpPr/>
          <p:nvPr/>
        </p:nvGrpSpPr>
        <p:grpSpPr>
          <a:xfrm>
            <a:off x="2257948" y="2953961"/>
            <a:ext cx="459000" cy="643320"/>
            <a:chOff x="2257948" y="2953961"/>
            <a:chExt cx="459000" cy="643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2217A92-6E63-14AD-0D54-85E71F1D32DB}"/>
                    </a:ext>
                  </a:extLst>
                </p14:cNvPr>
                <p14:cNvContentPartPr/>
                <p14:nvPr/>
              </p14:nvContentPartPr>
              <p14:xfrm>
                <a:off x="2257948" y="2953961"/>
                <a:ext cx="272880" cy="324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2217A92-6E63-14AD-0D54-85E71F1D32D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251828" y="2947841"/>
                  <a:ext cx="285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D3C6557-CECE-18C4-894D-72B7824995F3}"/>
                    </a:ext>
                  </a:extLst>
                </p14:cNvPr>
                <p14:cNvContentPartPr/>
                <p14:nvPr/>
              </p14:nvContentPartPr>
              <p14:xfrm>
                <a:off x="2381068" y="3210281"/>
                <a:ext cx="335880" cy="3870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D3C6557-CECE-18C4-894D-72B7824995F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374948" y="3204161"/>
                  <a:ext cx="34812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6A906A-D98E-9414-517E-BEF5C3326989}"/>
              </a:ext>
            </a:extLst>
          </p:cNvPr>
          <p:cNvGrpSpPr/>
          <p:nvPr/>
        </p:nvGrpSpPr>
        <p:grpSpPr>
          <a:xfrm>
            <a:off x="10317761" y="2249261"/>
            <a:ext cx="1649880" cy="463320"/>
            <a:chOff x="8621308" y="2134241"/>
            <a:chExt cx="1649880" cy="4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0931473B-8963-9608-B2E5-D1FEB8B669DB}"/>
                    </a:ext>
                  </a:extLst>
                </p14:cNvPr>
                <p14:cNvContentPartPr/>
                <p14:nvPr/>
              </p14:nvContentPartPr>
              <p14:xfrm>
                <a:off x="8621308" y="2180321"/>
                <a:ext cx="259560" cy="398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0931473B-8963-9608-B2E5-D1FEB8B669D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615188" y="2174201"/>
                  <a:ext cx="27180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2335C7B-294B-77CD-7A5A-1BBD9A319C1F}"/>
                    </a:ext>
                  </a:extLst>
                </p14:cNvPr>
                <p14:cNvContentPartPr/>
                <p14:nvPr/>
              </p14:nvContentPartPr>
              <p14:xfrm>
                <a:off x="8903548" y="2171321"/>
                <a:ext cx="415800" cy="89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2335C7B-294B-77CD-7A5A-1BBD9A319C1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897433" y="2165201"/>
                  <a:ext cx="428029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1F467F-092B-DBBA-88B8-5954D955467C}"/>
                    </a:ext>
                  </a:extLst>
                </p14:cNvPr>
                <p14:cNvContentPartPr/>
                <p14:nvPr/>
              </p14:nvContentPartPr>
              <p14:xfrm>
                <a:off x="8935228" y="2260961"/>
                <a:ext cx="362880" cy="3366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1F467F-092B-DBBA-88B8-5954D955467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929114" y="2254841"/>
                  <a:ext cx="375108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9B162E0-E66A-D1B8-EA00-3D0596DFF5CE}"/>
                    </a:ext>
                  </a:extLst>
                </p14:cNvPr>
                <p14:cNvContentPartPr/>
                <p14:nvPr/>
              </p14:nvContentPartPr>
              <p14:xfrm>
                <a:off x="9384868" y="2226041"/>
                <a:ext cx="260640" cy="344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9B162E0-E66A-D1B8-EA00-3D0596DFF5C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378748" y="2219921"/>
                  <a:ext cx="27288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FA6F478-BA49-D9F8-DF83-9F373BAE68F4}"/>
                    </a:ext>
                  </a:extLst>
                </p14:cNvPr>
                <p14:cNvContentPartPr/>
                <p14:nvPr/>
              </p14:nvContentPartPr>
              <p14:xfrm>
                <a:off x="9691228" y="2134241"/>
                <a:ext cx="447120" cy="385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FA6F478-BA49-D9F8-DF83-9F373BAE68F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685108" y="2128121"/>
                  <a:ext cx="45936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815CE75-B71D-164F-7B37-C06958487096}"/>
                    </a:ext>
                  </a:extLst>
                </p14:cNvPr>
                <p14:cNvContentPartPr/>
                <p14:nvPr/>
              </p14:nvContentPartPr>
              <p14:xfrm>
                <a:off x="10007668" y="2269241"/>
                <a:ext cx="263520" cy="111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815CE75-B71D-164F-7B37-C0695848709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001548" y="2263121"/>
                  <a:ext cx="275760" cy="23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BDB2359-FD46-E90F-2A16-A8E885F13175}"/>
                  </a:ext>
                </a:extLst>
              </p14:cNvPr>
              <p14:cNvContentPartPr/>
              <p14:nvPr/>
            </p14:nvContentPartPr>
            <p14:xfrm>
              <a:off x="1086868" y="1635641"/>
              <a:ext cx="361080" cy="2660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BDB2359-FD46-E90F-2A16-A8E885F13175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80748" y="1629521"/>
                <a:ext cx="373320" cy="27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0453386C-ED31-0FFA-4790-0D32D0D77DA4}"/>
              </a:ext>
            </a:extLst>
          </p:cNvPr>
          <p:cNvGrpSpPr/>
          <p:nvPr/>
        </p:nvGrpSpPr>
        <p:grpSpPr>
          <a:xfrm>
            <a:off x="220708" y="2937041"/>
            <a:ext cx="1002960" cy="516240"/>
            <a:chOff x="220708" y="2937041"/>
            <a:chExt cx="1002960" cy="516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0C23B80-D588-5278-08E7-12FC2B0BF69D}"/>
                    </a:ext>
                  </a:extLst>
                </p14:cNvPr>
                <p14:cNvContentPartPr/>
                <p14:nvPr/>
              </p14:nvContentPartPr>
              <p14:xfrm>
                <a:off x="220708" y="2937041"/>
                <a:ext cx="124560" cy="5162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0C23B80-D588-5278-08E7-12FC2B0BF69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14588" y="2930921"/>
                  <a:ext cx="13680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FB0E972-D99B-82D3-01D7-35EC9553C772}"/>
                    </a:ext>
                  </a:extLst>
                </p14:cNvPr>
                <p14:cNvContentPartPr/>
                <p14:nvPr/>
              </p14:nvContentPartPr>
              <p14:xfrm>
                <a:off x="402868" y="3165641"/>
                <a:ext cx="172080" cy="217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FB0E972-D99B-82D3-01D7-35EC9553C77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96748" y="3159521"/>
                  <a:ext cx="184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DD43F43-5BD7-EDC3-215D-7507BDBC2E0B}"/>
                    </a:ext>
                  </a:extLst>
                </p14:cNvPr>
                <p14:cNvContentPartPr/>
                <p14:nvPr/>
              </p14:nvContentPartPr>
              <p14:xfrm>
                <a:off x="750988" y="2968001"/>
                <a:ext cx="10080" cy="397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DD43F43-5BD7-EDC3-215D-7507BDBC2E0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44868" y="2961881"/>
                  <a:ext cx="223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5BB38A9-407B-57BB-E04B-1CCD7868AB19}"/>
                    </a:ext>
                  </a:extLst>
                </p14:cNvPr>
                <p14:cNvContentPartPr/>
                <p14:nvPr/>
              </p14:nvContentPartPr>
              <p14:xfrm>
                <a:off x="868708" y="3078881"/>
                <a:ext cx="354960" cy="2289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5BB38A9-407B-57BB-E04B-1CCD7868AB1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62588" y="3072761"/>
                  <a:ext cx="367200" cy="24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BBA918EA-9924-256B-29D2-58143F1FC0C9}"/>
                  </a:ext>
                </a:extLst>
              </p14:cNvPr>
              <p14:cNvContentPartPr/>
              <p14:nvPr/>
            </p14:nvContentPartPr>
            <p14:xfrm>
              <a:off x="1184068" y="3337361"/>
              <a:ext cx="5877000" cy="143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BBA918EA-9924-256B-29D2-58143F1FC0C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177948" y="3331241"/>
                <a:ext cx="5889240" cy="144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C45A213-B8A1-DDBF-CA68-CAA4D596B727}"/>
              </a:ext>
            </a:extLst>
          </p:cNvPr>
          <p:cNvGrpSpPr/>
          <p:nvPr/>
        </p:nvGrpSpPr>
        <p:grpSpPr>
          <a:xfrm>
            <a:off x="657028" y="5216201"/>
            <a:ext cx="650520" cy="481680"/>
            <a:chOff x="657028" y="5216201"/>
            <a:chExt cx="65052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66F5D1E-4F0F-276C-84A4-C0E404B369DF}"/>
                    </a:ext>
                  </a:extLst>
                </p14:cNvPr>
                <p14:cNvContentPartPr/>
                <p14:nvPr/>
              </p14:nvContentPartPr>
              <p14:xfrm>
                <a:off x="657028" y="5259761"/>
                <a:ext cx="209160" cy="386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66F5D1E-4F0F-276C-84A4-C0E404B369D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0908" y="5253641"/>
                  <a:ext cx="2214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D58866-4C62-1518-50B7-AFC1E4849E4E}"/>
                    </a:ext>
                  </a:extLst>
                </p14:cNvPr>
                <p14:cNvContentPartPr/>
                <p14:nvPr/>
              </p14:nvContentPartPr>
              <p14:xfrm>
                <a:off x="928468" y="5216201"/>
                <a:ext cx="40320" cy="48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5D58866-4C62-1518-50B7-AFC1E4849E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22348" y="5210081"/>
                  <a:ext cx="525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AF3535A-1C76-D9BF-52EA-F34C41AE8B40}"/>
                    </a:ext>
                  </a:extLst>
                </p14:cNvPr>
                <p14:cNvContentPartPr/>
                <p14:nvPr/>
              </p14:nvContentPartPr>
              <p14:xfrm>
                <a:off x="1063108" y="5252201"/>
                <a:ext cx="244440" cy="408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AF3535A-1C76-D9BF-52EA-F34C41AE8B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56988" y="5246081"/>
                  <a:ext cx="25668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06980C-7FF0-4739-151A-6E25D6F346CA}"/>
              </a:ext>
            </a:extLst>
          </p:cNvPr>
          <p:cNvGrpSpPr/>
          <p:nvPr/>
        </p:nvGrpSpPr>
        <p:grpSpPr>
          <a:xfrm>
            <a:off x="543988" y="4206041"/>
            <a:ext cx="500400" cy="509040"/>
            <a:chOff x="543988" y="4206041"/>
            <a:chExt cx="50040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F6D9D59-D17F-EA06-4957-3647A3837C19}"/>
                    </a:ext>
                  </a:extLst>
                </p14:cNvPr>
                <p14:cNvContentPartPr/>
                <p14:nvPr/>
              </p14:nvContentPartPr>
              <p14:xfrm>
                <a:off x="543988" y="4294241"/>
                <a:ext cx="284040" cy="420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F6D9D59-D17F-EA06-4957-3647A3837C19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37868" y="4288121"/>
                  <a:ext cx="2962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E7EA507-6848-C501-1FAB-DEFB14A62DE9}"/>
                    </a:ext>
                  </a:extLst>
                </p14:cNvPr>
                <p14:cNvContentPartPr/>
                <p14:nvPr/>
              </p14:nvContentPartPr>
              <p14:xfrm>
                <a:off x="785188" y="4206041"/>
                <a:ext cx="209160" cy="46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E7EA507-6848-C501-1FAB-DEFB14A62DE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79068" y="4199921"/>
                  <a:ext cx="2214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36743E64-EE52-AB03-EAD4-011719C68507}"/>
                    </a:ext>
                  </a:extLst>
                </p14:cNvPr>
                <p14:cNvContentPartPr/>
                <p14:nvPr/>
              </p14:nvContentPartPr>
              <p14:xfrm>
                <a:off x="905788" y="4300001"/>
                <a:ext cx="138600" cy="64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36743E64-EE52-AB03-EAD4-011719C6850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9668" y="4293881"/>
                  <a:ext cx="1508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BBCAFE3-3062-9530-923B-F90167A78734}"/>
              </a:ext>
            </a:extLst>
          </p:cNvPr>
          <p:cNvGrpSpPr/>
          <p:nvPr/>
        </p:nvGrpSpPr>
        <p:grpSpPr>
          <a:xfrm>
            <a:off x="1529668" y="1222721"/>
            <a:ext cx="7188480" cy="4278600"/>
            <a:chOff x="1529668" y="1222721"/>
            <a:chExt cx="7188480" cy="42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AF3F9E-4DD6-BF47-52CB-A56A9B718980}"/>
                    </a:ext>
                  </a:extLst>
                </p14:cNvPr>
                <p14:cNvContentPartPr/>
                <p14:nvPr/>
              </p14:nvContentPartPr>
              <p14:xfrm>
                <a:off x="6933628" y="1222721"/>
                <a:ext cx="1784520" cy="26607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AF3F9E-4DD6-BF47-52CB-A56A9B71898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6927508" y="1216601"/>
                  <a:ext cx="1796760" cy="26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EFD3799-8E8F-E891-BE5D-AA0E31805AC3}"/>
                    </a:ext>
                  </a:extLst>
                </p14:cNvPr>
                <p14:cNvContentPartPr/>
                <p14:nvPr/>
              </p14:nvContentPartPr>
              <p14:xfrm>
                <a:off x="7729228" y="3607721"/>
                <a:ext cx="379080" cy="2275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EFD3799-8E8F-E891-BE5D-AA0E31805AC3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723108" y="3601601"/>
                  <a:ext cx="391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579AF9C-375E-4E6E-6F9F-8E6C7A168A58}"/>
                    </a:ext>
                  </a:extLst>
                </p14:cNvPr>
                <p14:cNvContentPartPr/>
                <p14:nvPr/>
              </p14:nvContentPartPr>
              <p14:xfrm>
                <a:off x="1529668" y="3828761"/>
                <a:ext cx="6556320" cy="1672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579AF9C-375E-4E6E-6F9F-8E6C7A168A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523548" y="3822641"/>
                  <a:ext cx="6568560" cy="16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8F3C7AD-14A9-45C2-3F09-63924818681B}"/>
                    </a:ext>
                  </a:extLst>
                </p14:cNvPr>
                <p14:cNvContentPartPr/>
                <p14:nvPr/>
              </p14:nvContentPartPr>
              <p14:xfrm>
                <a:off x="7752628" y="3221441"/>
                <a:ext cx="186840" cy="302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8F3C7AD-14A9-45C2-3F09-63924818681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46508" y="3215321"/>
                  <a:ext cx="199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10035D2E-7147-3E53-A32D-9A69D31346E2}"/>
                    </a:ext>
                  </a:extLst>
                </p14:cNvPr>
                <p14:cNvContentPartPr/>
                <p14:nvPr/>
              </p14:nvContentPartPr>
              <p14:xfrm>
                <a:off x="7955308" y="3178601"/>
                <a:ext cx="129240" cy="243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10035D2E-7147-3E53-A32D-9A69D31346E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949188" y="3172481"/>
                  <a:ext cx="141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47469F0-AD42-5D4B-0D0F-E3ED245DD55B}"/>
                    </a:ext>
                  </a:extLst>
                </p14:cNvPr>
                <p14:cNvContentPartPr/>
                <p14:nvPr/>
              </p14:nvContentPartPr>
              <p14:xfrm>
                <a:off x="7982668" y="3288761"/>
                <a:ext cx="161640" cy="223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47469F0-AD42-5D4B-0D0F-E3ED245DD55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76548" y="3282641"/>
                  <a:ext cx="173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AF807C8-92BC-18CE-297B-A9A38DA9A656}"/>
                    </a:ext>
                  </a:extLst>
                </p14:cNvPr>
                <p14:cNvContentPartPr/>
                <p14:nvPr/>
              </p14:nvContentPartPr>
              <p14:xfrm>
                <a:off x="7123708" y="3161681"/>
                <a:ext cx="144720" cy="2782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AF807C8-92BC-18CE-297B-A9A38DA9A65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117588" y="3155561"/>
                  <a:ext cx="156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DA351AA1-91A9-3D36-1B5B-90BF811AF569}"/>
                    </a:ext>
                  </a:extLst>
                </p14:cNvPr>
                <p14:cNvContentPartPr/>
                <p14:nvPr/>
              </p14:nvContentPartPr>
              <p14:xfrm>
                <a:off x="7284988" y="3234401"/>
                <a:ext cx="39600" cy="136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DA351AA1-91A9-3D36-1B5B-90BF811AF56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278868" y="3228281"/>
                  <a:ext cx="51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B64E44F2-C2F0-97AE-DB54-6C12CF1FF825}"/>
                    </a:ext>
                  </a:extLst>
                </p14:cNvPr>
                <p14:cNvContentPartPr/>
                <p14:nvPr/>
              </p14:nvContentPartPr>
              <p14:xfrm>
                <a:off x="7363828" y="3230801"/>
                <a:ext cx="48600" cy="1569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64E44F2-C2F0-97AE-DB54-6C12CF1FF82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357708" y="3224681"/>
                  <a:ext cx="6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79C84E5-8D6F-B806-B76A-1FE4FC6526FA}"/>
                    </a:ext>
                  </a:extLst>
                </p14:cNvPr>
                <p14:cNvContentPartPr/>
                <p14:nvPr/>
              </p14:nvContentPartPr>
              <p14:xfrm>
                <a:off x="7439788" y="3118121"/>
                <a:ext cx="10800" cy="813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79C84E5-8D6F-B806-B76A-1FE4FC6526FA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433668" y="3112001"/>
                  <a:ext cx="23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90611E0-1509-CF23-4A02-CDD8C383E547}"/>
                    </a:ext>
                  </a:extLst>
                </p14:cNvPr>
                <p14:cNvContentPartPr/>
                <p14:nvPr/>
              </p14:nvContentPartPr>
              <p14:xfrm>
                <a:off x="7443028" y="3233681"/>
                <a:ext cx="38520" cy="124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90611E0-1509-CF23-4A02-CDD8C383E54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36908" y="3227561"/>
                  <a:ext cx="50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0AD2A7C-B91A-44EA-613C-8AC1C9549B3F}"/>
                    </a:ext>
                  </a:extLst>
                </p14:cNvPr>
                <p14:cNvContentPartPr/>
                <p14:nvPr/>
              </p14:nvContentPartPr>
              <p14:xfrm>
                <a:off x="7516828" y="3094361"/>
                <a:ext cx="3240" cy="32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0AD2A7C-B91A-44EA-613C-8AC1C9549B3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510708" y="3088241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7D63925-741E-1033-1F0E-A39A1315935A}"/>
                    </a:ext>
                  </a:extLst>
                </p14:cNvPr>
                <p14:cNvContentPartPr/>
                <p14:nvPr/>
              </p14:nvContentPartPr>
              <p14:xfrm>
                <a:off x="7529428" y="3062681"/>
                <a:ext cx="66960" cy="2768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7D63925-741E-1033-1F0E-A39A1315935A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23308" y="3056561"/>
                  <a:ext cx="79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A7B7208-4B41-83A8-46B5-8380DA164951}"/>
                    </a:ext>
                  </a:extLst>
                </p14:cNvPr>
                <p14:cNvContentPartPr/>
                <p14:nvPr/>
              </p14:nvContentPartPr>
              <p14:xfrm>
                <a:off x="7494148" y="3101921"/>
                <a:ext cx="166320" cy="874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3A7B7208-4B41-83A8-46B5-8380DA16495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488028" y="3095801"/>
                  <a:ext cx="178560" cy="99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7FE0EA-EE0B-2CB9-FB15-A2A897EE729A}"/>
              </a:ext>
            </a:extLst>
          </p:cNvPr>
          <p:cNvGrpSpPr/>
          <p:nvPr/>
        </p:nvGrpSpPr>
        <p:grpSpPr>
          <a:xfrm>
            <a:off x="8506828" y="2287241"/>
            <a:ext cx="1868040" cy="564840"/>
            <a:chOff x="8506828" y="2287241"/>
            <a:chExt cx="1868040" cy="56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239A7B0-B041-3CEF-9B30-1CB4FF9474E7}"/>
                    </a:ext>
                  </a:extLst>
                </p14:cNvPr>
                <p14:cNvContentPartPr/>
                <p14:nvPr/>
              </p14:nvContentPartPr>
              <p14:xfrm>
                <a:off x="8506828" y="2460041"/>
                <a:ext cx="1868040" cy="360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239A7B0-B041-3CEF-9B30-1CB4FF9474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500708" y="2453921"/>
                  <a:ext cx="188028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03D08E4C-5BFB-E4C9-2873-56A005FAEAAB}"/>
                    </a:ext>
                  </a:extLst>
                </p14:cNvPr>
                <p14:cNvContentPartPr/>
                <p14:nvPr/>
              </p14:nvContentPartPr>
              <p14:xfrm>
                <a:off x="9016588" y="2287241"/>
                <a:ext cx="368280" cy="43092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03D08E4C-5BFB-E4C9-2873-56A005FAEAAB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10468" y="2281121"/>
                  <a:ext cx="38052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CF396F8-34B5-795B-6EF6-9D501F3C46F8}"/>
                    </a:ext>
                  </a:extLst>
                </p14:cNvPr>
                <p14:cNvContentPartPr/>
                <p14:nvPr/>
              </p14:nvContentPartPr>
              <p14:xfrm>
                <a:off x="9193708" y="2588561"/>
                <a:ext cx="286200" cy="2635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CF396F8-34B5-795B-6EF6-9D501F3C46F8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187588" y="2582441"/>
                  <a:ext cx="298440" cy="27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473F864B-482F-9DF7-87F8-448C1FF4426D}"/>
                  </a:ext>
                </a:extLst>
              </p14:cNvPr>
              <p14:cNvContentPartPr/>
              <p14:nvPr/>
            </p14:nvContentPartPr>
            <p14:xfrm>
              <a:off x="5272228" y="2353841"/>
              <a:ext cx="1772280" cy="612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473F864B-482F-9DF7-87F8-448C1FF4426D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5266108" y="2347721"/>
                <a:ext cx="1784520" cy="7344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2DE08781-6F2B-0557-0E0E-1D33DC1465BB}"/>
              </a:ext>
            </a:extLst>
          </p:cNvPr>
          <p:cNvGrpSpPr/>
          <p:nvPr/>
        </p:nvGrpSpPr>
        <p:grpSpPr>
          <a:xfrm>
            <a:off x="5988628" y="2249801"/>
            <a:ext cx="364320" cy="524520"/>
            <a:chOff x="5988628" y="2249801"/>
            <a:chExt cx="364320" cy="52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60D6625-D8D4-0E7C-BFA7-1B45B61FB40C}"/>
                    </a:ext>
                  </a:extLst>
                </p14:cNvPr>
                <p14:cNvContentPartPr/>
                <p14:nvPr/>
              </p14:nvContentPartPr>
              <p14:xfrm>
                <a:off x="5988628" y="2249801"/>
                <a:ext cx="297000" cy="281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960D6625-D8D4-0E7C-BFA7-1B45B61FB40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982508" y="2243681"/>
                  <a:ext cx="30924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4E397EF-448F-2581-2E90-D74F95BC8E86}"/>
                    </a:ext>
                  </a:extLst>
                </p14:cNvPr>
                <p14:cNvContentPartPr/>
                <p14:nvPr/>
              </p14:nvContentPartPr>
              <p14:xfrm>
                <a:off x="6087988" y="2440601"/>
                <a:ext cx="264960" cy="3337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4E397EF-448F-2581-2E90-D74F95BC8E8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081868" y="2434481"/>
                  <a:ext cx="277200" cy="345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39464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FE743-788A-2921-FF58-9443CAC9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4392A88-7493-7C8A-B310-F2E4FD8DE269}"/>
              </a:ext>
            </a:extLst>
          </p:cNvPr>
          <p:cNvGrpSpPr/>
          <p:nvPr/>
        </p:nvGrpSpPr>
        <p:grpSpPr>
          <a:xfrm>
            <a:off x="279388" y="70721"/>
            <a:ext cx="1571400" cy="514440"/>
            <a:chOff x="279388" y="70721"/>
            <a:chExt cx="1571400" cy="51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8E44CE5-73B6-BF2B-5418-C41DB61942AC}"/>
                    </a:ext>
                  </a:extLst>
                </p14:cNvPr>
                <p14:cNvContentPartPr/>
                <p14:nvPr/>
              </p14:nvContentPartPr>
              <p14:xfrm>
                <a:off x="279388" y="88001"/>
                <a:ext cx="326160" cy="497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8E44CE5-73B6-BF2B-5418-C41DB61942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73268" y="81881"/>
                  <a:ext cx="338400" cy="50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E1592B6-6C45-9C9C-65E4-34891E5598D5}"/>
                    </a:ext>
                  </a:extLst>
                </p14:cNvPr>
                <p14:cNvContentPartPr/>
                <p14:nvPr/>
              </p14:nvContentPartPr>
              <p14:xfrm>
                <a:off x="484588" y="115001"/>
                <a:ext cx="208440" cy="4521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E1592B6-6C45-9C9C-65E4-34891E5598D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8468" y="108881"/>
                  <a:ext cx="2206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FCF07EF-FFDD-8803-55D2-8DB7373498BA}"/>
                    </a:ext>
                  </a:extLst>
                </p14:cNvPr>
                <p14:cNvContentPartPr/>
                <p14:nvPr/>
              </p14:nvContentPartPr>
              <p14:xfrm>
                <a:off x="939988" y="70721"/>
                <a:ext cx="371880" cy="466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FCF07EF-FFDD-8803-55D2-8DB7373498B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3868" y="64601"/>
                  <a:ext cx="38412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6267C70-5FB8-2D16-5ADD-4AF6FB406217}"/>
                    </a:ext>
                  </a:extLst>
                </p14:cNvPr>
                <p14:cNvContentPartPr/>
                <p14:nvPr/>
              </p14:nvContentPartPr>
              <p14:xfrm>
                <a:off x="1365148" y="404081"/>
                <a:ext cx="99000" cy="34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6267C70-5FB8-2D16-5ADD-4AF6FB40621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59028" y="397961"/>
                  <a:ext cx="11124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F20D15A1-1178-3BB8-42DC-802CCA0BE1B1}"/>
                    </a:ext>
                  </a:extLst>
                </p14:cNvPr>
                <p14:cNvContentPartPr/>
                <p14:nvPr/>
              </p14:nvContentPartPr>
              <p14:xfrm>
                <a:off x="1357588" y="355121"/>
                <a:ext cx="32760" cy="31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F20D15A1-1178-3BB8-42DC-802CCA0BE1B1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1468" y="349001"/>
                  <a:ext cx="450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0D2E66B-A7D4-204F-4249-4C61948F51A0}"/>
                    </a:ext>
                  </a:extLst>
                </p14:cNvPr>
                <p14:cNvContentPartPr/>
                <p14:nvPr/>
              </p14:nvContentPartPr>
              <p14:xfrm>
                <a:off x="1635868" y="122921"/>
                <a:ext cx="214920" cy="400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0D2E66B-A7D4-204F-4249-4C61948F51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29748" y="116801"/>
                  <a:ext cx="227160" cy="412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6963274-A8D9-685F-CCFF-54C0A543DFF0}"/>
                  </a:ext>
                </a:extLst>
              </p14:cNvPr>
              <p14:cNvContentPartPr/>
              <p14:nvPr/>
            </p14:nvContentPartPr>
            <p14:xfrm>
              <a:off x="2225188" y="358721"/>
              <a:ext cx="50400" cy="2282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6963274-A8D9-685F-CCFF-54C0A543DF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219068" y="352601"/>
                <a:ext cx="62640" cy="24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4F41386-16C5-532A-AF8E-2ADE995FC878}"/>
              </a:ext>
            </a:extLst>
          </p:cNvPr>
          <p:cNvGrpSpPr/>
          <p:nvPr/>
        </p:nvGrpSpPr>
        <p:grpSpPr>
          <a:xfrm>
            <a:off x="2567188" y="9161"/>
            <a:ext cx="1455840" cy="504720"/>
            <a:chOff x="2567188" y="9161"/>
            <a:chExt cx="1455840" cy="50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7ACB620-C158-C847-C6DA-A8306FF0B248}"/>
                    </a:ext>
                  </a:extLst>
                </p14:cNvPr>
                <p14:cNvContentPartPr/>
                <p14:nvPr/>
              </p14:nvContentPartPr>
              <p14:xfrm>
                <a:off x="2567188" y="20321"/>
                <a:ext cx="287640" cy="438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7ACB620-C158-C847-C6DA-A8306FF0B2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61068" y="14201"/>
                  <a:ext cx="29988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D9FA99-B07B-3FFC-4506-C523FF456F19}"/>
                    </a:ext>
                  </a:extLst>
                </p14:cNvPr>
                <p14:cNvContentPartPr/>
                <p14:nvPr/>
              </p14:nvContentPartPr>
              <p14:xfrm>
                <a:off x="2956708" y="9161"/>
                <a:ext cx="219960" cy="501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D9FA99-B07B-3FFC-4506-C523FF456F1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50588" y="3041"/>
                  <a:ext cx="23220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2DC4DA0-7EC3-16E9-A758-7EC8342FEF7B}"/>
                    </a:ext>
                  </a:extLst>
                </p14:cNvPr>
                <p14:cNvContentPartPr/>
                <p14:nvPr/>
              </p14:nvContentPartPr>
              <p14:xfrm>
                <a:off x="3234628" y="58841"/>
                <a:ext cx="368280" cy="408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2DC4DA0-7EC3-16E9-A758-7EC8342FEF7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228508" y="52721"/>
                  <a:ext cx="380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54ED7BF-30CE-73DE-DC50-BC6E9CE66E4E}"/>
                    </a:ext>
                  </a:extLst>
                </p14:cNvPr>
                <p14:cNvContentPartPr/>
                <p14:nvPr/>
              </p14:nvContentPartPr>
              <p14:xfrm>
                <a:off x="3716668" y="55961"/>
                <a:ext cx="306360" cy="4579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54ED7BF-30CE-73DE-DC50-BC6E9CE66E4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710548" y="49841"/>
                  <a:ext cx="318600" cy="47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48246F-5D41-227C-1FAA-AD110A2C1136}"/>
              </a:ext>
            </a:extLst>
          </p:cNvPr>
          <p:cNvGrpSpPr/>
          <p:nvPr/>
        </p:nvGrpSpPr>
        <p:grpSpPr>
          <a:xfrm>
            <a:off x="4090708" y="41561"/>
            <a:ext cx="893520" cy="433080"/>
            <a:chOff x="4090708" y="41561"/>
            <a:chExt cx="893520" cy="43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B2B0FA4-1E6C-C0A8-9552-227143B3AD8C}"/>
                    </a:ext>
                  </a:extLst>
                </p14:cNvPr>
                <p14:cNvContentPartPr/>
                <p14:nvPr/>
              </p14:nvContentPartPr>
              <p14:xfrm>
                <a:off x="4090708" y="41561"/>
                <a:ext cx="236160" cy="4118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B2B0FA4-1E6C-C0A8-9552-227143B3AD8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84588" y="35441"/>
                  <a:ext cx="24840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59F8583-0ED3-A500-2BB7-2D088E4AE144}"/>
                    </a:ext>
                  </a:extLst>
                </p14:cNvPr>
                <p14:cNvContentPartPr/>
                <p14:nvPr/>
              </p14:nvContentPartPr>
              <p14:xfrm>
                <a:off x="4206988" y="324161"/>
                <a:ext cx="23760" cy="10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59F8583-0ED3-A500-2BB7-2D088E4AE14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00868" y="318041"/>
                  <a:ext cx="36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4890126-432A-C1F3-70C2-DB34A48AF590}"/>
                    </a:ext>
                  </a:extLst>
                </p14:cNvPr>
                <p14:cNvContentPartPr/>
                <p14:nvPr/>
              </p14:nvContentPartPr>
              <p14:xfrm>
                <a:off x="4187908" y="309761"/>
                <a:ext cx="75960" cy="19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4890126-432A-C1F3-70C2-DB34A48AF59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181788" y="303641"/>
                  <a:ext cx="88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7E4E415-EB1F-DB58-CA55-E30D3DCB8569}"/>
                    </a:ext>
                  </a:extLst>
                </p14:cNvPr>
                <p14:cNvContentPartPr/>
                <p14:nvPr/>
              </p14:nvContentPartPr>
              <p14:xfrm>
                <a:off x="4484908" y="322001"/>
                <a:ext cx="132480" cy="64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7E4E415-EB1F-DB58-CA55-E30D3DCB85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478788" y="315881"/>
                  <a:ext cx="1447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6B85E2A-E032-66D1-5D1C-4F322CAE84DD}"/>
                    </a:ext>
                  </a:extLst>
                </p14:cNvPr>
                <p14:cNvContentPartPr/>
                <p14:nvPr/>
              </p14:nvContentPartPr>
              <p14:xfrm>
                <a:off x="4485268" y="243881"/>
                <a:ext cx="56880" cy="59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6B85E2A-E032-66D1-5D1C-4F322CAE84D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479148" y="237761"/>
                  <a:ext cx="6912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2B0B7F1-D4B4-486C-1662-36DFD442BADA}"/>
                    </a:ext>
                  </a:extLst>
                </p14:cNvPr>
                <p14:cNvContentPartPr/>
                <p14:nvPr/>
              </p14:nvContentPartPr>
              <p14:xfrm>
                <a:off x="4752028" y="87641"/>
                <a:ext cx="232200" cy="387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2B0B7F1-D4B4-486C-1662-36DFD442BAD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745908" y="81521"/>
                  <a:ext cx="24444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BE59FA-7098-9926-5ECB-512268A88478}"/>
              </a:ext>
            </a:extLst>
          </p:cNvPr>
          <p:cNvGrpSpPr/>
          <p:nvPr/>
        </p:nvGrpSpPr>
        <p:grpSpPr>
          <a:xfrm>
            <a:off x="237268" y="1088801"/>
            <a:ext cx="659520" cy="460440"/>
            <a:chOff x="237268" y="1088801"/>
            <a:chExt cx="65952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1815DF-E28E-96DF-C073-D1679964F184}"/>
                    </a:ext>
                  </a:extLst>
                </p14:cNvPr>
                <p14:cNvContentPartPr/>
                <p14:nvPr/>
              </p14:nvContentPartPr>
              <p14:xfrm>
                <a:off x="237268" y="1246121"/>
                <a:ext cx="111960" cy="3031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1815DF-E28E-96DF-C073-D1679964F184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31148" y="1240001"/>
                  <a:ext cx="1242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3293E0A-8212-B48E-5161-B657EA4E3774}"/>
                    </a:ext>
                  </a:extLst>
                </p14:cNvPr>
                <p14:cNvContentPartPr/>
                <p14:nvPr/>
              </p14:nvContentPartPr>
              <p14:xfrm>
                <a:off x="327988" y="1115801"/>
                <a:ext cx="21960" cy="3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3293E0A-8212-B48E-5161-B657EA4E377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21868" y="1109681"/>
                  <a:ext cx="3420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56F377E-1586-1DDD-784A-37014F51BB5A}"/>
                    </a:ext>
                  </a:extLst>
                </p14:cNvPr>
                <p14:cNvContentPartPr/>
                <p14:nvPr/>
              </p14:nvContentPartPr>
              <p14:xfrm>
                <a:off x="403228" y="1242521"/>
                <a:ext cx="300240" cy="1947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56F377E-1586-1DDD-784A-37014F51BB5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7108" y="1236401"/>
                  <a:ext cx="31248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249EEFB-1B3C-6CEA-7279-FA62545A50C2}"/>
                    </a:ext>
                  </a:extLst>
                </p14:cNvPr>
                <p14:cNvContentPartPr/>
                <p14:nvPr/>
              </p14:nvContentPartPr>
              <p14:xfrm>
                <a:off x="713188" y="1088801"/>
                <a:ext cx="183600" cy="361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249EEFB-1B3C-6CEA-7279-FA62545A50C2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7068" y="1082681"/>
                  <a:ext cx="195840" cy="37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F35ADCD-4E19-1648-3F78-C142085A2D19}"/>
              </a:ext>
            </a:extLst>
          </p:cNvPr>
          <p:cNvGrpSpPr/>
          <p:nvPr/>
        </p:nvGrpSpPr>
        <p:grpSpPr>
          <a:xfrm>
            <a:off x="317188" y="2831561"/>
            <a:ext cx="429480" cy="526320"/>
            <a:chOff x="317188" y="2831561"/>
            <a:chExt cx="429480" cy="52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8B6DE64-7E5B-C4ED-883B-6E45EC0D29E8}"/>
                    </a:ext>
                  </a:extLst>
                </p14:cNvPr>
                <p14:cNvContentPartPr/>
                <p14:nvPr/>
              </p14:nvContentPartPr>
              <p14:xfrm>
                <a:off x="317188" y="2831561"/>
                <a:ext cx="71280" cy="5263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8B6DE64-7E5B-C4ED-883B-6E45EC0D29E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11068" y="2825441"/>
                  <a:ext cx="8352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EB6F692-E534-8971-EB16-5069CE027714}"/>
                    </a:ext>
                  </a:extLst>
                </p14:cNvPr>
                <p14:cNvContentPartPr/>
                <p14:nvPr/>
              </p14:nvContentPartPr>
              <p14:xfrm>
                <a:off x="442468" y="3108041"/>
                <a:ext cx="189720" cy="142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EB6F692-E534-8971-EB16-5069CE02771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36348" y="3101921"/>
                  <a:ext cx="2019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DD479C2-4A84-A083-EEAF-0B35A6FDF00A}"/>
                    </a:ext>
                  </a:extLst>
                </p14:cNvPr>
                <p14:cNvContentPartPr/>
                <p14:nvPr/>
              </p14:nvContentPartPr>
              <p14:xfrm>
                <a:off x="727228" y="3012281"/>
                <a:ext cx="19440" cy="340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DD479C2-4A84-A083-EEAF-0B35A6FDF00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21108" y="3006161"/>
                  <a:ext cx="31680" cy="352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C3EC1532-C294-DBFD-B18F-02B7EF256A65}"/>
                  </a:ext>
                </a:extLst>
              </p14:cNvPr>
              <p14:cNvContentPartPr/>
              <p14:nvPr/>
            </p14:nvContentPartPr>
            <p14:xfrm>
              <a:off x="1048708" y="1089161"/>
              <a:ext cx="631440" cy="420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C3EC1532-C294-DBFD-B18F-02B7EF256A6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042588" y="1083041"/>
                <a:ext cx="643680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8DE6DB4-90BD-2A7E-73A5-C9FAA114E8F7}"/>
                  </a:ext>
                </a:extLst>
              </p14:cNvPr>
              <p14:cNvContentPartPr/>
              <p14:nvPr/>
            </p14:nvContentPartPr>
            <p14:xfrm>
              <a:off x="1021348" y="2931281"/>
              <a:ext cx="675000" cy="43200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8DE6DB4-90BD-2A7E-73A5-C9FAA114E8F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5228" y="2925161"/>
                <a:ext cx="687240" cy="44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7" name="Group 66">
            <a:extLst>
              <a:ext uri="{FF2B5EF4-FFF2-40B4-BE49-F238E27FC236}">
                <a16:creationId xmlns:a16="http://schemas.microsoft.com/office/drawing/2014/main" id="{97BB8BB6-E9DD-FE01-B204-5296823C01FB}"/>
              </a:ext>
            </a:extLst>
          </p:cNvPr>
          <p:cNvGrpSpPr/>
          <p:nvPr/>
        </p:nvGrpSpPr>
        <p:grpSpPr>
          <a:xfrm>
            <a:off x="10051957" y="1559349"/>
            <a:ext cx="1727801" cy="654698"/>
            <a:chOff x="10051957" y="1559349"/>
            <a:chExt cx="1727801" cy="654698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F3C2E04-72EF-95AB-76BA-9CC294F4F34D}"/>
                    </a:ext>
                  </a:extLst>
                </p14:cNvPr>
                <p14:cNvContentPartPr/>
                <p14:nvPr/>
              </p14:nvContentPartPr>
              <p14:xfrm>
                <a:off x="10051957" y="1671167"/>
                <a:ext cx="894960" cy="542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F3C2E04-72EF-95AB-76BA-9CC294F4F34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0045837" y="1665051"/>
                  <a:ext cx="907200" cy="55511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7FB1A43-E7ED-23A4-1C17-36853355D327}"/>
                    </a:ext>
                  </a:extLst>
                </p14:cNvPr>
                <p14:cNvContentPartPr/>
                <p14:nvPr/>
              </p14:nvContentPartPr>
              <p14:xfrm>
                <a:off x="11017638" y="1559349"/>
                <a:ext cx="762120" cy="597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47FB1A43-E7ED-23A4-1C17-36853355D32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011518" y="1553229"/>
                  <a:ext cx="7743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6BD41B-3DDD-84B8-5A4C-B38F19CEB687}"/>
                    </a:ext>
                  </a:extLst>
                </p14:cNvPr>
                <p14:cNvContentPartPr/>
                <p14:nvPr/>
              </p14:nvContentPartPr>
              <p14:xfrm>
                <a:off x="11149588" y="1705481"/>
                <a:ext cx="439560" cy="34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6BD41B-3DDD-84B8-5A4C-B38F19CEB68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1143468" y="1699361"/>
                  <a:ext cx="451800" cy="4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265B2F9C-E0C7-ED1B-165A-7BBC0C0FAB81}"/>
              </a:ext>
            </a:extLst>
          </p:cNvPr>
          <p:cNvGrpSpPr/>
          <p:nvPr/>
        </p:nvGrpSpPr>
        <p:grpSpPr>
          <a:xfrm>
            <a:off x="1686268" y="939401"/>
            <a:ext cx="4380120" cy="2638080"/>
            <a:chOff x="1686268" y="939401"/>
            <a:chExt cx="4380120" cy="263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7C0A41A-277D-D240-3BC5-006B1C83C6C6}"/>
                    </a:ext>
                  </a:extLst>
                </p14:cNvPr>
                <p14:cNvContentPartPr/>
                <p14:nvPr/>
              </p14:nvContentPartPr>
              <p14:xfrm>
                <a:off x="3632788" y="1047761"/>
                <a:ext cx="492480" cy="20901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7C0A41A-277D-D240-3BC5-006B1C83C6C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26668" y="1041641"/>
                  <a:ext cx="504720" cy="21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BFBE8B-ED21-45F6-3E5F-928D7DFB4C48}"/>
                    </a:ext>
                  </a:extLst>
                </p14:cNvPr>
                <p14:cNvContentPartPr/>
                <p14:nvPr/>
              </p14:nvContentPartPr>
              <p14:xfrm>
                <a:off x="3823228" y="1000961"/>
                <a:ext cx="534960" cy="2097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BFBE8B-ED21-45F6-3E5F-928D7DFB4C4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17108" y="994841"/>
                  <a:ext cx="547200" cy="21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68DEE82-4A94-F6E0-79BA-E566FF3692EB}"/>
                    </a:ext>
                  </a:extLst>
                </p14:cNvPr>
                <p14:cNvContentPartPr/>
                <p14:nvPr/>
              </p14:nvContentPartPr>
              <p14:xfrm>
                <a:off x="3898828" y="939401"/>
                <a:ext cx="2167560" cy="20451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68DEE82-4A94-F6E0-79BA-E566FF3692E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92708" y="933281"/>
                  <a:ext cx="2179800" cy="20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56FAB03-53C5-7B58-EE53-673129E90742}"/>
                    </a:ext>
                  </a:extLst>
                </p14:cNvPr>
                <p14:cNvContentPartPr/>
                <p14:nvPr/>
              </p14:nvContentPartPr>
              <p14:xfrm>
                <a:off x="1686268" y="1105361"/>
                <a:ext cx="2180160" cy="122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56FAB03-53C5-7B58-EE53-673129E907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680148" y="1099241"/>
                  <a:ext cx="21924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3908A87-75E2-AEDB-AA37-42C1EAA06826}"/>
                    </a:ext>
                  </a:extLst>
                </p14:cNvPr>
                <p14:cNvContentPartPr/>
                <p14:nvPr/>
              </p14:nvContentPartPr>
              <p14:xfrm>
                <a:off x="1751068" y="2698361"/>
                <a:ext cx="2364840" cy="372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3908A87-75E2-AEDB-AA37-42C1EAA0682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744948" y="2692241"/>
                  <a:ext cx="237708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EBA1020-ACAF-F75D-3959-02A1DBB8CC23}"/>
                    </a:ext>
                  </a:extLst>
                </p14:cNvPr>
                <p14:cNvContentPartPr/>
                <p14:nvPr/>
              </p14:nvContentPartPr>
              <p14:xfrm>
                <a:off x="2395828" y="1045601"/>
                <a:ext cx="348840" cy="4082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EBA1020-ACAF-F75D-3959-02A1DBB8CC2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389708" y="1039481"/>
                  <a:ext cx="36108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83826A0-B878-FD5F-CFAF-C99D24CD87FE}"/>
                    </a:ext>
                  </a:extLst>
                </p14:cNvPr>
                <p14:cNvContentPartPr/>
                <p14:nvPr/>
              </p14:nvContentPartPr>
              <p14:xfrm>
                <a:off x="2458468" y="1422161"/>
                <a:ext cx="311760" cy="31104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83826A0-B878-FD5F-CFAF-C99D24CD87FE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452348" y="1416041"/>
                  <a:ext cx="324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A088371-6E14-71E9-4DBF-6EA19059EE2A}"/>
                    </a:ext>
                  </a:extLst>
                </p14:cNvPr>
                <p14:cNvContentPartPr/>
                <p14:nvPr/>
              </p14:nvContentPartPr>
              <p14:xfrm>
                <a:off x="2583388" y="2757041"/>
                <a:ext cx="226440" cy="420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A088371-6E14-71E9-4DBF-6EA19059EE2A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577268" y="2750921"/>
                  <a:ext cx="23868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4FFFF1F-4EC1-39DC-2CF2-9E4A4A9C188D}"/>
                    </a:ext>
                  </a:extLst>
                </p14:cNvPr>
                <p14:cNvContentPartPr/>
                <p14:nvPr/>
              </p14:nvContentPartPr>
              <p14:xfrm>
                <a:off x="2548108" y="3159161"/>
                <a:ext cx="325800" cy="4183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4FFFF1F-4EC1-39DC-2CF2-9E4A4A9C188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541988" y="3153041"/>
                  <a:ext cx="33804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7F13F26-67C0-2429-A80D-F18AE6226CA2}"/>
                    </a:ext>
                  </a:extLst>
                </p14:cNvPr>
                <p14:cNvContentPartPr/>
                <p14:nvPr/>
              </p14:nvContentPartPr>
              <p14:xfrm>
                <a:off x="4645828" y="1879001"/>
                <a:ext cx="277200" cy="268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7F13F26-67C0-2429-A80D-F18AE6226CA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639708" y="1872881"/>
                  <a:ext cx="28944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B0E9040-128D-89D4-03F2-0294512C7E5B}"/>
                    </a:ext>
                  </a:extLst>
                </p14:cNvPr>
                <p14:cNvContentPartPr/>
                <p14:nvPr/>
              </p14:nvContentPartPr>
              <p14:xfrm>
                <a:off x="4980628" y="1930841"/>
                <a:ext cx="177480" cy="179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B0E9040-128D-89D4-03F2-0294512C7E5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974508" y="1924721"/>
                  <a:ext cx="189720" cy="19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B842E27-BBED-FE29-1E2F-8A55C2E8B149}"/>
                  </a:ext>
                </a:extLst>
              </p14:cNvPr>
              <p14:cNvContentPartPr/>
              <p14:nvPr/>
            </p14:nvContentPartPr>
            <p14:xfrm>
              <a:off x="1184068" y="3337361"/>
              <a:ext cx="5877000" cy="14324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B842E27-BBED-FE29-1E2F-8A55C2E8B149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177948" y="3331241"/>
                <a:ext cx="5889240" cy="1444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017B218F-A625-969C-B2FB-566A621E13DC}"/>
              </a:ext>
            </a:extLst>
          </p:cNvPr>
          <p:cNvGrpSpPr/>
          <p:nvPr/>
        </p:nvGrpSpPr>
        <p:grpSpPr>
          <a:xfrm>
            <a:off x="657028" y="5216201"/>
            <a:ext cx="650520" cy="481680"/>
            <a:chOff x="657028" y="5216201"/>
            <a:chExt cx="650520" cy="48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42A78D8-F77D-81B5-1D35-2E99B7F76E86}"/>
                    </a:ext>
                  </a:extLst>
                </p14:cNvPr>
                <p14:cNvContentPartPr/>
                <p14:nvPr/>
              </p14:nvContentPartPr>
              <p14:xfrm>
                <a:off x="657028" y="5259761"/>
                <a:ext cx="209160" cy="386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42A78D8-F77D-81B5-1D35-2E99B7F76E8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50908" y="5253641"/>
                  <a:ext cx="22140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7FA6EC5-7F5C-F644-8D14-08C64D2D985D}"/>
                    </a:ext>
                  </a:extLst>
                </p14:cNvPr>
                <p14:cNvContentPartPr/>
                <p14:nvPr/>
              </p14:nvContentPartPr>
              <p14:xfrm>
                <a:off x="928468" y="5216201"/>
                <a:ext cx="40320" cy="481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7FA6EC5-7F5C-F644-8D14-08C64D2D985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22348" y="5210081"/>
                  <a:ext cx="5256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A34986-9251-C458-9239-F4183BF6284E}"/>
                    </a:ext>
                  </a:extLst>
                </p14:cNvPr>
                <p14:cNvContentPartPr/>
                <p14:nvPr/>
              </p14:nvContentPartPr>
              <p14:xfrm>
                <a:off x="1063108" y="5252201"/>
                <a:ext cx="244440" cy="408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A34986-9251-C458-9239-F4183BF6284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88" y="5246081"/>
                  <a:ext cx="256680" cy="42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2102BA0-0D68-4DE0-8E05-019B2FB45104}"/>
              </a:ext>
            </a:extLst>
          </p:cNvPr>
          <p:cNvGrpSpPr/>
          <p:nvPr/>
        </p:nvGrpSpPr>
        <p:grpSpPr>
          <a:xfrm>
            <a:off x="543988" y="4206041"/>
            <a:ext cx="500400" cy="509040"/>
            <a:chOff x="543988" y="4206041"/>
            <a:chExt cx="500400" cy="50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B90EBE7-86E1-7C08-BFD1-FF77EC4AF80C}"/>
                    </a:ext>
                  </a:extLst>
                </p14:cNvPr>
                <p14:cNvContentPartPr/>
                <p14:nvPr/>
              </p14:nvContentPartPr>
              <p14:xfrm>
                <a:off x="543988" y="4294241"/>
                <a:ext cx="284040" cy="4208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B90EBE7-86E1-7C08-BFD1-FF77EC4AF80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37868" y="4288121"/>
                  <a:ext cx="29628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7E75FC0-83D5-5B9F-EE90-5D55CB67EE85}"/>
                    </a:ext>
                  </a:extLst>
                </p14:cNvPr>
                <p14:cNvContentPartPr/>
                <p14:nvPr/>
              </p14:nvContentPartPr>
              <p14:xfrm>
                <a:off x="785188" y="4206041"/>
                <a:ext cx="209160" cy="4636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7E75FC0-83D5-5B9F-EE90-5D55CB67EE8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9068" y="4199921"/>
                  <a:ext cx="22140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A532BA6-5D44-7050-996A-B1A27DDA3407}"/>
                    </a:ext>
                  </a:extLst>
                </p14:cNvPr>
                <p14:cNvContentPartPr/>
                <p14:nvPr/>
              </p14:nvContentPartPr>
              <p14:xfrm>
                <a:off x="905788" y="4300001"/>
                <a:ext cx="138600" cy="644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A532BA6-5D44-7050-996A-B1A27DDA340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99668" y="4293881"/>
                  <a:ext cx="15084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F9F8C34-3E8D-83A1-12CE-CAB4929143B1}"/>
              </a:ext>
            </a:extLst>
          </p:cNvPr>
          <p:cNvGrpSpPr/>
          <p:nvPr/>
        </p:nvGrpSpPr>
        <p:grpSpPr>
          <a:xfrm>
            <a:off x="1529668" y="1222721"/>
            <a:ext cx="7188480" cy="4278600"/>
            <a:chOff x="1529668" y="1222721"/>
            <a:chExt cx="7188480" cy="4278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EF4087-13AA-016D-DB46-F75C28438835}"/>
                    </a:ext>
                  </a:extLst>
                </p14:cNvPr>
                <p14:cNvContentPartPr/>
                <p14:nvPr/>
              </p14:nvContentPartPr>
              <p14:xfrm>
                <a:off x="6933628" y="1222721"/>
                <a:ext cx="1784520" cy="26607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EF4087-13AA-016D-DB46-F75C28438835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927508" y="1216601"/>
                  <a:ext cx="1796760" cy="267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DDEFA76-6E9E-1B45-CF6E-5F826EFB844C}"/>
                    </a:ext>
                  </a:extLst>
                </p14:cNvPr>
                <p14:cNvContentPartPr/>
                <p14:nvPr/>
              </p14:nvContentPartPr>
              <p14:xfrm>
                <a:off x="7729228" y="3607721"/>
                <a:ext cx="379080" cy="2275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DDEFA76-6E9E-1B45-CF6E-5F826EFB844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23108" y="3601601"/>
                  <a:ext cx="391320" cy="23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926DB9C-6E29-E09E-11A6-A24F2E550E64}"/>
                    </a:ext>
                  </a:extLst>
                </p14:cNvPr>
                <p14:cNvContentPartPr/>
                <p14:nvPr/>
              </p14:nvContentPartPr>
              <p14:xfrm>
                <a:off x="1529668" y="3828761"/>
                <a:ext cx="6556320" cy="16725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926DB9C-6E29-E09E-11A6-A24F2E550E6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23548" y="3822641"/>
                  <a:ext cx="6568560" cy="16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BF485C7-6311-5088-9C37-3A6625FD6A3D}"/>
                    </a:ext>
                  </a:extLst>
                </p14:cNvPr>
                <p14:cNvContentPartPr/>
                <p14:nvPr/>
              </p14:nvContentPartPr>
              <p14:xfrm>
                <a:off x="7752628" y="3221441"/>
                <a:ext cx="186840" cy="3020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BF485C7-6311-5088-9C37-3A6625FD6A3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746508" y="3215321"/>
                  <a:ext cx="199080" cy="31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B007928-02C9-49B0-D272-D86BA3B293F1}"/>
                    </a:ext>
                  </a:extLst>
                </p14:cNvPr>
                <p14:cNvContentPartPr/>
                <p14:nvPr/>
              </p14:nvContentPartPr>
              <p14:xfrm>
                <a:off x="7955308" y="3178601"/>
                <a:ext cx="129240" cy="243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B007928-02C9-49B0-D272-D86BA3B293F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949188" y="3172481"/>
                  <a:ext cx="14148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638D48F-C909-9AAB-EEF9-5DBB7702314A}"/>
                    </a:ext>
                  </a:extLst>
                </p14:cNvPr>
                <p14:cNvContentPartPr/>
                <p14:nvPr/>
              </p14:nvContentPartPr>
              <p14:xfrm>
                <a:off x="7982668" y="3288761"/>
                <a:ext cx="161640" cy="223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A638D48F-C909-9AAB-EEF9-5DBB7702314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7976548" y="3282641"/>
                  <a:ext cx="1738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E903DF0-A831-5D7B-2326-D24B090A79E6}"/>
                    </a:ext>
                  </a:extLst>
                </p14:cNvPr>
                <p14:cNvContentPartPr/>
                <p14:nvPr/>
              </p14:nvContentPartPr>
              <p14:xfrm>
                <a:off x="7123708" y="3161681"/>
                <a:ext cx="144720" cy="2782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E903DF0-A831-5D7B-2326-D24B090A79E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117588" y="3155561"/>
                  <a:ext cx="15696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E21CC502-9CC8-DCB3-C824-3474D0EE0341}"/>
                    </a:ext>
                  </a:extLst>
                </p14:cNvPr>
                <p14:cNvContentPartPr/>
                <p14:nvPr/>
              </p14:nvContentPartPr>
              <p14:xfrm>
                <a:off x="7284988" y="3234401"/>
                <a:ext cx="39600" cy="1360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E21CC502-9CC8-DCB3-C824-3474D0EE034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278868" y="3228281"/>
                  <a:ext cx="5184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8BF69F00-821E-601F-CD5F-F9891E65CA3D}"/>
                    </a:ext>
                  </a:extLst>
                </p14:cNvPr>
                <p14:cNvContentPartPr/>
                <p14:nvPr/>
              </p14:nvContentPartPr>
              <p14:xfrm>
                <a:off x="7363828" y="3230801"/>
                <a:ext cx="48600" cy="1569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8BF69F00-821E-601F-CD5F-F9891E65CA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57708" y="3224681"/>
                  <a:ext cx="608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5B5CB83-BAA9-8B22-235C-FC2F9E00AB85}"/>
                    </a:ext>
                  </a:extLst>
                </p14:cNvPr>
                <p14:cNvContentPartPr/>
                <p14:nvPr/>
              </p14:nvContentPartPr>
              <p14:xfrm>
                <a:off x="7439788" y="3118121"/>
                <a:ext cx="10800" cy="813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5B5CB83-BAA9-8B22-235C-FC2F9E00AB8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33668" y="3112001"/>
                  <a:ext cx="230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7149189-0954-1351-D8B4-5B8CFB6FEFA1}"/>
                    </a:ext>
                  </a:extLst>
                </p14:cNvPr>
                <p14:cNvContentPartPr/>
                <p14:nvPr/>
              </p14:nvContentPartPr>
              <p14:xfrm>
                <a:off x="7443028" y="3233681"/>
                <a:ext cx="38520" cy="124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7149189-0954-1351-D8B4-5B8CFB6FEFA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436908" y="3227561"/>
                  <a:ext cx="507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1910A6B-A89F-1B91-D815-F5F96BEE66B4}"/>
                    </a:ext>
                  </a:extLst>
                </p14:cNvPr>
                <p14:cNvContentPartPr/>
                <p14:nvPr/>
              </p14:nvContentPartPr>
              <p14:xfrm>
                <a:off x="7516828" y="3094361"/>
                <a:ext cx="3240" cy="3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1910A6B-A89F-1B91-D815-F5F96BEE66B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510708" y="3088241"/>
                  <a:ext cx="1548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1CE97D2-BBFC-91EB-1536-0D1FD588AC37}"/>
                    </a:ext>
                  </a:extLst>
                </p14:cNvPr>
                <p14:cNvContentPartPr/>
                <p14:nvPr/>
              </p14:nvContentPartPr>
              <p14:xfrm>
                <a:off x="7529428" y="3062681"/>
                <a:ext cx="66960" cy="2768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1CE97D2-BBFC-91EB-1536-0D1FD588AC3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7523308" y="3056561"/>
                  <a:ext cx="792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DF5E720-1028-AF9A-3DA0-421FDA6E7AAE}"/>
                    </a:ext>
                  </a:extLst>
                </p14:cNvPr>
                <p14:cNvContentPartPr/>
                <p14:nvPr/>
              </p14:nvContentPartPr>
              <p14:xfrm>
                <a:off x="7494148" y="3101921"/>
                <a:ext cx="166320" cy="874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DF5E720-1028-AF9A-3DA0-421FDA6E7A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488028" y="3095801"/>
                  <a:ext cx="178560" cy="9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14B08CBE-0EBE-9DE9-80A7-B8059D21784D}"/>
                  </a:ext>
                </a:extLst>
              </p14:cNvPr>
              <p14:cNvContentPartPr/>
              <p14:nvPr/>
            </p14:nvContentPartPr>
            <p14:xfrm>
              <a:off x="6074308" y="2019041"/>
              <a:ext cx="984960" cy="2916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14B08CBE-0EBE-9DE9-80A7-B8059D21784D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6068188" y="2012921"/>
                <a:ext cx="997200" cy="4140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48CB2E7C-E637-7538-B502-79EF5D08EAC3}"/>
              </a:ext>
            </a:extLst>
          </p:cNvPr>
          <p:cNvGrpSpPr/>
          <p:nvPr/>
        </p:nvGrpSpPr>
        <p:grpSpPr>
          <a:xfrm>
            <a:off x="8434108" y="1866401"/>
            <a:ext cx="1693800" cy="711720"/>
            <a:chOff x="8434108" y="1866401"/>
            <a:chExt cx="1693800" cy="711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8E689D54-1C95-F1DF-BFEB-A4C7978AF174}"/>
                    </a:ext>
                  </a:extLst>
                </p14:cNvPr>
                <p14:cNvContentPartPr/>
                <p14:nvPr/>
              </p14:nvContentPartPr>
              <p14:xfrm>
                <a:off x="8434108" y="1954961"/>
                <a:ext cx="1693800" cy="99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8E689D54-1C95-F1DF-BFEB-A4C7978AF17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427988" y="1948841"/>
                  <a:ext cx="17060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53D4B8-6695-1DC6-03B3-21A08761B67A}"/>
                    </a:ext>
                  </a:extLst>
                </p14:cNvPr>
                <p14:cNvContentPartPr/>
                <p14:nvPr/>
              </p14:nvContentPartPr>
              <p14:xfrm>
                <a:off x="8901388" y="1866401"/>
                <a:ext cx="428760" cy="493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53D4B8-6695-1DC6-03B3-21A08761B67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895268" y="1860281"/>
                  <a:ext cx="4410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A2FA1A49-317A-0D98-3352-CA96C9E8AA8E}"/>
                    </a:ext>
                  </a:extLst>
                </p14:cNvPr>
                <p14:cNvContentPartPr/>
                <p14:nvPr/>
              </p14:nvContentPartPr>
              <p14:xfrm>
                <a:off x="9076708" y="2146841"/>
                <a:ext cx="420120" cy="4312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A2FA1A49-317A-0D98-3352-CA96C9E8AA8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70588" y="2140721"/>
                  <a:ext cx="432360" cy="44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D16B740-DC37-2F38-EA54-275F06693503}"/>
              </a:ext>
            </a:extLst>
          </p:cNvPr>
          <p:cNvGrpSpPr/>
          <p:nvPr/>
        </p:nvGrpSpPr>
        <p:grpSpPr>
          <a:xfrm>
            <a:off x="6324148" y="1884401"/>
            <a:ext cx="308880" cy="586080"/>
            <a:chOff x="6324148" y="1884401"/>
            <a:chExt cx="308880" cy="58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4E5A06C-219A-392E-B5C1-B257460E93BB}"/>
                    </a:ext>
                  </a:extLst>
                </p14:cNvPr>
                <p14:cNvContentPartPr/>
                <p14:nvPr/>
              </p14:nvContentPartPr>
              <p14:xfrm>
                <a:off x="6333148" y="1884401"/>
                <a:ext cx="257400" cy="2656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4E5A06C-219A-392E-B5C1-B257460E93B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327028" y="1878281"/>
                  <a:ext cx="269640" cy="27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4A26063-486A-E217-FB1D-3B2DD6D0E000}"/>
                    </a:ext>
                  </a:extLst>
                </p14:cNvPr>
                <p14:cNvContentPartPr/>
                <p14:nvPr/>
              </p14:nvContentPartPr>
              <p14:xfrm>
                <a:off x="6324148" y="2168441"/>
                <a:ext cx="308880" cy="3020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4A26063-486A-E217-FB1D-3B2DD6D0E000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6318028" y="2162321"/>
                  <a:ext cx="321120" cy="314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06136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Nour</dc:creator>
  <cp:lastModifiedBy>Ahmed Nour</cp:lastModifiedBy>
  <cp:revision>3</cp:revision>
  <dcterms:created xsi:type="dcterms:W3CDTF">2025-07-06T18:54:49Z</dcterms:created>
  <dcterms:modified xsi:type="dcterms:W3CDTF">2025-07-07T10:26:52Z</dcterms:modified>
</cp:coreProperties>
</file>