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57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56" y="3759857"/>
            <a:ext cx="8825658" cy="2677648"/>
          </a:xfrm>
        </p:spPr>
        <p:txBody>
          <a:bodyPr/>
          <a:lstStyle/>
          <a:p>
            <a:r>
              <a:rPr lang="en-US" sz="6600" dirty="0" smtClean="0"/>
              <a:t>X-Player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err="1" smtClean="0"/>
              <a:t>Rizwanul</a:t>
            </a:r>
            <a:r>
              <a:rPr lang="en-US" sz="3600" dirty="0" smtClean="0"/>
              <a:t> </a:t>
            </a:r>
            <a:r>
              <a:rPr lang="en-US" sz="3600" dirty="0" err="1" smtClean="0"/>
              <a:t>Haque</a:t>
            </a:r>
            <a:r>
              <a:rPr lang="en-US" sz="3600" dirty="0" smtClean="0"/>
              <a:t> Khan(170042078)</a:t>
            </a:r>
            <a:br>
              <a:rPr lang="en-US" sz="3600" dirty="0" smtClean="0"/>
            </a:br>
            <a:r>
              <a:rPr lang="en-US" sz="3600" dirty="0" smtClean="0"/>
              <a:t>Ahmed </a:t>
            </a:r>
            <a:r>
              <a:rPr lang="en-US" sz="3600" dirty="0" err="1" smtClean="0"/>
              <a:t>Nusayer</a:t>
            </a:r>
            <a:r>
              <a:rPr lang="en-US" sz="3600" dirty="0" smtClean="0"/>
              <a:t> </a:t>
            </a:r>
            <a:r>
              <a:rPr lang="en-US" sz="3600" dirty="0" err="1" smtClean="0"/>
              <a:t>Ashik</a:t>
            </a:r>
            <a:r>
              <a:rPr lang="en-US" sz="3600" dirty="0" smtClean="0"/>
              <a:t>(170042086)</a:t>
            </a:r>
            <a:br>
              <a:rPr lang="en-US" sz="3600" dirty="0" smtClean="0"/>
            </a:br>
            <a:r>
              <a:rPr lang="en-US" sz="3600" dirty="0" err="1" smtClean="0"/>
              <a:t>Saimul</a:t>
            </a:r>
            <a:r>
              <a:rPr lang="en-US" sz="3600" dirty="0" smtClean="0"/>
              <a:t> </a:t>
            </a:r>
            <a:r>
              <a:rPr lang="en-US" sz="3600" dirty="0" err="1" smtClean="0"/>
              <a:t>Shanto</a:t>
            </a:r>
            <a:r>
              <a:rPr lang="en-US" sz="3600" dirty="0" smtClean="0"/>
              <a:t>(170042080)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7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/>
              <a:t>What Have We Used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LANGUAGE: </a:t>
            </a:r>
          </a:p>
          <a:p>
            <a:pPr marL="0" indent="0">
              <a:buNone/>
            </a:pPr>
            <a:r>
              <a:rPr lang="en-US" sz="3600" b="1" dirty="0"/>
              <a:t>	</a:t>
            </a:r>
            <a:r>
              <a:rPr lang="en-US" sz="3600" b="1" dirty="0" smtClean="0"/>
              <a:t>	</a:t>
            </a:r>
            <a:r>
              <a:rPr lang="en-US" sz="2800" b="1" dirty="0" smtClean="0"/>
              <a:t>JAVA,JAVA FX</a:t>
            </a:r>
          </a:p>
          <a:p>
            <a:pPr marL="0" indent="0">
              <a:buNone/>
            </a:pPr>
            <a:r>
              <a:rPr lang="en-US" sz="3600" b="1" dirty="0" smtClean="0"/>
              <a:t>SOFTWARE: </a:t>
            </a:r>
          </a:p>
          <a:p>
            <a:pPr marL="0" indent="0">
              <a:buNone/>
            </a:pPr>
            <a:r>
              <a:rPr lang="en-US" sz="3600" b="1" dirty="0"/>
              <a:t>	</a:t>
            </a:r>
            <a:r>
              <a:rPr lang="en-US" sz="3600" b="1" dirty="0" smtClean="0"/>
              <a:t>	</a:t>
            </a:r>
            <a:r>
              <a:rPr lang="en-US" sz="2800" b="1" dirty="0" smtClean="0"/>
              <a:t>SCENE BUILDER,ECLIPSE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506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smtClean="0"/>
              <a:t>BUTTONS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smtClean="0"/>
              <a:t>PLAY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smtClean="0"/>
              <a:t>PAUSE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smtClean="0"/>
              <a:t>FAST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smtClean="0"/>
              <a:t>SLOW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smtClean="0"/>
              <a:t>RELOAD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smtClean="0"/>
              <a:t>START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smtClean="0"/>
              <a:t>LOAD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243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 SLIDER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The initial volume is set to 100. </a:t>
            </a:r>
          </a:p>
          <a:p>
            <a:pPr marL="0" indent="0">
              <a:buNone/>
            </a:pPr>
            <a:r>
              <a:rPr lang="en-US" sz="2800" b="1" dirty="0" smtClean="0"/>
              <a:t>The volume slider works on 0 to 100.</a:t>
            </a:r>
          </a:p>
          <a:p>
            <a:pPr marL="0" indent="0">
              <a:buNone/>
            </a:pPr>
            <a:r>
              <a:rPr lang="en-US" sz="2800" b="1" dirty="0" smtClean="0"/>
              <a:t>The volume slider method takes value from 0 to 1. That’s why we multiplied it with 100.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0763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CHOOSER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The </a:t>
            </a:r>
            <a:r>
              <a:rPr lang="en-US" sz="2800" b="1" dirty="0" err="1" smtClean="0"/>
              <a:t>FileChooser</a:t>
            </a:r>
            <a:r>
              <a:rPr lang="en-US" sz="2800" b="1" dirty="0" smtClean="0"/>
              <a:t> class is used to create an object which will enable us to work with file browsing.</a:t>
            </a:r>
          </a:p>
          <a:p>
            <a:pPr marL="0" indent="0">
              <a:buNone/>
            </a:pPr>
            <a:r>
              <a:rPr lang="en-US" sz="2800" b="1" dirty="0" err="1" smtClean="0"/>
              <a:t>FileChooser</a:t>
            </a:r>
            <a:r>
              <a:rPr lang="en-US" sz="2800" b="1" dirty="0" smtClean="0"/>
              <a:t> class has methods to set initial directory and to search file from the hard disk.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3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342</TotalTime>
  <Words>92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Courier New</vt:lpstr>
      <vt:lpstr>Wingdings 3</vt:lpstr>
      <vt:lpstr>Ion Boardroom</vt:lpstr>
      <vt:lpstr>X-Player  Rizwanul Haque Khan(170042078) Ahmed Nusayer Ashik(170042086) Saimul Shanto(170042080) </vt:lpstr>
      <vt:lpstr>What Have We Used</vt:lpstr>
      <vt:lpstr>FEATURES</vt:lpstr>
      <vt:lpstr>VOLUME SLIDER</vt:lpstr>
      <vt:lpstr>FILE CHOOSER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2018-11-04T18:31:16Z</dcterms:created>
  <dcterms:modified xsi:type="dcterms:W3CDTF">2018-11-05T06:37:20Z</dcterms:modified>
</cp:coreProperties>
</file>