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5" r:id="rId4"/>
    <p:sldId id="294" r:id="rId5"/>
    <p:sldId id="295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14" y="2336830"/>
            <a:ext cx="7543800" cy="2593975"/>
          </a:xfrm>
        </p:spPr>
        <p:txBody>
          <a:bodyPr anchor="t"/>
          <a:lstStyle/>
          <a:p>
            <a:pPr algn="ctr"/>
            <a:r>
              <a:rPr lang="en-US"/>
              <a:t>Computer Network</a:t>
            </a:r>
            <a:br>
              <a:rPr lang="ar-SA"/>
            </a:br>
            <a:r>
              <a:rPr lang="ar-SA" sz="2400"/>
              <a:t>Lab 5</a:t>
            </a:r>
            <a:br>
              <a:rPr lang="ar-SA" sz="240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LANs (VLANs)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us to split switches into separate (virtual) switches </a:t>
            </a:r>
          </a:p>
          <a:p>
            <a:r>
              <a:rPr lang="en-US" sz="2400" dirty="0"/>
              <a:t>Edge ports, where end nodes are connected, are configured as members of a VLAN </a:t>
            </a:r>
          </a:p>
          <a:p>
            <a:r>
              <a:rPr lang="en-US" sz="2400" dirty="0"/>
              <a:t>VLANs are assigned to switch ports. There is no “VLAN” assignment done on the host (usually).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010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1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device enters the network, it automatically assumes the VLAN membership of the port to which it is attached.</a:t>
            </a:r>
          </a:p>
          <a:p>
            <a:endParaRPr lang="en-US" sz="2400" dirty="0"/>
          </a:p>
          <a:p>
            <a:r>
              <a:rPr lang="en-US" sz="2400" dirty="0"/>
              <a:t>The default VLAN for every port in the switch is VLAN 1 and cannot be deleted.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3733800"/>
            <a:ext cx="7696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5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across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switches can exchange traffic from one or more VLANs</a:t>
            </a:r>
          </a:p>
          <a:p>
            <a:r>
              <a:rPr lang="en-US" sz="2800" dirty="0"/>
              <a:t>  Inter-switch links are configured as trunks, carrying frames from all or a subset of a switch’s VLANs</a:t>
            </a:r>
          </a:p>
          <a:p>
            <a:r>
              <a:rPr lang="en-US" sz="2800" dirty="0"/>
              <a:t> Each frame carries a tag that identifies which VLAN it belongs to </a:t>
            </a:r>
          </a:p>
        </p:txBody>
      </p:sp>
    </p:spTree>
    <p:extLst>
      <p:ext uri="{BB962C8B-B14F-4D97-AF65-F5344CB8AC3E}">
        <p14:creationId xmlns:p14="http://schemas.microsoft.com/office/powerpoint/2010/main" val="13326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During the configuration of VLAN on port, we need to know what type of connection it has.</a:t>
            </a:r>
          </a:p>
          <a:p>
            <a:endParaRPr lang="en-US" sz="2800" dirty="0"/>
          </a:p>
          <a:p>
            <a:r>
              <a:rPr lang="en-US" sz="2800" dirty="0"/>
              <a:t>Switch supports two types of VLAN connection</a:t>
            </a:r>
          </a:p>
          <a:p>
            <a:pPr lvl="1"/>
            <a:r>
              <a:rPr lang="en-US" sz="2800" b="1" dirty="0"/>
              <a:t>Access link</a:t>
            </a:r>
          </a:p>
          <a:p>
            <a:pPr lvl="1"/>
            <a:r>
              <a:rPr lang="en-US" sz="2800" b="1" dirty="0"/>
              <a:t>Trunk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Access link</a:t>
            </a:r>
          </a:p>
          <a:p>
            <a:pPr marL="114300" indent="0">
              <a:buNone/>
            </a:pPr>
            <a:r>
              <a:rPr lang="en-US" dirty="0"/>
              <a:t>Access link connection is the connection where switch port is connected with a device</a:t>
            </a:r>
          </a:p>
          <a:p>
            <a:r>
              <a:rPr lang="en-US" sz="2400" b="1" dirty="0"/>
              <a:t>Trunk link</a:t>
            </a:r>
          </a:p>
          <a:p>
            <a:pPr marL="114300" indent="0">
              <a:buNone/>
            </a:pPr>
            <a:r>
              <a:rPr lang="en-US" dirty="0"/>
              <a:t>Trunk link connection is the connection where switch port is connected with a device that is capable to understand multiple VLANs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9" y="4384963"/>
            <a:ext cx="7928631" cy="247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38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FE09-C615-684A-B36C-24747B8B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25" y="763529"/>
            <a:ext cx="7620000" cy="4800600"/>
          </a:xfrm>
        </p:spPr>
        <p:txBody>
          <a:bodyPr/>
          <a:lstStyle/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  <a:p>
            <a:pPr marL="114300" indent="0" algn="ctr">
              <a:buNone/>
            </a:pPr>
            <a:r>
              <a:rPr lang="en-GB" sz="6000"/>
              <a:t>END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424111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599</TotalTime>
  <Words>236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Computer Network Lab 5 </vt:lpstr>
      <vt:lpstr>Virtual LANs (VLANs) </vt:lpstr>
      <vt:lpstr>VLAN operation </vt:lpstr>
      <vt:lpstr>VLANs across switches </vt:lpstr>
      <vt:lpstr>VLAN Connections</vt:lpstr>
      <vt:lpstr>VLAN Connections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/>
  <cp:lastModifiedBy>rehab.hosne@fcis.bsu.edu.eg</cp:lastModifiedBy>
  <cp:revision>23</cp:revision>
  <dcterms:created xsi:type="dcterms:W3CDTF">2006-08-16T00:00:00Z</dcterms:created>
  <dcterms:modified xsi:type="dcterms:W3CDTF">2021-05-11T21:08:45Z</dcterms:modified>
</cp:coreProperties>
</file>