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306" r:id="rId2"/>
    <p:sldId id="25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21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257"/>
            <p14:sldId id="332"/>
            <p14:sldId id="333"/>
            <p14:sldId id="334"/>
            <p14:sldId id="335"/>
            <p14:sldId id="336"/>
            <p14:sldId id="337"/>
            <p14:sldId id="338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4" autoAdjust="0"/>
  </p:normalViewPr>
  <p:slideViewPr>
    <p:cSldViewPr snapToGrid="0" snapToObjects="1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8/31/2021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48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21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76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assume that there is failure in some link </a:t>
            </a:r>
            <a:r>
              <a:rPr lang="en-US" dirty="0" smtClean="0">
                <a:ea typeface="宋体" pitchFamily="2" charset="-122"/>
                <a:sym typeface="Wingdings" panose="05000000000000000000" pitchFamily="2" charset="2"/>
              </a:rPr>
              <a:t> the network must able to proceed and deliver.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06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51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5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4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5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010083"/>
          </a:xfrm>
        </p:spPr>
        <p:txBody>
          <a:bodyPr/>
          <a:lstStyle/>
          <a:p>
            <a:r>
              <a:rPr lang="en-US" b="1" dirty="0"/>
              <a:t>Basic characteristics of computer network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Dr.Mohammed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Mahmoud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616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97000"/>
            <a:ext cx="8144866" cy="36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2110"/>
            <a:ext cx="7877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7013" y="180975"/>
            <a:ext cx="146780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0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700212"/>
            <a:ext cx="8220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" y="1503680"/>
            <a:ext cx="87160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3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5" y="135572"/>
            <a:ext cx="6470015" cy="64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3" y="1126173"/>
            <a:ext cx="8692833" cy="38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</TotalTime>
  <Pages>0</Pages>
  <Words>53</Words>
  <Characters>0</Characters>
  <Application>Microsoft Office PowerPoint</Application>
  <DocSecurity>0</DocSecurity>
  <PresentationFormat>On-screen Show (4:3)</PresentationFormat>
  <Lines>0</Lines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Wingdings</vt:lpstr>
      <vt:lpstr>Office Theme</vt:lpstr>
      <vt:lpstr>Basic characteristics of computer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816</cp:revision>
  <cp:lastPrinted>1899-12-30T00:00:00Z</cp:lastPrinted>
  <dcterms:created xsi:type="dcterms:W3CDTF">2010-12-29T02:53:50Z</dcterms:created>
  <dcterms:modified xsi:type="dcterms:W3CDTF">2021-08-31T10:36:40Z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