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9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sldIdLst>
    <p:sldId id="306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29" r:id="rId10"/>
    <p:sldId id="321" r:id="rId1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ECAF284-ACAD-49BC-96B1-BDB5165448DA}">
          <p14:sldIdLst>
            <p14:sldId id="306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2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64" autoAdjust="0"/>
  </p:normalViewPr>
  <p:slideViewPr>
    <p:cSldViewPr snapToGrid="0" snapToObjects="1">
      <p:cViewPr varScale="1">
        <p:scale>
          <a:sx n="75" d="100"/>
          <a:sy n="75" d="100"/>
        </p:scale>
        <p:origin x="166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Header Placeholder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1" name="Date Placeholder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EDDFF0B4-6672-4514-92A8-1A6210473BF2}" type="datetimeFigureOut">
              <a:rPr lang="en-US"/>
              <a:pPr/>
              <a:t>8/31/2021</a:t>
            </a:fld>
            <a:endParaRPr lang="en-US"/>
          </a:p>
        </p:txBody>
      </p:sp>
      <p:sp>
        <p:nvSpPr>
          <p:cNvPr id="2052" name="Slide Image Placeholder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sp>
      <p:sp>
        <p:nvSpPr>
          <p:cNvPr id="2053" name="Notes Placeholder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054" name="Footer Placeholder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endParaRPr lang="en-US"/>
          </a:p>
        </p:txBody>
      </p:sp>
      <p:sp>
        <p:nvSpPr>
          <p:cNvPr id="2055" name="Slide Number Placeholder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fld id="{C93195E1-15ED-499E-9910-983B5CD6D83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122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defTabSz="457200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0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9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2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slide" Target="../slides/slide4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3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4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slide" Target="../slides/slide6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5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6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7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9.xml"/><Relationship Id="rId2" Type="http://schemas.openxmlformats.org/officeDocument/2006/relationships/notesMaster" Target="../notesMasters/notesMaster1.xml"/><Relationship Id="rId1" Type="http://schemas.openxmlformats.org/officeDocument/2006/relationships/themeOverride" Target="../theme/themeOverr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3195E1-15ED-499E-9910-983B5CD6D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5182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10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0165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2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1995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3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491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4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37271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5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848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en-US" dirty="0" smtClean="0">
                <a:ea typeface="宋体" pitchFamily="2" charset="-122"/>
              </a:rPr>
              <a:t> </a:t>
            </a:r>
            <a:endParaRPr lang="en-US" dirty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6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9963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 marL="171450" indent="-171450">
              <a:spcBef>
                <a:spcPct val="0"/>
              </a:spcBef>
              <a:buFontTx/>
              <a:buChar char="-"/>
            </a:pPr>
            <a:r>
              <a:rPr lang="en-US" dirty="0" smtClean="0">
                <a:ea typeface="宋体" pitchFamily="2" charset="-122"/>
              </a:rPr>
              <a:t>why it named as logical address?</a:t>
            </a:r>
          </a:p>
          <a:p>
            <a:pPr marL="628650" lvl="1" indent="-171450">
              <a:spcBef>
                <a:spcPct val="0"/>
              </a:spcBef>
              <a:buFontTx/>
              <a:buChar char="-"/>
            </a:pPr>
            <a:r>
              <a:rPr lang="en-US" dirty="0" smtClean="0">
                <a:ea typeface="宋体" pitchFamily="2" charset="-122"/>
              </a:rPr>
              <a:t>Suppose you need to move node with </a:t>
            </a:r>
            <a:r>
              <a:rPr lang="en-US" dirty="0" err="1" smtClean="0">
                <a:ea typeface="宋体" pitchFamily="2" charset="-122"/>
              </a:rPr>
              <a:t>ip</a:t>
            </a:r>
            <a:r>
              <a:rPr lang="en-US" dirty="0" smtClean="0">
                <a:ea typeface="宋体" pitchFamily="2" charset="-122"/>
              </a:rPr>
              <a:t> 172.15.150.4 to lan2 , so this </a:t>
            </a:r>
            <a:r>
              <a:rPr lang="en-US" dirty="0" err="1" smtClean="0">
                <a:ea typeface="宋体" pitchFamily="2" charset="-122"/>
              </a:rPr>
              <a:t>ip</a:t>
            </a:r>
            <a:r>
              <a:rPr lang="en-US" dirty="0" smtClean="0">
                <a:ea typeface="宋体" pitchFamily="2" charset="-122"/>
              </a:rPr>
              <a:t> must be changed to be included in the range of the second</a:t>
            </a:r>
            <a:r>
              <a:rPr lang="en-US" baseline="0" dirty="0" smtClean="0">
                <a:ea typeface="宋体" pitchFamily="2" charset="-122"/>
              </a:rPr>
              <a:t> </a:t>
            </a:r>
            <a:r>
              <a:rPr lang="en-US" baseline="0" dirty="0" err="1" smtClean="0">
                <a:ea typeface="宋体" pitchFamily="2" charset="-122"/>
              </a:rPr>
              <a:t>lan</a:t>
            </a:r>
            <a:r>
              <a:rPr lang="en-US" baseline="0" dirty="0" smtClean="0">
                <a:ea typeface="宋体" pitchFamily="2" charset="-122"/>
              </a:rPr>
              <a:t> so </a:t>
            </a:r>
            <a:r>
              <a:rPr lang="en-US" baseline="0" dirty="0" err="1" smtClean="0">
                <a:ea typeface="宋体" pitchFamily="2" charset="-122"/>
              </a:rPr>
              <a:t>ip</a:t>
            </a:r>
            <a:r>
              <a:rPr lang="en-US" baseline="0" dirty="0" smtClean="0">
                <a:ea typeface="宋体" pitchFamily="2" charset="-122"/>
              </a:rPr>
              <a:t> can be 192.168.150.5, so the </a:t>
            </a:r>
            <a:r>
              <a:rPr lang="en-US" baseline="0" dirty="0" err="1" smtClean="0">
                <a:ea typeface="宋体" pitchFamily="2" charset="-122"/>
              </a:rPr>
              <a:t>ip</a:t>
            </a:r>
            <a:r>
              <a:rPr lang="en-US" baseline="0" dirty="0" smtClean="0">
                <a:ea typeface="宋体" pitchFamily="2" charset="-122"/>
              </a:rPr>
              <a:t> is changed based on the logic of the location. </a:t>
            </a:r>
            <a:endParaRPr lang="en-US" dirty="0">
              <a:ea typeface="宋体" pitchFamily="2" charset="-122"/>
            </a:endParaRPr>
          </a:p>
          <a:p>
            <a:pPr>
              <a:spcBef>
                <a:spcPct val="0"/>
              </a:spcBef>
            </a:pPr>
            <a:endParaRPr lang="en-US" dirty="0" smtClean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7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9816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endParaRPr lang="en-US" dirty="0" smtClean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8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551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5123" name="Notes Placeholder 2"/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pPr>
              <a:spcBef>
                <a:spcPct val="0"/>
              </a:spcBef>
            </a:pPr>
            <a:r>
              <a:rPr lang="ar-EG" b="1" dirty="0" smtClean="0">
                <a:ea typeface="宋体" pitchFamily="2" charset="-122"/>
              </a:rPr>
              <a:t>10.3.156.256</a:t>
            </a:r>
            <a:r>
              <a:rPr lang="ar-EG" dirty="0" smtClean="0">
                <a:ea typeface="宋体" pitchFamily="2" charset="-122"/>
              </a:rPr>
              <a:t> </a:t>
            </a:r>
            <a:r>
              <a:rPr lang="ar-EG" dirty="0" smtClean="0">
                <a:ea typeface="宋体" pitchFamily="2" charset="-122"/>
                <a:sym typeface="Wingdings" panose="05000000000000000000" pitchFamily="2" charset="2"/>
              </a:rPr>
              <a:t></a:t>
            </a:r>
            <a:r>
              <a:rPr lang="en-US" dirty="0" smtClean="0">
                <a:ea typeface="宋体" pitchFamily="2" charset="-122"/>
                <a:sym typeface="Wingdings" panose="05000000000000000000" pitchFamily="2" charset="2"/>
              </a:rPr>
              <a:t> is not a valid entry because 256 is out of the range.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n-US" b="1" dirty="0" smtClean="0">
                <a:ea typeface="宋体" pitchFamily="2" charset="-122"/>
                <a:sym typeface="Wingdings" panose="05000000000000000000" pitchFamily="2" charset="2"/>
              </a:rPr>
              <a:t>100.2.6.345.456</a:t>
            </a:r>
            <a:r>
              <a:rPr lang="en-US" dirty="0" smtClean="0">
                <a:ea typeface="宋体" pitchFamily="2" charset="-122"/>
                <a:sym typeface="Wingdings" panose="05000000000000000000" pitchFamily="2" charset="2"/>
              </a:rPr>
              <a:t> is not valid entry because it is 5 optics. And out of range also. Not</a:t>
            </a:r>
            <a:r>
              <a:rPr lang="en-US" baseline="0" dirty="0" smtClean="0">
                <a:ea typeface="宋体" pitchFamily="2" charset="-122"/>
                <a:sym typeface="Wingdings" panose="05000000000000000000" pitchFamily="2" charset="2"/>
              </a:rPr>
              <a:t> valid for 2 reasons. </a:t>
            </a:r>
          </a:p>
          <a:p>
            <a:pPr marL="171450" indent="-171450">
              <a:spcBef>
                <a:spcPct val="0"/>
              </a:spcBef>
              <a:buFont typeface="Wingdings" panose="05000000000000000000" pitchFamily="2" charset="2"/>
              <a:buChar char="à"/>
            </a:pPr>
            <a:r>
              <a:rPr lang="en-US" b="1" baseline="0" dirty="0" smtClean="0">
                <a:ea typeface="宋体" pitchFamily="2" charset="-122"/>
                <a:sym typeface="Wingdings" panose="05000000000000000000" pitchFamily="2" charset="2"/>
              </a:rPr>
              <a:t>16.2e.45.67</a:t>
            </a:r>
            <a:r>
              <a:rPr lang="en-US" baseline="0" dirty="0" smtClean="0">
                <a:ea typeface="宋体" pitchFamily="2" charset="-122"/>
                <a:sym typeface="Wingdings" panose="05000000000000000000" pitchFamily="2" charset="2"/>
              </a:rPr>
              <a:t> is not valid because is decimal.  </a:t>
            </a:r>
            <a:endParaRPr lang="en-US" dirty="0" smtClean="0">
              <a:ea typeface="宋体" pitchFamily="2" charset="-122"/>
            </a:endParaRPr>
          </a:p>
        </p:txBody>
      </p:sp>
      <p:sp>
        <p:nvSpPr>
          <p:cNvPr id="5124" name="Slide Number Placeholder 3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3848889-E554-42CA-9E85-29B50CD2E12B}" type="slidenum">
              <a:rPr lang="en-US" sz="1200">
                <a:latin typeface="Calibri" pitchFamily="34" charset="0"/>
              </a:rPr>
              <a:pPr algn="r"/>
              <a:t>9</a:t>
            </a:fld>
            <a:endParaRPr lang="en-US" sz="120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96769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2396CAB-8FFD-4E08-93DA-6F182B2BE334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409A8-1732-45F7-8EC7-0711EC1F425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B477F5-73EB-4B8C-B45A-EAD833AA1D05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00648C-A180-4B09-8B40-520630CADE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8598FA0-BDD3-4966-8CDC-03097736F96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E9F86-9332-4A7F-BA9D-187D2BD62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F44D23-2AE7-4BB1-996B-150B4853B6B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8A21E8-9C14-403F-9D7D-499968E092D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F3F4BC-8BCE-4C29-AB32-21063FC0926D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ED98EF-837A-4559-AA60-8FD78D135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6CAFD9-F0A2-4481-9E9E-5D9348A8FFC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3D95AB-D1B9-4899-94BE-F36515001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ABAF607-B4A2-40E0-8721-CC037ABA4B7F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B85296-9426-444C-B0D5-8F329894F51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84CAA22-09D2-4DAD-9416-E937C454D1D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8D3C0DA-503D-4055-9C86-741473B9CE5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20C32ED-49CF-46C8-B689-DFB3F90EA400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0263A7-A457-4FCE-B0C2-9680AD02E10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19E7EDD-1434-404E-A083-44DD53F24E57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578AA4-1D31-4945-BC4A-9E3C4F5CE7A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FAF48F-9EBC-41EC-9200-22C24F468E03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4A521B0-A68C-42CA-9511-65448596899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Date Placeholder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CEDFD9DF-527C-4AFD-B5B6-CA0E642F865C}" type="datetime1">
              <a:rPr lang="en-US"/>
              <a:pPr/>
              <a:t>8/31/2021</a:t>
            </a:fld>
            <a:endParaRPr lang="en-US"/>
          </a:p>
        </p:txBody>
      </p:sp>
      <p:sp>
        <p:nvSpPr>
          <p:cNvPr id="1029" name="Footer Placeholder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56350"/>
            <a:ext cx="2895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Slide Number Placeholder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+mn-lt"/>
              </a:defRPr>
            </a:lvl1pPr>
          </a:lstStyle>
          <a:p>
            <a:fld id="{EB1EEC8C-8BC2-4B80-9106-E37C224345A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defTabSz="457200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/>
          <p:cNvSpPr>
            <a:spLocks noGrp="1"/>
          </p:cNvSpPr>
          <p:nvPr>
            <p:ph type="ctrTitle" idx="4294967295"/>
          </p:nvPr>
        </p:nvSpPr>
        <p:spPr>
          <a:xfrm>
            <a:off x="1020763" y="1812175"/>
            <a:ext cx="7772400" cy="1010083"/>
          </a:xfrm>
        </p:spPr>
        <p:txBody>
          <a:bodyPr/>
          <a:lstStyle/>
          <a:p>
            <a:r>
              <a:rPr lang="en-US" b="1" dirty="0"/>
              <a:t>Basics of IP Addressing</a:t>
            </a:r>
            <a:endParaRPr lang="en-US" dirty="0"/>
          </a:p>
        </p:txBody>
      </p:sp>
      <p:sp>
        <p:nvSpPr>
          <p:cNvPr id="3075" name="Subtitle 2"/>
          <p:cNvSpPr>
            <a:spLocks noGrp="1"/>
          </p:cNvSpPr>
          <p:nvPr>
            <p:ph type="subTitle" idx="4294967295"/>
          </p:nvPr>
        </p:nvSpPr>
        <p:spPr>
          <a:xfrm>
            <a:off x="1706563" y="3581400"/>
            <a:ext cx="6400800" cy="1752600"/>
          </a:xfrm>
        </p:spPr>
        <p:txBody>
          <a:bodyPr/>
          <a:lstStyle/>
          <a:p>
            <a:pPr marL="0" indent="0" algn="ctr">
              <a:buFont typeface="Arial" pitchFamily="34" charset="0"/>
              <a:buNone/>
            </a:pP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ctr">
              <a:buFont typeface="Arial" pitchFamily="34" charset="0"/>
              <a:buNone/>
            </a:pP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Dr.Mohammed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Abdalla</a:t>
            </a: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Mahmoud </a:t>
            </a:r>
            <a:r>
              <a:rPr lang="en-US" dirty="0" err="1" smtClean="0">
                <a:solidFill>
                  <a:srgbClr val="898989"/>
                </a:solidFill>
                <a:ea typeface="宋体" pitchFamily="2" charset="-122"/>
              </a:rPr>
              <a:t>Youssif</a:t>
            </a:r>
            <a:endParaRPr lang="en-US" dirty="0" smtClean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None/>
            </a:pPr>
            <a:r>
              <a:rPr lang="en-US" dirty="0" smtClean="0">
                <a:solidFill>
                  <a:srgbClr val="898989"/>
                </a:solidFill>
                <a:ea typeface="宋体" pitchFamily="2" charset="-122"/>
              </a:rPr>
              <a:t> </a:t>
            </a:r>
            <a:endParaRPr lang="en-US" dirty="0">
              <a:solidFill>
                <a:srgbClr val="898989"/>
              </a:solidFill>
              <a:ea typeface="宋体" pitchFamily="2" charset="-122"/>
            </a:endParaRPr>
          </a:p>
          <a:p>
            <a:pPr marL="0" indent="0" algn="r">
              <a:buFont typeface="Arial" pitchFamily="34" charset="0"/>
              <a:buNone/>
            </a:pPr>
            <a:endParaRPr lang="en-US" dirty="0">
              <a:solidFill>
                <a:srgbClr val="898989"/>
              </a:solidFill>
              <a:ea typeface="宋体" pitchFamily="2" charset="-122"/>
            </a:endParaRPr>
          </a:p>
        </p:txBody>
      </p:sp>
      <p:sp>
        <p:nvSpPr>
          <p:cNvPr id="3076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F7C0F67D-7E21-4FA1-945F-DAD09DE0279F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Questions</a:t>
            </a:r>
            <a:r>
              <a:rPr lang="en-US" dirty="0"/>
              <a:t/>
            </a:r>
            <a:br>
              <a:rPr lang="en-US" dirty="0"/>
            </a:br>
            <a:r>
              <a:rPr lang="en-US" sz="1000" b="1" dirty="0"/>
              <a:t/>
            </a:r>
            <a:br>
              <a:rPr lang="en-US" sz="1000" b="1" dirty="0"/>
            </a:br>
            <a:r>
              <a:rPr lang="en-US" sz="23900" b="1" dirty="0" smtClean="0"/>
              <a:t>?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10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023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2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14525" y="-28575"/>
            <a:ext cx="12973050" cy="691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4579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3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465" y="1275080"/>
            <a:ext cx="8561070" cy="4441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87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4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910080"/>
            <a:ext cx="6650355" cy="2324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44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5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03643" y="113348"/>
            <a:ext cx="11831003" cy="614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38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6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1168400"/>
            <a:ext cx="7731760" cy="436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27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7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81188" y="-80963"/>
            <a:ext cx="12906375" cy="701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750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8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5" y="642937"/>
            <a:ext cx="8808085" cy="4955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5158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275080"/>
            <a:ext cx="82296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sz="2400" dirty="0">
              <a:ea typeface="宋体" pitchFamily="2" charset="-122"/>
            </a:endParaRPr>
          </a:p>
        </p:txBody>
      </p:sp>
      <p:sp>
        <p:nvSpPr>
          <p:cNvPr id="4100" name="Slide Number Placeholder 3"/>
          <p:cNvSpPr txBox="1">
            <a:spLocks noGrp="1" noChangeArrowheads="1"/>
          </p:cNvSpPr>
          <p:nvPr/>
        </p:nvSpPr>
        <p:spPr bwMode="auto">
          <a:xfrm>
            <a:off x="6553200" y="6356350"/>
            <a:ext cx="21336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fld id="{EDE5A3B8-731A-4F65-A4C4-F973AD3A075C}" type="slidenum">
              <a:rPr lang="en-US" sz="1200">
                <a:solidFill>
                  <a:srgbClr val="898989"/>
                </a:solidFill>
                <a:latin typeface="Calibri" pitchFamily="34" charset="0"/>
              </a:rPr>
              <a:pPr algn="r"/>
              <a:t>9</a:t>
            </a:fld>
            <a:endParaRPr lang="en-US" sz="1200">
              <a:solidFill>
                <a:srgbClr val="898989"/>
              </a:solidFill>
              <a:latin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43175" y="-42863"/>
            <a:ext cx="14230350" cy="694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24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宋体" pitchFamily="2" charset="-122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FFFFFF"/>
    </a:accent3>
    <a:accent4>
      <a:srgbClr val="000000"/>
    </a:accent4>
    <a:accent5>
      <a:srgbClr val="B2C1DB"/>
    </a:accent5>
    <a:accent6>
      <a:srgbClr val="AE4845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2680</TotalTime>
  <Pages>0</Pages>
  <Words>135</Words>
  <Characters>0</Characters>
  <Application>Microsoft Office PowerPoint</Application>
  <DocSecurity>0</DocSecurity>
  <PresentationFormat>On-screen Show (4:3)</PresentationFormat>
  <Lines>0</Lines>
  <Paragraphs>45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宋体</vt:lpstr>
      <vt:lpstr>Arial</vt:lpstr>
      <vt:lpstr>Calibri</vt:lpstr>
      <vt:lpstr>Wingdings</vt:lpstr>
      <vt:lpstr>Office Theme</vt:lpstr>
      <vt:lpstr>Basics of IP Addressing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Questions  ?  </vt:lpstr>
    </vt:vector>
  </TitlesOfParts>
  <Manager/>
  <Company>Yahoo</Company>
  <LinksUpToDate>false</LinksUpToDate>
  <CharactersWithSpaces>0</CharactersWithSpaces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Community Detection and Evaluation</dc:title>
  <dc:subject/>
  <dc:creator>Lei Tang</dc:creator>
  <cp:keywords/>
  <dc:description/>
  <cp:lastModifiedBy>mohamed mahmoud</cp:lastModifiedBy>
  <cp:revision>827</cp:revision>
  <cp:lastPrinted>1899-12-30T00:00:00Z</cp:lastPrinted>
  <dcterms:created xsi:type="dcterms:W3CDTF">2010-12-29T02:53:50Z</dcterms:created>
  <dcterms:modified xsi:type="dcterms:W3CDTF">2021-08-31T11:30:03Z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2052-6.6.0.2699</vt:lpwstr>
  </property>
</Properties>
</file>