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30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21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47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location can be changed but name can not be changed.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89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- Switch take decision based on </a:t>
            </a:r>
            <a:r>
              <a:rPr lang="en-US" dirty="0" err="1" smtClean="0">
                <a:ea typeface="宋体" pitchFamily="2" charset="-122"/>
              </a:rPr>
              <a:t>th</a:t>
            </a:r>
            <a:r>
              <a:rPr lang="en-US" dirty="0" smtClean="0">
                <a:ea typeface="宋体" pitchFamily="2" charset="-122"/>
              </a:rPr>
              <a:t> Mac address,</a:t>
            </a:r>
            <a:r>
              <a:rPr lang="en-US" baseline="0" dirty="0" smtClean="0">
                <a:ea typeface="宋体" pitchFamily="2" charset="-122"/>
              </a:rPr>
              <a:t> but router take the decision based on the </a:t>
            </a:r>
            <a:r>
              <a:rPr lang="en-US" baseline="0" dirty="0" err="1" smtClean="0">
                <a:ea typeface="宋体" pitchFamily="2" charset="-122"/>
              </a:rPr>
              <a:t>ip</a:t>
            </a:r>
            <a:r>
              <a:rPr lang="en-US" baseline="0" dirty="0" smtClean="0">
                <a:ea typeface="宋体" pitchFamily="2" charset="-122"/>
              </a:rPr>
              <a:t> address </a:t>
            </a:r>
          </a:p>
          <a:p>
            <a:pPr>
              <a:spcBef>
                <a:spcPct val="0"/>
              </a:spcBef>
            </a:pPr>
            <a:r>
              <a:rPr lang="en-US" baseline="0" dirty="0" smtClean="0">
                <a:ea typeface="宋体" pitchFamily="2" charset="-122"/>
              </a:rPr>
              <a:t>- Switch maintain mac address table to know which computer it have to forward the data.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59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5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20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15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Physical address mean </a:t>
            </a:r>
            <a:r>
              <a:rPr lang="en-US" smtClean="0">
                <a:ea typeface="宋体" pitchFamily="2" charset="-122"/>
              </a:rPr>
              <a:t>mac address.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92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/>
              <a:t>Basics of </a:t>
            </a:r>
            <a:r>
              <a:rPr lang="en-US" b="1" dirty="0" smtClean="0"/>
              <a:t>Mac Addressing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5900" y="33337"/>
            <a:ext cx="121158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9773"/>
            <a:ext cx="9144000" cy="44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8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1656080"/>
            <a:ext cx="8350885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975360"/>
            <a:ext cx="885952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1" y="959485"/>
            <a:ext cx="8686800" cy="42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7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386840"/>
            <a:ext cx="8686800" cy="4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" y="1761173"/>
            <a:ext cx="6969760" cy="32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6975" y="71437"/>
            <a:ext cx="140779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8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2697</TotalTime>
  <Pages>0</Pages>
  <Words>91</Words>
  <Characters>0</Characters>
  <Application>Microsoft Office PowerPoint</Application>
  <DocSecurity>0</DocSecurity>
  <PresentationFormat>On-screen Show (4:3)</PresentationFormat>
  <Lines>0</Lines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Theme</vt:lpstr>
      <vt:lpstr>Basics of Mac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834</cp:revision>
  <cp:lastPrinted>1899-12-30T00:00:00Z</cp:lastPrinted>
  <dcterms:created xsi:type="dcterms:W3CDTF">2010-12-29T02:53:50Z</dcterms:created>
  <dcterms:modified xsi:type="dcterms:W3CDTF">2021-08-31T11:56:50Z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