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30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21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4" autoAdjust="0"/>
  </p:normalViewPr>
  <p:slideViewPr>
    <p:cSldViewPr snapToGrid="0" snapToObjects="1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8/31/2021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1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18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53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ponder</a:t>
            </a:r>
            <a:r>
              <a:rPr lang="en-US" baseline="0" dirty="0" smtClean="0">
                <a:ea typeface="宋体" pitchFamily="2" charset="-122"/>
              </a:rPr>
              <a:t> </a:t>
            </a:r>
            <a:r>
              <a:rPr lang="ar-EG" baseline="0" dirty="0" smtClean="0">
                <a:ea typeface="宋体" pitchFamily="2" charset="-122"/>
              </a:rPr>
              <a:t>تأمل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23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I need a compete address to send the message.</a:t>
            </a:r>
            <a:r>
              <a:rPr lang="en-US" baseline="0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00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I need a compete address to send </a:t>
            </a:r>
            <a:r>
              <a:rPr lang="en-US" smtClean="0">
                <a:ea typeface="宋体" pitchFamily="2" charset="-122"/>
              </a:rPr>
              <a:t>the message.</a:t>
            </a:r>
            <a:r>
              <a:rPr lang="en-US" baseline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5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Analogy </a:t>
            </a:r>
            <a:r>
              <a:rPr lang="en-US" dirty="0" smtClean="0"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ar-EG" dirty="0" smtClean="0">
                <a:ea typeface="宋体" pitchFamily="2" charset="-122"/>
                <a:sym typeface="Wingdings" panose="05000000000000000000" pitchFamily="2" charset="2"/>
              </a:rPr>
              <a:t>متشابه</a:t>
            </a:r>
            <a:endParaRPr lang="en-US" dirty="0" smtClean="0">
              <a:ea typeface="宋体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  <a:sym typeface="Wingdings" panose="05000000000000000000" pitchFamily="2" charset="2"/>
              </a:rPr>
              <a:t> I need to reach a specific process.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1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715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- different processes</a:t>
            </a:r>
            <a:r>
              <a:rPr lang="en-US" baseline="0" dirty="0" smtClean="0">
                <a:ea typeface="宋体" pitchFamily="2" charset="-122"/>
              </a:rPr>
              <a:t> are running.  </a:t>
            </a:r>
            <a:r>
              <a:rPr lang="en-US" baseline="0" dirty="0" smtClean="0">
                <a:ea typeface="宋体" pitchFamily="2" charset="-122"/>
                <a:sym typeface="Wingdings" panose="05000000000000000000" pitchFamily="2" charset="2"/>
              </a:rPr>
              <a:t> Gmail on internet explorer and so on. 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ea typeface="宋体" pitchFamily="2" charset="-122"/>
                <a:sym typeface="Wingdings" panose="05000000000000000000" pitchFamily="2" charset="2"/>
              </a:rPr>
              <a:t>- IP address take me to the router, then the mac address take me the switch to identify the pc, then port address will go to reach specific process.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862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71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010083"/>
          </a:xfrm>
        </p:spPr>
        <p:txBody>
          <a:bodyPr/>
          <a:lstStyle/>
          <a:p>
            <a:r>
              <a:rPr lang="en-US" b="1" dirty="0"/>
              <a:t>Basics of </a:t>
            </a:r>
            <a:r>
              <a:rPr lang="en-US" b="1" dirty="0" smtClean="0"/>
              <a:t>Port Addressing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Dr.Mohammed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Mahmoud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349409"/>
            <a:ext cx="8702040" cy="57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304800"/>
            <a:ext cx="911669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6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2913"/>
            <a:ext cx="8686800" cy="46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6888" y="33337"/>
            <a:ext cx="126777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1638141"/>
            <a:ext cx="8757920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3" y="1275081"/>
            <a:ext cx="857281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5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91918" cy="607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2" y="1529080"/>
            <a:ext cx="8945596" cy="26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1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75360"/>
            <a:ext cx="9052560" cy="49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0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959486"/>
            <a:ext cx="8788400" cy="48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1629093"/>
            <a:ext cx="8686800" cy="43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4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Pages>0</Pages>
  <Words>121</Words>
  <Characters>0</Characters>
  <Application>Microsoft Office PowerPoint</Application>
  <DocSecurity>0</DocSecurity>
  <PresentationFormat>On-screen Show (4:3)</PresentationFormat>
  <Lines>0</Lines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Wingdings</vt:lpstr>
      <vt:lpstr>Office Theme</vt:lpstr>
      <vt:lpstr>Basics of Port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847</cp:revision>
  <cp:lastPrinted>1899-12-30T00:00:00Z</cp:lastPrinted>
  <dcterms:created xsi:type="dcterms:W3CDTF">2010-12-29T02:53:50Z</dcterms:created>
  <dcterms:modified xsi:type="dcterms:W3CDTF">2021-08-31T13:40:25Z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