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8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1"/>
  </p:notesMasterIdLst>
  <p:sldIdLst>
    <p:sldId id="306" r:id="rId2"/>
    <p:sldId id="322" r:id="rId3"/>
    <p:sldId id="323" r:id="rId4"/>
    <p:sldId id="324" r:id="rId5"/>
    <p:sldId id="325" r:id="rId6"/>
    <p:sldId id="326" r:id="rId7"/>
    <p:sldId id="327" r:id="rId8"/>
    <p:sldId id="328" r:id="rId9"/>
    <p:sldId id="321" r:id="rId1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ECAF284-ACAD-49BC-96B1-BDB5165448DA}">
          <p14:sldIdLst>
            <p14:sldId id="306"/>
            <p14:sldId id="322"/>
            <p14:sldId id="323"/>
            <p14:sldId id="324"/>
            <p14:sldId id="325"/>
            <p14:sldId id="326"/>
            <p14:sldId id="327"/>
            <p14:sldId id="328"/>
            <p14:sldId id="32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364" autoAdjust="0"/>
  </p:normalViewPr>
  <p:slideViewPr>
    <p:cSldViewPr snapToGrid="0" snapToObjects="1">
      <p:cViewPr varScale="1">
        <p:scale>
          <a:sx n="75" d="100"/>
          <a:sy n="75" d="100"/>
        </p:scale>
        <p:origin x="1666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Header Placeholder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2051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EDDFF0B4-6672-4514-92A8-1A6210473BF2}" type="datetimeFigureOut">
              <a:rPr lang="en-US"/>
              <a:pPr/>
              <a:t>8/31/2021</a:t>
            </a:fld>
            <a:endParaRPr lang="en-US"/>
          </a:p>
        </p:txBody>
      </p:sp>
      <p:sp>
        <p:nvSpPr>
          <p:cNvPr id="2052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sp>
      <p:sp>
        <p:nvSpPr>
          <p:cNvPr id="2053" name="Notes Placeholder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4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2055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C93195E1-15ED-499E-9910-983B5CD6D8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2122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5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6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7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195E1-15ED-499E-9910-983B5CD6D83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18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en-US" dirty="0" smtClean="0">
                <a:ea typeface="宋体" pitchFamily="2" charset="-122"/>
              </a:rPr>
              <a:t> </a:t>
            </a:r>
            <a:endParaRPr lang="en-US" dirty="0">
              <a:ea typeface="宋体" pitchFamily="2" charset="-122"/>
            </a:endParaRP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2</a:t>
            </a:fld>
            <a:endParaRPr lang="en-US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1995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en-US" dirty="0" smtClean="0">
                <a:ea typeface="宋体" pitchFamily="2" charset="-122"/>
              </a:rPr>
              <a:t> </a:t>
            </a:r>
            <a:endParaRPr lang="en-US" dirty="0">
              <a:ea typeface="宋体" pitchFamily="2" charset="-122"/>
            </a:endParaRP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3</a:t>
            </a:fld>
            <a:endParaRPr lang="en-US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5528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en-US" dirty="0" smtClean="0">
                <a:ea typeface="宋体" pitchFamily="2" charset="-122"/>
              </a:rPr>
              <a:t> </a:t>
            </a:r>
            <a:r>
              <a:rPr lang="en-US" dirty="0" smtClean="0">
                <a:ea typeface="宋体" pitchFamily="2" charset="-122"/>
              </a:rPr>
              <a:t>-  Transmission delay or transmission time 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dirty="0" smtClean="0">
                <a:ea typeface="宋体" pitchFamily="2" charset="-122"/>
              </a:rPr>
              <a:t> -  6++</a:t>
            </a:r>
            <a:endParaRPr lang="en-US" baseline="0" dirty="0" smtClean="0">
              <a:ea typeface="宋体" pitchFamily="2" charset="-122"/>
            </a:endParaRPr>
          </a:p>
          <a:p>
            <a:pPr marL="171450" indent="-171450">
              <a:spcBef>
                <a:spcPct val="0"/>
              </a:spcBef>
              <a:buFontTx/>
              <a:buChar char="-"/>
            </a:pPr>
            <a:r>
              <a:rPr lang="en-US" dirty="0" smtClean="0">
                <a:ea typeface="宋体" pitchFamily="2" charset="-122"/>
              </a:rPr>
              <a:t>Queuing delay or queuing time.</a:t>
            </a:r>
          </a:p>
          <a:p>
            <a:pPr marL="171450" indent="-171450">
              <a:spcBef>
                <a:spcPct val="0"/>
              </a:spcBef>
              <a:buFontTx/>
              <a:buChar char="-"/>
            </a:pPr>
            <a:r>
              <a:rPr lang="en-US" dirty="0" smtClean="0">
                <a:ea typeface="宋体" pitchFamily="2" charset="-122"/>
              </a:rPr>
              <a:t>Processing delay or processing time.</a:t>
            </a:r>
            <a:r>
              <a:rPr lang="en-US" baseline="0" dirty="0" smtClean="0">
                <a:ea typeface="宋体" pitchFamily="2" charset="-122"/>
              </a:rPr>
              <a:t> </a:t>
            </a:r>
            <a:endParaRPr lang="en-US" dirty="0">
              <a:ea typeface="宋体" pitchFamily="2" charset="-122"/>
            </a:endParaRP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4</a:t>
            </a:fld>
            <a:endParaRPr lang="en-US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810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en-US" dirty="0" smtClean="0">
                <a:ea typeface="宋体" pitchFamily="2" charset="-122"/>
              </a:rPr>
              <a:t> </a:t>
            </a:r>
            <a:endParaRPr lang="en-US" dirty="0">
              <a:ea typeface="宋体" pitchFamily="2" charset="-122"/>
            </a:endParaRP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5</a:t>
            </a:fld>
            <a:endParaRPr lang="en-US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6452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en-US" dirty="0" smtClean="0">
                <a:ea typeface="宋体" pitchFamily="2" charset="-122"/>
              </a:rPr>
              <a:t> </a:t>
            </a:r>
            <a:endParaRPr lang="en-US" dirty="0">
              <a:ea typeface="宋体" pitchFamily="2" charset="-122"/>
            </a:endParaRP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6</a:t>
            </a:fld>
            <a:endParaRPr lang="en-US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9246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en-US" dirty="0" smtClean="0">
                <a:ea typeface="宋体" pitchFamily="2" charset="-122"/>
              </a:rPr>
              <a:t> </a:t>
            </a:r>
            <a:endParaRPr lang="en-US" dirty="0">
              <a:ea typeface="宋体" pitchFamily="2" charset="-122"/>
            </a:endParaRP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7</a:t>
            </a:fld>
            <a:endParaRPr lang="en-US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0252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en-US" dirty="0" smtClean="0">
                <a:ea typeface="宋体" pitchFamily="2" charset="-122"/>
              </a:rPr>
              <a:t> - mainly the latency depends on 2 delays the transmission delay and </a:t>
            </a:r>
            <a:r>
              <a:rPr lang="en-US" dirty="0" err="1" smtClean="0">
                <a:ea typeface="宋体" pitchFamily="2" charset="-122"/>
              </a:rPr>
              <a:t>propgation</a:t>
            </a:r>
            <a:r>
              <a:rPr lang="en-US" smtClean="0">
                <a:ea typeface="宋体" pitchFamily="2" charset="-122"/>
              </a:rPr>
              <a:t> </a:t>
            </a:r>
            <a:r>
              <a:rPr lang="en-US" baseline="0" smtClean="0">
                <a:ea typeface="宋体" pitchFamily="2" charset="-122"/>
              </a:rPr>
              <a:t>delay</a:t>
            </a:r>
            <a:r>
              <a:rPr lang="en-US" baseline="0" dirty="0" smtClean="0">
                <a:ea typeface="宋体" pitchFamily="2" charset="-122"/>
              </a:rPr>
              <a:t>. </a:t>
            </a:r>
            <a:endParaRPr lang="en-US" dirty="0">
              <a:ea typeface="宋体" pitchFamily="2" charset="-122"/>
            </a:endParaRP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8</a:t>
            </a:fld>
            <a:endParaRPr lang="en-US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7103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en-US" dirty="0" smtClean="0">
                <a:ea typeface="宋体" pitchFamily="2" charset="-122"/>
              </a:rPr>
              <a:t> </a:t>
            </a:r>
            <a:endParaRPr lang="en-US" dirty="0">
              <a:ea typeface="宋体" pitchFamily="2" charset="-122"/>
            </a:endParaRP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9</a:t>
            </a:fld>
            <a:endParaRPr lang="en-US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0165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396CAB-8FFD-4E08-93DA-6F182B2BE334}" type="datetime1">
              <a:rPr lang="en-US"/>
              <a:pPr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1409A8-1732-45F7-8EC7-0711EC1F42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B477F5-73EB-4B8C-B45A-EAD833AA1D05}" type="datetime1">
              <a:rPr lang="en-US"/>
              <a:pPr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00648C-A180-4B09-8B40-520630CADE5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598FA0-BDD3-4966-8CDC-03097736F96F}" type="datetime1">
              <a:rPr lang="en-US"/>
              <a:pPr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BE9F86-9332-4A7F-BA9D-187D2BD621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5F44D23-2AE7-4BB1-996B-150B4853B6B7}" type="datetime1">
              <a:rPr lang="en-US"/>
              <a:pPr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8A21E8-9C14-403F-9D7D-499968E092D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3F3F4BC-8BCE-4C29-AB32-21063FC0926D}" type="datetime1">
              <a:rPr lang="en-US"/>
              <a:pPr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ED98EF-837A-4559-AA60-8FD78D1353C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6CAFD9-F0A2-4481-9E9E-5D9348A8FFC3}" type="datetime1">
              <a:rPr lang="en-US"/>
              <a:pPr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3D95AB-D1B9-4899-94BE-F36515001A9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ABAF607-B4A2-40E0-8721-CC037ABA4B7F}" type="datetime1">
              <a:rPr lang="en-US"/>
              <a:pPr/>
              <a:t>8/31/2021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B85296-9426-444C-B0D5-8F329894F51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4CAA22-09D2-4DAD-9416-E937C454D1D7}" type="datetime1">
              <a:rPr lang="en-US"/>
              <a:pPr/>
              <a:t>8/31/2021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D3C0DA-503D-4055-9C86-741473B9CE5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0C32ED-49CF-46C8-B689-DFB3F90EA400}" type="datetime1">
              <a:rPr lang="en-US"/>
              <a:pPr/>
              <a:t>8/31/2021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0263A7-A457-4FCE-B0C2-9680AD02E10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19E7EDD-1434-404E-A083-44DD53F24E57}" type="datetime1">
              <a:rPr lang="en-US"/>
              <a:pPr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578AA4-1D31-4945-BC4A-9E3C4F5CE7A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FAF48F-9EBC-41EC-9200-22C24F468E03}" type="datetime1">
              <a:rPr lang="en-US"/>
              <a:pPr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A521B0-A68C-42CA-9511-65448596899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+mn-lt"/>
              </a:defRPr>
            </a:lvl1pPr>
          </a:lstStyle>
          <a:p>
            <a:fld id="{CEDFD9DF-527C-4AFD-B5B6-CA0E642F865C}" type="datetime1">
              <a:rPr lang="en-US"/>
              <a:pPr/>
              <a:t>8/31/2021</a:t>
            </a:fld>
            <a:endParaRPr lang="en-US"/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+mn-lt"/>
              </a:defRPr>
            </a:lvl1pPr>
          </a:lstStyle>
          <a:p>
            <a:fld id="{EB1EEC8C-8BC2-4B80-9106-E37C224345A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 idx="4294967295"/>
          </p:nvPr>
        </p:nvSpPr>
        <p:spPr>
          <a:xfrm>
            <a:off x="1020763" y="1812175"/>
            <a:ext cx="7772400" cy="1010083"/>
          </a:xfrm>
        </p:spPr>
        <p:txBody>
          <a:bodyPr/>
          <a:lstStyle/>
          <a:p>
            <a:r>
              <a:rPr lang="en-US" b="1" dirty="0" smtClean="0"/>
              <a:t>Latency</a:t>
            </a:r>
            <a:endParaRPr lang="en-US" dirty="0"/>
          </a:p>
        </p:txBody>
      </p:sp>
      <p:sp>
        <p:nvSpPr>
          <p:cNvPr id="3075" name="Subtitle 2"/>
          <p:cNvSpPr>
            <a:spLocks noGrp="1"/>
          </p:cNvSpPr>
          <p:nvPr>
            <p:ph type="subTitle" idx="4294967295"/>
          </p:nvPr>
        </p:nvSpPr>
        <p:spPr>
          <a:xfrm>
            <a:off x="1706563" y="3581400"/>
            <a:ext cx="6400800" cy="1752600"/>
          </a:xfrm>
        </p:spPr>
        <p:txBody>
          <a:bodyPr/>
          <a:lstStyle/>
          <a:p>
            <a:pPr marL="0" indent="0" algn="ctr">
              <a:buFont typeface="Arial" pitchFamily="34" charset="0"/>
              <a:buNone/>
            </a:pPr>
            <a:endParaRPr lang="en-US" dirty="0" smtClean="0">
              <a:solidFill>
                <a:srgbClr val="898989"/>
              </a:solidFill>
              <a:ea typeface="宋体" pitchFamily="2" charset="-122"/>
            </a:endParaRPr>
          </a:p>
          <a:p>
            <a:pPr marL="0" indent="0" algn="ctr">
              <a:buFont typeface="Arial" pitchFamily="34" charset="0"/>
              <a:buNone/>
            </a:pPr>
            <a:r>
              <a:rPr lang="en-US" dirty="0" err="1" smtClean="0">
                <a:solidFill>
                  <a:srgbClr val="898989"/>
                </a:solidFill>
                <a:ea typeface="宋体" pitchFamily="2" charset="-122"/>
              </a:rPr>
              <a:t>Dr.Mohammed</a:t>
            </a:r>
            <a:r>
              <a:rPr lang="en-US" dirty="0" smtClean="0">
                <a:solidFill>
                  <a:srgbClr val="898989"/>
                </a:solidFill>
                <a:ea typeface="宋体" pitchFamily="2" charset="-122"/>
              </a:rPr>
              <a:t> </a:t>
            </a:r>
            <a:r>
              <a:rPr lang="en-US" dirty="0" err="1" smtClean="0">
                <a:solidFill>
                  <a:srgbClr val="898989"/>
                </a:solidFill>
                <a:ea typeface="宋体" pitchFamily="2" charset="-122"/>
              </a:rPr>
              <a:t>Abdalla</a:t>
            </a:r>
            <a:r>
              <a:rPr lang="en-US" dirty="0" smtClean="0">
                <a:solidFill>
                  <a:srgbClr val="898989"/>
                </a:solidFill>
                <a:ea typeface="宋体" pitchFamily="2" charset="-122"/>
              </a:rPr>
              <a:t> Mahmoud </a:t>
            </a:r>
            <a:r>
              <a:rPr lang="en-US" dirty="0" err="1" smtClean="0">
                <a:solidFill>
                  <a:srgbClr val="898989"/>
                </a:solidFill>
                <a:ea typeface="宋体" pitchFamily="2" charset="-122"/>
              </a:rPr>
              <a:t>Youssif</a:t>
            </a:r>
            <a:endParaRPr lang="en-US" dirty="0" smtClean="0">
              <a:solidFill>
                <a:srgbClr val="898989"/>
              </a:solidFill>
              <a:ea typeface="宋体" pitchFamily="2" charset="-122"/>
            </a:endParaRPr>
          </a:p>
          <a:p>
            <a:pPr marL="0" indent="0" algn="r">
              <a:buFont typeface="Arial" pitchFamily="34" charset="0"/>
              <a:buNone/>
            </a:pPr>
            <a:endParaRPr lang="en-US" dirty="0">
              <a:solidFill>
                <a:srgbClr val="898989"/>
              </a:solidFill>
              <a:ea typeface="宋体" pitchFamily="2" charset="-122"/>
            </a:endParaRPr>
          </a:p>
          <a:p>
            <a:pPr marL="0" indent="0" algn="r">
              <a:buNone/>
            </a:pPr>
            <a:r>
              <a:rPr lang="en-US" dirty="0" smtClean="0">
                <a:solidFill>
                  <a:srgbClr val="898989"/>
                </a:solidFill>
                <a:ea typeface="宋体" pitchFamily="2" charset="-122"/>
              </a:rPr>
              <a:t> </a:t>
            </a:r>
            <a:endParaRPr lang="en-US" dirty="0">
              <a:solidFill>
                <a:srgbClr val="898989"/>
              </a:solidFill>
              <a:ea typeface="宋体" pitchFamily="2" charset="-122"/>
            </a:endParaRPr>
          </a:p>
          <a:p>
            <a:pPr marL="0" indent="0" algn="r">
              <a:buFont typeface="Arial" pitchFamily="34" charset="0"/>
              <a:buNone/>
            </a:pPr>
            <a:endParaRPr lang="en-US" dirty="0">
              <a:solidFill>
                <a:srgbClr val="898989"/>
              </a:solidFill>
              <a:ea typeface="宋体" pitchFamily="2" charset="-122"/>
            </a:endParaRPr>
          </a:p>
        </p:txBody>
      </p:sp>
      <p:sp>
        <p:nvSpPr>
          <p:cNvPr id="3076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F7C0F67D-7E21-4FA1-945F-DAD09DE0279F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1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7508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2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95475" y="-171450"/>
            <a:ext cx="12934950" cy="72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457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7508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3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22" y="1970563"/>
            <a:ext cx="8562657" cy="313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203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7508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4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24138" y="304800"/>
            <a:ext cx="14392275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559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7508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5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7" y="1275080"/>
            <a:ext cx="9034145" cy="459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220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7508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6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" y="1275080"/>
            <a:ext cx="8768080" cy="396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737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7508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7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95" y="1275080"/>
            <a:ext cx="8772525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691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7508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8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43" y="1351280"/>
            <a:ext cx="8773477" cy="397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251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 smtClean="0"/>
              <a:t>Questions</a:t>
            </a:r>
            <a:r>
              <a:rPr lang="en-US" dirty="0"/>
              <a:t/>
            </a:r>
            <a:br>
              <a:rPr lang="en-US" dirty="0"/>
            </a:br>
            <a:r>
              <a:rPr lang="en-US" sz="1000" b="1" dirty="0"/>
              <a:t/>
            </a:r>
            <a:br>
              <a:rPr lang="en-US" sz="1000" b="1" dirty="0"/>
            </a:br>
            <a:r>
              <a:rPr lang="en-US" sz="23900" b="1" dirty="0" smtClean="0"/>
              <a:t>?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9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023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2811</TotalTime>
  <Pages>0</Pages>
  <Words>69</Words>
  <Characters>0</Characters>
  <Application>Microsoft Office PowerPoint</Application>
  <DocSecurity>0</DocSecurity>
  <PresentationFormat>On-screen Show (4:3)</PresentationFormat>
  <Lines>0</Lines>
  <Paragraphs>42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宋体</vt:lpstr>
      <vt:lpstr>Arial</vt:lpstr>
      <vt:lpstr>Calibri</vt:lpstr>
      <vt:lpstr>Office Theme</vt:lpstr>
      <vt:lpstr>Latency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Questions  ?  </vt:lpstr>
    </vt:vector>
  </TitlesOfParts>
  <Manager/>
  <Company>Yahoo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Community Detection and Evaluation</dc:title>
  <dc:subject/>
  <dc:creator>Lei Tang</dc:creator>
  <cp:keywords/>
  <dc:description/>
  <cp:lastModifiedBy>mohamed mahmoud</cp:lastModifiedBy>
  <cp:revision>854</cp:revision>
  <cp:lastPrinted>1899-12-30T00:00:00Z</cp:lastPrinted>
  <dcterms:created xsi:type="dcterms:W3CDTF">2010-12-29T02:53:50Z</dcterms:created>
  <dcterms:modified xsi:type="dcterms:W3CDTF">2021-08-31T21:24:56Z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2052-6.6.0.2699</vt:lpwstr>
  </property>
</Properties>
</file>