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306" r:id="rId2"/>
    <p:sldId id="322" r:id="rId3"/>
    <p:sldId id="323" r:id="rId4"/>
    <p:sldId id="324" r:id="rId5"/>
    <p:sldId id="325" r:id="rId6"/>
    <p:sldId id="326" r:id="rId7"/>
    <p:sldId id="321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AF284-ACAD-49BC-96B1-BDB5165448DA}">
          <p14:sldIdLst>
            <p14:sldId id="306"/>
            <p14:sldId id="322"/>
            <p14:sldId id="323"/>
            <p14:sldId id="324"/>
            <p14:sldId id="325"/>
            <p14:sldId id="326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4" autoAdjust="0"/>
  </p:normalViewPr>
  <p:slideViewPr>
    <p:cSldViewPr snapToGrid="0" snapToObjects="1">
      <p:cViewPr varScale="1"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8/31/2021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70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18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1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1020763" y="1812175"/>
            <a:ext cx="7772400" cy="1010083"/>
          </a:xfrm>
        </p:spPr>
        <p:txBody>
          <a:bodyPr/>
          <a:lstStyle/>
          <a:p>
            <a:r>
              <a:rPr lang="en-US" b="1" dirty="0" smtClean="0"/>
              <a:t>Bandwidth Delay Product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3581400"/>
            <a:ext cx="6400800" cy="17526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Dr.Mohammed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Abdalla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Mahmoud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Youssif</a:t>
            </a: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4525" y="-133350"/>
            <a:ext cx="12973050" cy="7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57" y="2123439"/>
            <a:ext cx="8153083" cy="206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2092960"/>
            <a:ext cx="8564880" cy="32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6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" y="691833"/>
            <a:ext cx="8943975" cy="51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138555"/>
            <a:ext cx="8778240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23900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2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</TotalTime>
  <Pages>0</Pages>
  <Words>28</Words>
  <Characters>0</Characters>
  <Application>Microsoft Office PowerPoint</Application>
  <DocSecurity>0</DocSecurity>
  <PresentationFormat>On-screen Show (4:3)</PresentationFormat>
  <Lines>0</Lines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Theme</vt:lpstr>
      <vt:lpstr>Bandwidth Delay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Questions  ?  </vt:lpstr>
    </vt:vector>
  </TitlesOfParts>
  <Manager/>
  <Company>Yahoo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subject/>
  <dc:creator>Lei Tang</dc:creator>
  <cp:keywords/>
  <dc:description/>
  <cp:lastModifiedBy>mohamed mahmoud</cp:lastModifiedBy>
  <cp:revision>860</cp:revision>
  <cp:lastPrinted>1899-12-30T00:00:00Z</cp:lastPrinted>
  <dcterms:created xsi:type="dcterms:W3CDTF">2010-12-29T02:53:50Z</dcterms:created>
  <dcterms:modified xsi:type="dcterms:W3CDTF">2021-08-31T21:43:11Z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