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306" r:id="rId2"/>
    <p:sldId id="322" r:id="rId3"/>
    <p:sldId id="323" r:id="rId4"/>
    <p:sldId id="324" r:id="rId5"/>
    <p:sldId id="325" r:id="rId6"/>
    <p:sldId id="32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we say approximately = 2* </a:t>
            </a:r>
            <a:r>
              <a:rPr lang="en-US" dirty="0" err="1" smtClean="0">
                <a:ea typeface="宋体" pitchFamily="2" charset="-122"/>
              </a:rPr>
              <a:t>Tp</a:t>
            </a:r>
            <a:r>
              <a:rPr lang="en-US" dirty="0" smtClean="0">
                <a:ea typeface="宋体" pitchFamily="2" charset="-122"/>
              </a:rPr>
              <a:t> because the time of sending is not same</a:t>
            </a:r>
            <a:r>
              <a:rPr lang="en-US" baseline="0" dirty="0" smtClean="0">
                <a:ea typeface="宋体" pitchFamily="2" charset="-122"/>
              </a:rPr>
              <a:t> as time of receiving , but we consider they are same.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7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 smtClean="0"/>
              <a:t>Round Trip Time (RTT)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264160"/>
            <a:ext cx="8961120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3" y="1410017"/>
            <a:ext cx="8481377" cy="36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3" y="1275080"/>
            <a:ext cx="8831897" cy="43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5080"/>
            <a:ext cx="8473440" cy="44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3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Pages>0</Pages>
  <Words>55</Words>
  <Characters>0</Characters>
  <Application>Microsoft Office PowerPoint</Application>
  <DocSecurity>0</DocSecurity>
  <PresentationFormat>On-screen Show (4:3)</PresentationFormat>
  <Lines>0</Lines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Round Trip Time (RTT)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864</cp:revision>
  <cp:lastPrinted>1899-12-30T00:00:00Z</cp:lastPrinted>
  <dcterms:created xsi:type="dcterms:W3CDTF">2010-12-29T02:53:50Z</dcterms:created>
  <dcterms:modified xsi:type="dcterms:W3CDTF">2021-08-31T21:57:51Z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