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362" r:id="rId4"/>
    <p:sldId id="371" r:id="rId5"/>
    <p:sldId id="363" r:id="rId6"/>
    <p:sldId id="377" r:id="rId7"/>
    <p:sldId id="364" r:id="rId8"/>
    <p:sldId id="365" r:id="rId9"/>
    <p:sldId id="376" r:id="rId10"/>
    <p:sldId id="378" r:id="rId11"/>
    <p:sldId id="379" r:id="rId12"/>
    <p:sldId id="380" r:id="rId13"/>
    <p:sldId id="381" r:id="rId14"/>
    <p:sldId id="382" r:id="rId15"/>
    <p:sldId id="383" r:id="rId16"/>
    <p:sldId id="368" r:id="rId17"/>
    <p:sldId id="369" r:id="rId18"/>
    <p:sldId id="370" r:id="rId19"/>
    <p:sldId id="372" r:id="rId20"/>
    <p:sldId id="373" r:id="rId21"/>
    <p:sldId id="374" r:id="rId22"/>
    <p:sldId id="375" r:id="rId23"/>
    <p:sldId id="384" r:id="rId24"/>
    <p:sldId id="385" r:id="rId25"/>
    <p:sldId id="386" r:id="rId26"/>
    <p:sldId id="387" r:id="rId27"/>
    <p:sldId id="3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7E21-845E-4007-A66C-787B4E8E4BF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41AE2-E208-454C-974E-28A2AD1BA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D485-BF3E-4F55-8B24-9C15116261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58F-03E3-41EF-8239-62E8F2C6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8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8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8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8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8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8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383" y="-92766"/>
            <a:ext cx="8045355" cy="748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lowchart: Data 5"/>
          <p:cNvSpPr/>
          <p:nvPr/>
        </p:nvSpPr>
        <p:spPr>
          <a:xfrm rot="10800000">
            <a:off x="4455194" y="-365125"/>
            <a:ext cx="8298103" cy="73126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75"/>
              <a:gd name="connsiteX1" fmla="*/ 2000 w 10000"/>
              <a:gd name="connsiteY1" fmla="*/ 0 h 10075"/>
              <a:gd name="connsiteX2" fmla="*/ 10000 w 10000"/>
              <a:gd name="connsiteY2" fmla="*/ 0 h 10075"/>
              <a:gd name="connsiteX3" fmla="*/ 7269 w 10000"/>
              <a:gd name="connsiteY3" fmla="*/ 10075 h 10075"/>
              <a:gd name="connsiteX4" fmla="*/ 0 w 10000"/>
              <a:gd name="connsiteY4" fmla="*/ 10000 h 10075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7687 w 10000"/>
              <a:gd name="connsiteY3" fmla="*/ 9926 h 10000"/>
              <a:gd name="connsiteX4" fmla="*/ 0 w 10000"/>
              <a:gd name="connsiteY4" fmla="*/ 10000 h 10000"/>
              <a:gd name="connsiteX0" fmla="*/ 0 w 10084"/>
              <a:gd name="connsiteY0" fmla="*/ 10075 h 10075"/>
              <a:gd name="connsiteX1" fmla="*/ 2000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222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63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63 w 10084"/>
              <a:gd name="connsiteY1" fmla="*/ 75 h 10075"/>
              <a:gd name="connsiteX2" fmla="*/ 10084 w 10084"/>
              <a:gd name="connsiteY2" fmla="*/ 0 h 10075"/>
              <a:gd name="connsiteX3" fmla="*/ 5989 w 10084"/>
              <a:gd name="connsiteY3" fmla="*/ 9892 h 10075"/>
              <a:gd name="connsiteX4" fmla="*/ 0 w 10084"/>
              <a:gd name="connsiteY4" fmla="*/ 10075 h 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" h="10075">
                <a:moveTo>
                  <a:pt x="0" y="10075"/>
                </a:moveTo>
                <a:cubicBezTo>
                  <a:pt x="21" y="6742"/>
                  <a:pt x="42" y="3408"/>
                  <a:pt x="63" y="75"/>
                </a:cubicBezTo>
                <a:lnTo>
                  <a:pt x="10084" y="0"/>
                </a:lnTo>
                <a:lnTo>
                  <a:pt x="5989" y="9892"/>
                </a:lnTo>
                <a:lnTo>
                  <a:pt x="0" y="10075"/>
                </a:lnTo>
                <a:close/>
              </a:path>
            </a:pathLst>
          </a:custGeom>
          <a:solidFill>
            <a:srgbClr val="073A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/>
          <p:cNvSpPr/>
          <p:nvPr/>
        </p:nvSpPr>
        <p:spPr>
          <a:xfrm rot="18677434">
            <a:off x="2776971" y="2474753"/>
            <a:ext cx="8944765" cy="1957194"/>
          </a:xfrm>
          <a:prstGeom prst="rect">
            <a:avLst/>
          </a:prstGeom>
          <a:solidFill>
            <a:srgbClr val="0199D9"/>
          </a:solidFill>
          <a:ln>
            <a:noFill/>
          </a:ln>
          <a:effectLst>
            <a:outerShdw blurRad="241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/>
          <p:cNvSpPr/>
          <p:nvPr/>
        </p:nvSpPr>
        <p:spPr>
          <a:xfrm rot="18677434">
            <a:off x="232476" y="2234647"/>
            <a:ext cx="10786454" cy="1667683"/>
          </a:xfrm>
          <a:prstGeom prst="rect">
            <a:avLst/>
          </a:prstGeom>
          <a:solidFill>
            <a:srgbClr val="32C1FF"/>
          </a:solidFill>
          <a:ln>
            <a:noFill/>
          </a:ln>
          <a:effectLst>
            <a:outerShdw blurRad="241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Flowchart: Data 5"/>
          <p:cNvSpPr/>
          <p:nvPr/>
        </p:nvSpPr>
        <p:spPr>
          <a:xfrm>
            <a:off x="-715617" y="1288080"/>
            <a:ext cx="7699125" cy="21409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75"/>
              <a:gd name="connsiteX1" fmla="*/ 2000 w 10000"/>
              <a:gd name="connsiteY1" fmla="*/ 0 h 10075"/>
              <a:gd name="connsiteX2" fmla="*/ 10000 w 10000"/>
              <a:gd name="connsiteY2" fmla="*/ 0 h 10075"/>
              <a:gd name="connsiteX3" fmla="*/ 7269 w 10000"/>
              <a:gd name="connsiteY3" fmla="*/ 10075 h 10075"/>
              <a:gd name="connsiteX4" fmla="*/ 0 w 10000"/>
              <a:gd name="connsiteY4" fmla="*/ 10000 h 10075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7687 w 10000"/>
              <a:gd name="connsiteY3" fmla="*/ 9926 h 10000"/>
              <a:gd name="connsiteX4" fmla="*/ 0 w 10000"/>
              <a:gd name="connsiteY4" fmla="*/ 10000 h 10000"/>
              <a:gd name="connsiteX0" fmla="*/ 0 w 10084"/>
              <a:gd name="connsiteY0" fmla="*/ 10075 h 10075"/>
              <a:gd name="connsiteX1" fmla="*/ 2000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222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63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" h="10075">
                <a:moveTo>
                  <a:pt x="0" y="10075"/>
                </a:moveTo>
                <a:cubicBezTo>
                  <a:pt x="21" y="6742"/>
                  <a:pt x="42" y="3408"/>
                  <a:pt x="63" y="75"/>
                </a:cubicBezTo>
                <a:lnTo>
                  <a:pt x="10084" y="0"/>
                </a:lnTo>
                <a:lnTo>
                  <a:pt x="7687" y="10001"/>
                </a:lnTo>
                <a:lnTo>
                  <a:pt x="0" y="10075"/>
                </a:lnTo>
                <a:close/>
              </a:path>
            </a:pathLst>
          </a:custGeom>
          <a:solidFill>
            <a:srgbClr val="052B7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/>
          <p:cNvSpPr/>
          <p:nvPr/>
        </p:nvSpPr>
        <p:spPr>
          <a:xfrm>
            <a:off x="-149049" y="1548778"/>
            <a:ext cx="61787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  <a:cs typeface="Andalus" panose="02020603050405020304" pitchFamily="18" charset="-78"/>
              </a:rPr>
              <a:t>Digital Signal processing</a:t>
            </a:r>
          </a:p>
          <a:p>
            <a:pPr algn="ctr"/>
            <a:r>
              <a:rPr lang="en-US" sz="3200" b="1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  <a:cs typeface="Andalus" panose="02020603050405020304" pitchFamily="18" charset="-78"/>
              </a:rPr>
              <a:t>Classification of Signals</a:t>
            </a:r>
          </a:p>
        </p:txBody>
      </p:sp>
      <p:sp>
        <p:nvSpPr>
          <p:cNvPr id="9" name="Flowchart: Data 5"/>
          <p:cNvSpPr/>
          <p:nvPr/>
        </p:nvSpPr>
        <p:spPr>
          <a:xfrm rot="10800000">
            <a:off x="4505905" y="3892651"/>
            <a:ext cx="8267310" cy="21409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75"/>
              <a:gd name="connsiteX1" fmla="*/ 2000 w 10000"/>
              <a:gd name="connsiteY1" fmla="*/ 0 h 10075"/>
              <a:gd name="connsiteX2" fmla="*/ 10000 w 10000"/>
              <a:gd name="connsiteY2" fmla="*/ 0 h 10075"/>
              <a:gd name="connsiteX3" fmla="*/ 7269 w 10000"/>
              <a:gd name="connsiteY3" fmla="*/ 10075 h 10075"/>
              <a:gd name="connsiteX4" fmla="*/ 0 w 10000"/>
              <a:gd name="connsiteY4" fmla="*/ 10000 h 10075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7687 w 10000"/>
              <a:gd name="connsiteY3" fmla="*/ 9926 h 10000"/>
              <a:gd name="connsiteX4" fmla="*/ 0 w 10000"/>
              <a:gd name="connsiteY4" fmla="*/ 10000 h 10000"/>
              <a:gd name="connsiteX0" fmla="*/ 0 w 10084"/>
              <a:gd name="connsiteY0" fmla="*/ 10075 h 10075"/>
              <a:gd name="connsiteX1" fmla="*/ 2000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222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  <a:gd name="connsiteX0" fmla="*/ 0 w 10084"/>
              <a:gd name="connsiteY0" fmla="*/ 10075 h 10075"/>
              <a:gd name="connsiteX1" fmla="*/ 63 w 10084"/>
              <a:gd name="connsiteY1" fmla="*/ 75 h 10075"/>
              <a:gd name="connsiteX2" fmla="*/ 10084 w 10084"/>
              <a:gd name="connsiteY2" fmla="*/ 0 h 10075"/>
              <a:gd name="connsiteX3" fmla="*/ 7687 w 10084"/>
              <a:gd name="connsiteY3" fmla="*/ 10001 h 10075"/>
              <a:gd name="connsiteX4" fmla="*/ 0 w 10084"/>
              <a:gd name="connsiteY4" fmla="*/ 10075 h 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" h="10075">
                <a:moveTo>
                  <a:pt x="0" y="10075"/>
                </a:moveTo>
                <a:cubicBezTo>
                  <a:pt x="21" y="6742"/>
                  <a:pt x="42" y="3408"/>
                  <a:pt x="63" y="75"/>
                </a:cubicBezTo>
                <a:lnTo>
                  <a:pt x="10084" y="0"/>
                </a:lnTo>
                <a:lnTo>
                  <a:pt x="7687" y="10001"/>
                </a:lnTo>
                <a:lnTo>
                  <a:pt x="0" y="10075"/>
                </a:lnTo>
                <a:close/>
              </a:path>
            </a:pathLst>
          </a:custGeom>
          <a:gradFill flip="none" rotWithShape="1">
            <a:gsLst>
              <a:gs pos="0">
                <a:srgbClr val="052B73">
                  <a:shade val="30000"/>
                  <a:satMod val="115000"/>
                </a:srgbClr>
              </a:gs>
              <a:gs pos="50000">
                <a:srgbClr val="052B73">
                  <a:shade val="67500"/>
                  <a:satMod val="115000"/>
                </a:srgbClr>
              </a:gs>
              <a:gs pos="100000">
                <a:srgbClr val="052B7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6289808" y="4175776"/>
            <a:ext cx="5762871" cy="81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333" b="1" dirty="0">
                <a:ln w="28575">
                  <a:noFill/>
                </a:ln>
                <a:solidFill>
                  <a:schemeClr val="bg1"/>
                </a:solidFill>
                <a:cs typeface="Andalus" panose="02020603050405020304" pitchFamily="18" charset="-78"/>
              </a:rPr>
              <a:t>By :</a:t>
            </a:r>
          </a:p>
          <a:p>
            <a:pPr algn="ctr">
              <a:buNone/>
            </a:pPr>
            <a:r>
              <a:rPr lang="en-US" sz="2333" b="1" dirty="0">
                <a:ln w="28575">
                  <a:noFill/>
                </a:ln>
                <a:solidFill>
                  <a:schemeClr val="bg1"/>
                </a:solidFill>
                <a:cs typeface="Andalus" panose="02020603050405020304" pitchFamily="18" charset="-78"/>
              </a:rPr>
              <a:t>Kareem </a:t>
            </a:r>
            <a:r>
              <a:rPr lang="en-US" sz="2333" b="1" dirty="0" err="1">
                <a:ln w="28575">
                  <a:noFill/>
                </a:ln>
                <a:solidFill>
                  <a:schemeClr val="bg1"/>
                </a:solidFill>
                <a:cs typeface="Andalus" panose="02020603050405020304" pitchFamily="18" charset="-78"/>
              </a:rPr>
              <a:t>Abd</a:t>
            </a:r>
            <a:r>
              <a:rPr lang="en-US" sz="2333" b="1" dirty="0">
                <a:ln w="28575">
                  <a:noFill/>
                </a:ln>
                <a:solidFill>
                  <a:schemeClr val="bg1"/>
                </a:solidFill>
                <a:cs typeface="Andalus" panose="02020603050405020304" pitchFamily="18" charset="-78"/>
              </a:rPr>
              <a:t> EL </a:t>
            </a:r>
            <a:r>
              <a:rPr lang="en-US" sz="2333" b="1" dirty="0" err="1">
                <a:ln w="28575">
                  <a:noFill/>
                </a:ln>
                <a:solidFill>
                  <a:schemeClr val="bg1"/>
                </a:solidFill>
                <a:cs typeface="Andalus" panose="02020603050405020304" pitchFamily="18" charset="-78"/>
              </a:rPr>
              <a:t>Razik</a:t>
            </a:r>
            <a:endParaRPr lang="en-US" sz="2333" b="1" dirty="0">
              <a:ln w="28575">
                <a:noFill/>
              </a:ln>
              <a:solidFill>
                <a:schemeClr val="bg1"/>
              </a:solidFill>
              <a:cs typeface="Andalus" panose="020206030504050203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 rot="20438470">
            <a:off x="5591096" y="310804"/>
            <a:ext cx="6397529" cy="6130956"/>
          </a:xfrm>
          <a:prstGeom prst="rect">
            <a:avLst/>
          </a:prstGeom>
          <a:solidFill>
            <a:srgbClr val="91A1BB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AutoShape 4" descr="Eng.Mohammed S. Albhaisi » Digital signal process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6" grpId="0" animBg="1"/>
      <p:bldP spid="13" grpId="0"/>
      <p:bldP spid="9" grpId="0" animBg="1"/>
      <p:bldP spid="14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747802"/>
            <a:ext cx="10200067" cy="58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0" y="642670"/>
            <a:ext cx="9816958" cy="5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94" y="976647"/>
            <a:ext cx="10514532" cy="53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6" y="1074380"/>
            <a:ext cx="11179417" cy="5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" y="499056"/>
            <a:ext cx="11500555" cy="5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9" y="789636"/>
            <a:ext cx="11176081" cy="57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383348"/>
            <a:ext cx="10393251" cy="61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8" y="586592"/>
            <a:ext cx="10147841" cy="54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" y="1038425"/>
            <a:ext cx="11055850" cy="4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5" y="1317266"/>
            <a:ext cx="9761883" cy="38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1" y="406288"/>
            <a:ext cx="11309104" cy="6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" y="1860998"/>
            <a:ext cx="11122677" cy="36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23" y="150990"/>
            <a:ext cx="10022558" cy="3996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3" y="4146997"/>
            <a:ext cx="10022558" cy="24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63"/>
            <a:ext cx="11826227" cy="1765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1832"/>
            <a:ext cx="11826227" cy="4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2" y="811166"/>
            <a:ext cx="10612905" cy="56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7" y="901184"/>
            <a:ext cx="10165682" cy="5589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15" y="769042"/>
            <a:ext cx="9479485" cy="5116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89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4" y="854633"/>
            <a:ext cx="9669548" cy="51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367919"/>
            <a:ext cx="8448540" cy="60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8" y="398706"/>
            <a:ext cx="10868599" cy="5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8" y="1185928"/>
            <a:ext cx="11245327" cy="48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9" y="655213"/>
            <a:ext cx="10837865" cy="55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44" y="1218260"/>
            <a:ext cx="10243533" cy="42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4" y="699146"/>
            <a:ext cx="9989803" cy="55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9" y="5733466"/>
            <a:ext cx="1820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Periodic signals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591" y="568345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3" y="577402"/>
            <a:ext cx="10161431" cy="50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6" y="3323687"/>
            <a:ext cx="9608852" cy="26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7770</TotalTime>
  <Words>40</Words>
  <Application>Microsoft Office PowerPoint</Application>
  <PresentationFormat>Widescreen</PresentationFormat>
  <Paragraphs>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</dc:creator>
  <cp:lastModifiedBy>lamiaali2772@gmail.com</cp:lastModifiedBy>
  <cp:revision>91</cp:revision>
  <dcterms:created xsi:type="dcterms:W3CDTF">2020-07-04T20:17:21Z</dcterms:created>
  <dcterms:modified xsi:type="dcterms:W3CDTF">2021-05-23T22:09:19Z</dcterms:modified>
</cp:coreProperties>
</file>