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985F-625C-46D9-85D9-04BDEB20AE4B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F4F6647-8C3E-4AD6-9EAE-F3B74BCBF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28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985F-625C-46D9-85D9-04BDEB20AE4B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F4F6647-8C3E-4AD6-9EAE-F3B74BCBF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8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985F-625C-46D9-85D9-04BDEB20AE4B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F4F6647-8C3E-4AD6-9EAE-F3B74BCBF67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3586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985F-625C-46D9-85D9-04BDEB20AE4B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F4F6647-8C3E-4AD6-9EAE-F3B74BCBF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53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985F-625C-46D9-85D9-04BDEB20AE4B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F4F6647-8C3E-4AD6-9EAE-F3B74BCBF67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4053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985F-625C-46D9-85D9-04BDEB20AE4B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F4F6647-8C3E-4AD6-9EAE-F3B74BCBF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58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985F-625C-46D9-85D9-04BDEB20AE4B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F6647-8C3E-4AD6-9EAE-F3B74BCBF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7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985F-625C-46D9-85D9-04BDEB20AE4B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F6647-8C3E-4AD6-9EAE-F3B74BCBF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8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985F-625C-46D9-85D9-04BDEB20AE4B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F6647-8C3E-4AD6-9EAE-F3B74BCBF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16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985F-625C-46D9-85D9-04BDEB20AE4B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F4F6647-8C3E-4AD6-9EAE-F3B74BCBF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8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985F-625C-46D9-85D9-04BDEB20AE4B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F4F6647-8C3E-4AD6-9EAE-F3B74BCBF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9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985F-625C-46D9-85D9-04BDEB20AE4B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F4F6647-8C3E-4AD6-9EAE-F3B74BCBF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06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985F-625C-46D9-85D9-04BDEB20AE4B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F6647-8C3E-4AD6-9EAE-F3B74BCBF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985F-625C-46D9-85D9-04BDEB20AE4B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F6647-8C3E-4AD6-9EAE-F3B74BCBF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985F-625C-46D9-85D9-04BDEB20AE4B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F6647-8C3E-4AD6-9EAE-F3B74BCBF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06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985F-625C-46D9-85D9-04BDEB20AE4B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F4F6647-8C3E-4AD6-9EAE-F3B74BCBF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A985F-625C-46D9-85D9-04BDEB20AE4B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F4F6647-8C3E-4AD6-9EAE-F3B74BCBF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5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notebooks/intro.ipynb#recent=true" TargetMode="External"/><Relationship Id="rId2" Type="http://schemas.openxmlformats.org/officeDocument/2006/relationships/hyperlink" Target="https://www.tutorialspoint.com/google_colab/your_first_colab_notebook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inN8seMm7U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 err="1" smtClean="0"/>
              <a:t>Colab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Dr</a:t>
            </a:r>
            <a:r>
              <a:rPr lang="en-US" dirty="0" smtClean="0"/>
              <a:t>/</a:t>
            </a:r>
            <a:r>
              <a:rPr lang="en-US" dirty="0" err="1" smtClean="0"/>
              <a:t>Bahaa</a:t>
            </a:r>
            <a:r>
              <a:rPr lang="en-US" dirty="0" smtClean="0"/>
              <a:t> </a:t>
            </a:r>
            <a:r>
              <a:rPr lang="en-US" dirty="0" err="1" smtClean="0"/>
              <a:t>Helmy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50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What is </a:t>
            </a:r>
            <a:r>
              <a:rPr lang="en-US" b="1" dirty="0" err="1" smtClean="0"/>
              <a:t>Colab</a:t>
            </a:r>
            <a:r>
              <a:rPr lang="en-US" b="1" dirty="0" smtClean="0"/>
              <a:t>?</a:t>
            </a:r>
          </a:p>
          <a:p>
            <a:r>
              <a:rPr lang="en-US" b="1" dirty="0"/>
              <a:t>What </a:t>
            </a:r>
            <a:r>
              <a:rPr lang="en-US" b="1" dirty="0" err="1"/>
              <a:t>Colab</a:t>
            </a:r>
            <a:r>
              <a:rPr lang="en-US" b="1" dirty="0"/>
              <a:t> Offers You</a:t>
            </a:r>
            <a:r>
              <a:rPr lang="en-US" b="1" dirty="0" smtClean="0"/>
              <a:t>?</a:t>
            </a:r>
          </a:p>
          <a:p>
            <a:r>
              <a:rPr lang="en-US" b="1" dirty="0" smtClean="0"/>
              <a:t>Your First </a:t>
            </a:r>
            <a:r>
              <a:rPr lang="en-US" b="1" dirty="0" err="1" smtClean="0"/>
              <a:t>Colab</a:t>
            </a:r>
            <a:r>
              <a:rPr lang="en-US" b="1" dirty="0" smtClean="0"/>
              <a:t> Notebook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105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</a:t>
            </a:r>
            <a:r>
              <a:rPr lang="en-US" b="1" dirty="0" err="1" smtClean="0"/>
              <a:t>Colab</a:t>
            </a:r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76400"/>
            <a:ext cx="8915400" cy="3777622"/>
          </a:xfrm>
        </p:spPr>
        <p:txBody>
          <a:bodyPr/>
          <a:lstStyle/>
          <a:p>
            <a:r>
              <a:rPr lang="en-US" b="1" dirty="0" err="1" smtClean="0"/>
              <a:t>Colab</a:t>
            </a:r>
            <a:r>
              <a:rPr lang="en-US" dirty="0" smtClean="0"/>
              <a:t> is a free notebook environment that runs entirely in the cloud. It lets you and your team members edit documents, the way you work with Google Docs. </a:t>
            </a:r>
          </a:p>
          <a:p>
            <a:r>
              <a:rPr lang="en-US" b="1" dirty="0" err="1" smtClean="0"/>
              <a:t>Colab</a:t>
            </a:r>
            <a:r>
              <a:rPr lang="en-US" dirty="0" smtClean="0"/>
              <a:t> supports many popular machine learning libraries which can be easily loaded in your notebook.</a:t>
            </a:r>
          </a:p>
          <a:p>
            <a:r>
              <a:rPr lang="en-US" dirty="0" smtClean="0"/>
              <a:t>Before you start practicing various types of examples given in this tutorial, we assume that you are already aware about </a:t>
            </a:r>
            <a:r>
              <a:rPr lang="en-US" dirty="0" err="1" smtClean="0"/>
              <a:t>Jupyter</a:t>
            </a:r>
            <a:r>
              <a:rPr lang="en-US" dirty="0" smtClean="0"/>
              <a:t>, GitHub, basics of Python and other computer programming languages.</a:t>
            </a:r>
          </a:p>
        </p:txBody>
      </p:sp>
    </p:spTree>
    <p:extLst>
      <p:ext uri="{BB962C8B-B14F-4D97-AF65-F5344CB8AC3E}">
        <p14:creationId xmlns:p14="http://schemas.microsoft.com/office/powerpoint/2010/main" val="2563048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</a:t>
            </a:r>
            <a:r>
              <a:rPr lang="en-US" b="1" dirty="0" err="1"/>
              <a:t>Colab</a:t>
            </a:r>
            <a:r>
              <a:rPr lang="en-US" b="1" dirty="0"/>
              <a:t> Offers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programmer, you can perform the following using Google </a:t>
            </a:r>
            <a:r>
              <a:rPr lang="en-US" dirty="0" err="1"/>
              <a:t>Colab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Write and execute code in Python</a:t>
            </a:r>
          </a:p>
          <a:p>
            <a:pPr lvl="1"/>
            <a:r>
              <a:rPr lang="en-US" dirty="0"/>
              <a:t>Document your code that supports mathematical equations</a:t>
            </a:r>
          </a:p>
          <a:p>
            <a:pPr lvl="1"/>
            <a:r>
              <a:rPr lang="en-US" dirty="0"/>
              <a:t>Create/Upload/Share notebooks</a:t>
            </a:r>
          </a:p>
          <a:p>
            <a:pPr lvl="1"/>
            <a:r>
              <a:rPr lang="en-US" dirty="0"/>
              <a:t>Import/Save notebooks from/to Google Drive</a:t>
            </a:r>
          </a:p>
          <a:p>
            <a:pPr lvl="1"/>
            <a:r>
              <a:rPr lang="en-US" dirty="0"/>
              <a:t>Import/Publish notebooks from GitHub</a:t>
            </a:r>
          </a:p>
          <a:p>
            <a:pPr lvl="1"/>
            <a:r>
              <a:rPr lang="en-US" dirty="0"/>
              <a:t>Import external datasets e.g. from </a:t>
            </a:r>
            <a:r>
              <a:rPr lang="en-US" dirty="0" err="1"/>
              <a:t>Kaggle</a:t>
            </a:r>
            <a:endParaRPr lang="en-US" dirty="0"/>
          </a:p>
          <a:p>
            <a:pPr lvl="1"/>
            <a:r>
              <a:rPr lang="en-US" dirty="0"/>
              <a:t>Integrate </a:t>
            </a:r>
            <a:r>
              <a:rPr lang="en-US" dirty="0" err="1"/>
              <a:t>PyTorch</a:t>
            </a:r>
            <a:r>
              <a:rPr lang="en-US" dirty="0"/>
              <a:t>,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/>
              <a:t>OpenCV</a:t>
            </a:r>
            <a:endParaRPr lang="en-US" dirty="0"/>
          </a:p>
          <a:p>
            <a:pPr lvl="1"/>
            <a:r>
              <a:rPr lang="en-US" dirty="0"/>
              <a:t>Free Cloud service with free GPU</a:t>
            </a:r>
          </a:p>
        </p:txBody>
      </p:sp>
    </p:spTree>
    <p:extLst>
      <p:ext uri="{BB962C8B-B14F-4D97-AF65-F5344CB8AC3E}">
        <p14:creationId xmlns:p14="http://schemas.microsoft.com/office/powerpoint/2010/main" val="3742785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Your First </a:t>
            </a:r>
            <a:r>
              <a:rPr lang="en-US" b="1" dirty="0" err="1"/>
              <a:t>Colab</a:t>
            </a:r>
            <a:r>
              <a:rPr lang="en-US" b="1" dirty="0"/>
              <a:t>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www.tutorialspoint.com/google_colab/your_first_colab_notebook.htm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colab.research.google.com/notebooks/intro.ipynb#recent=true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www.youtube.com/watch?v=inN8seMm7UI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53590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</TotalTime>
  <Words>179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Google Colab</vt:lpstr>
      <vt:lpstr>Agenda</vt:lpstr>
      <vt:lpstr>What is Colab?</vt:lpstr>
      <vt:lpstr>What Colab Offers You?</vt:lpstr>
      <vt:lpstr>Your First Colab Notebook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Azza</dc:creator>
  <cp:lastModifiedBy>Azza</cp:lastModifiedBy>
  <cp:revision>24</cp:revision>
  <dcterms:created xsi:type="dcterms:W3CDTF">2021-04-18T10:07:43Z</dcterms:created>
  <dcterms:modified xsi:type="dcterms:W3CDTF">2021-04-18T10:49:52Z</dcterms:modified>
</cp:coreProperties>
</file>