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6082" r:id="rId1"/>
  </p:sldMasterIdLst>
  <p:notesMasterIdLst>
    <p:notesMasterId r:id="rId13"/>
  </p:notesMasterIdLst>
  <p:handoutMasterIdLst>
    <p:handoutMasterId r:id="rId14"/>
  </p:handoutMasterIdLst>
  <p:sldIdLst>
    <p:sldId id="352" r:id="rId2"/>
    <p:sldId id="348" r:id="rId3"/>
    <p:sldId id="350" r:id="rId4"/>
    <p:sldId id="354" r:id="rId5"/>
    <p:sldId id="351" r:id="rId6"/>
    <p:sldId id="353" r:id="rId7"/>
    <p:sldId id="349" r:id="rId8"/>
    <p:sldId id="281" r:id="rId9"/>
    <p:sldId id="306" r:id="rId10"/>
    <p:sldId id="289" r:id="rId11"/>
    <p:sldId id="336" r:id="rId12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1281" autoAdjust="0"/>
  </p:normalViewPr>
  <p:slideViewPr>
    <p:cSldViewPr>
      <p:cViewPr>
        <p:scale>
          <a:sx n="71" d="100"/>
          <a:sy n="71" d="100"/>
        </p:scale>
        <p:origin x="-1368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296" y="-8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7974E-4399-F548-A0B8-9EB94BC45965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8A4174-A7E5-9F48-9C92-954100843372}">
      <dgm:prSet custT="1"/>
      <dgm:spPr/>
      <dgm:t>
        <a:bodyPr/>
        <a:lstStyle/>
        <a:p>
          <a:pPr rtl="0"/>
          <a:r>
            <a: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Confidentiality</a:t>
          </a:r>
          <a:endParaRPr 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0FB4427-3126-D944-B8DA-E500D87C2E12}" type="parTrans" cxnId="{40FF8A8E-A32D-3F40-A66A-FBEC46A44D72}">
      <dgm:prSet/>
      <dgm:spPr/>
      <dgm:t>
        <a:bodyPr/>
        <a:lstStyle/>
        <a:p>
          <a:endParaRPr lang="en-US"/>
        </a:p>
      </dgm:t>
    </dgm:pt>
    <dgm:pt modelId="{8F15643E-7BA4-D84A-963E-7FF978BFFDE9}" type="sibTrans" cxnId="{40FF8A8E-A32D-3F40-A66A-FBEC46A44D72}">
      <dgm:prSet/>
      <dgm:spPr/>
      <dgm:t>
        <a:bodyPr/>
        <a:lstStyle/>
        <a:p>
          <a:endParaRPr lang="en-US"/>
        </a:p>
      </dgm:t>
    </dgm:pt>
    <dgm:pt modelId="{21A9F706-8CA7-D446-8BEA-2B90D05E4FEB}">
      <dgm:prSet custT="1"/>
      <dgm:spPr/>
      <dgm:t>
        <a:bodyPr/>
        <a:lstStyle/>
        <a:p>
          <a:pPr rtl="0"/>
          <a:r>
            <a:rPr lang="en-US" sz="2000" dirty="0" smtClean="0">
              <a:solidFill>
                <a:schemeClr val="tx2">
                  <a:lumMod val="10000"/>
                </a:schemeClr>
              </a:solidFill>
            </a:rPr>
            <a:t>Data confidentiality</a:t>
          </a:r>
          <a:endParaRPr lang="en-US" sz="2000" dirty="0">
            <a:solidFill>
              <a:schemeClr val="tx2">
                <a:lumMod val="10000"/>
              </a:schemeClr>
            </a:solidFill>
          </a:endParaRPr>
        </a:p>
      </dgm:t>
    </dgm:pt>
    <dgm:pt modelId="{ADE95395-6D54-1349-94BA-33C16F8584B2}" type="parTrans" cxnId="{59D0DD1D-922F-DE4F-8C7F-2663E70D41CE}">
      <dgm:prSet/>
      <dgm:spPr/>
      <dgm:t>
        <a:bodyPr/>
        <a:lstStyle/>
        <a:p>
          <a:endParaRPr lang="en-US"/>
        </a:p>
      </dgm:t>
    </dgm:pt>
    <dgm:pt modelId="{D4DDB567-C84F-1C44-B7A8-86024AD82621}" type="sibTrans" cxnId="{59D0DD1D-922F-DE4F-8C7F-2663E70D41CE}">
      <dgm:prSet/>
      <dgm:spPr/>
      <dgm:t>
        <a:bodyPr/>
        <a:lstStyle/>
        <a:p>
          <a:endParaRPr lang="en-US"/>
        </a:p>
      </dgm:t>
    </dgm:pt>
    <dgm:pt modelId="{B21E9014-F1B9-5E49-94EA-5CCB3041C961}">
      <dgm:prSet custT="1"/>
      <dgm:spPr/>
      <dgm:t>
        <a:bodyPr/>
        <a:lstStyle/>
        <a:p>
          <a:pPr rtl="0"/>
          <a:r>
            <a:rPr lang="en-US" sz="2000" dirty="0" smtClean="0"/>
            <a:t>Assures that private or confidential information is not made available or disclosed to unauthorized individuals</a:t>
          </a:r>
          <a:endParaRPr lang="en-US" sz="2000" dirty="0"/>
        </a:p>
      </dgm:t>
    </dgm:pt>
    <dgm:pt modelId="{67DCBDF3-A0A9-6D4B-A351-488C0AF72F07}" type="parTrans" cxnId="{67B8EB2D-A751-1D4A-914D-D2AD4733CBBD}">
      <dgm:prSet/>
      <dgm:spPr/>
      <dgm:t>
        <a:bodyPr/>
        <a:lstStyle/>
        <a:p>
          <a:endParaRPr lang="en-US"/>
        </a:p>
      </dgm:t>
    </dgm:pt>
    <dgm:pt modelId="{B7B36CEC-824D-0D4D-93BF-4BDBA5F7D673}" type="sibTrans" cxnId="{67B8EB2D-A751-1D4A-914D-D2AD4733CBBD}">
      <dgm:prSet/>
      <dgm:spPr/>
      <dgm:t>
        <a:bodyPr/>
        <a:lstStyle/>
        <a:p>
          <a:endParaRPr lang="en-US"/>
        </a:p>
      </dgm:t>
    </dgm:pt>
    <dgm:pt modelId="{6035E519-D43A-9845-9BBF-8E7DF74F833D}">
      <dgm:prSet custT="1"/>
      <dgm:spPr/>
      <dgm:t>
        <a:bodyPr/>
        <a:lstStyle/>
        <a:p>
          <a:pPr rtl="0"/>
          <a:r>
            <a:rPr lang="en-US" sz="2000" dirty="0" smtClean="0">
              <a:solidFill>
                <a:schemeClr val="tx2">
                  <a:lumMod val="10000"/>
                </a:schemeClr>
              </a:solidFill>
            </a:rPr>
            <a:t>Privacy</a:t>
          </a:r>
          <a:endParaRPr lang="en-US" sz="2000" dirty="0">
            <a:solidFill>
              <a:schemeClr val="tx2">
                <a:lumMod val="10000"/>
              </a:schemeClr>
            </a:solidFill>
          </a:endParaRPr>
        </a:p>
      </dgm:t>
    </dgm:pt>
    <dgm:pt modelId="{37E13955-F314-494E-ADAB-DC93BBB4BEE0}" type="parTrans" cxnId="{EB142F24-E3E0-AD4B-B2A0-95DF667E0C43}">
      <dgm:prSet/>
      <dgm:spPr/>
      <dgm:t>
        <a:bodyPr/>
        <a:lstStyle/>
        <a:p>
          <a:endParaRPr lang="en-US"/>
        </a:p>
      </dgm:t>
    </dgm:pt>
    <dgm:pt modelId="{B593D6B0-D808-2143-AB3A-690922D49438}" type="sibTrans" cxnId="{EB142F24-E3E0-AD4B-B2A0-95DF667E0C43}">
      <dgm:prSet/>
      <dgm:spPr/>
      <dgm:t>
        <a:bodyPr/>
        <a:lstStyle/>
        <a:p>
          <a:endParaRPr lang="en-US"/>
        </a:p>
      </dgm:t>
    </dgm:pt>
    <dgm:pt modelId="{69FCB829-A180-964B-A24B-0C706AD3D91E}">
      <dgm:prSet custT="1"/>
      <dgm:spPr/>
      <dgm:t>
        <a:bodyPr/>
        <a:lstStyle/>
        <a:p>
          <a:pPr rtl="0"/>
          <a:r>
            <a:rPr lang="en-US" sz="2000" dirty="0" smtClean="0"/>
            <a:t>Assures that individuals control or influence what information related to them may be collected and stored and by whom and to whom that information may be disclosed</a:t>
          </a:r>
          <a:endParaRPr lang="en-US" sz="2000" dirty="0"/>
        </a:p>
      </dgm:t>
    </dgm:pt>
    <dgm:pt modelId="{2EF42A8E-639D-A34D-BC76-23FE2383B4D3}" type="parTrans" cxnId="{4A572C50-A751-FB40-A850-838F8C96B8CD}">
      <dgm:prSet/>
      <dgm:spPr/>
      <dgm:t>
        <a:bodyPr/>
        <a:lstStyle/>
        <a:p>
          <a:endParaRPr lang="en-US"/>
        </a:p>
      </dgm:t>
    </dgm:pt>
    <dgm:pt modelId="{142EA30A-FBF1-5643-A3DE-4F13F46C14CD}" type="sibTrans" cxnId="{4A572C50-A751-FB40-A850-838F8C96B8CD}">
      <dgm:prSet/>
      <dgm:spPr/>
      <dgm:t>
        <a:bodyPr/>
        <a:lstStyle/>
        <a:p>
          <a:endParaRPr lang="en-US"/>
        </a:p>
      </dgm:t>
    </dgm:pt>
    <dgm:pt modelId="{F3872A23-839C-1747-AB33-A007ED5DF65D}">
      <dgm:prSet custT="1"/>
      <dgm:spPr/>
      <dgm:t>
        <a:bodyPr/>
        <a:lstStyle/>
        <a:p>
          <a:pPr rtl="0"/>
          <a:r>
            <a: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Integrity</a:t>
          </a:r>
          <a:endParaRPr 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EC11D0C-BB0A-F943-AF4F-730C5809D2BC}" type="parTrans" cxnId="{52862A91-4742-9046-AABC-1F22D701418F}">
      <dgm:prSet/>
      <dgm:spPr/>
      <dgm:t>
        <a:bodyPr/>
        <a:lstStyle/>
        <a:p>
          <a:endParaRPr lang="en-US"/>
        </a:p>
      </dgm:t>
    </dgm:pt>
    <dgm:pt modelId="{CDD11628-B4FB-FE42-B97F-A4ACD852F9CF}" type="sibTrans" cxnId="{52862A91-4742-9046-AABC-1F22D701418F}">
      <dgm:prSet/>
      <dgm:spPr/>
      <dgm:t>
        <a:bodyPr/>
        <a:lstStyle/>
        <a:p>
          <a:endParaRPr lang="en-US"/>
        </a:p>
      </dgm:t>
    </dgm:pt>
    <dgm:pt modelId="{8E786CE7-B556-B840-8BF5-6292FDE95AEE}">
      <dgm:prSet custT="1"/>
      <dgm:spPr/>
      <dgm:t>
        <a:bodyPr/>
        <a:lstStyle/>
        <a:p>
          <a:pPr rtl="0"/>
          <a:r>
            <a: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Availability</a:t>
          </a:r>
          <a:endParaRPr lang="en-US" sz="2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7C53212-50CB-E041-B8A6-7C37BFF256F2}" type="parTrans" cxnId="{1A0C63BB-E837-FC47-BF44-A889B511BE1E}">
      <dgm:prSet/>
      <dgm:spPr/>
      <dgm:t>
        <a:bodyPr/>
        <a:lstStyle/>
        <a:p>
          <a:endParaRPr lang="en-US"/>
        </a:p>
      </dgm:t>
    </dgm:pt>
    <dgm:pt modelId="{00A03D01-DA6F-F048-BC29-58C578B54D42}" type="sibTrans" cxnId="{1A0C63BB-E837-FC47-BF44-A889B511BE1E}">
      <dgm:prSet/>
      <dgm:spPr/>
      <dgm:t>
        <a:bodyPr/>
        <a:lstStyle/>
        <a:p>
          <a:endParaRPr lang="en-US"/>
        </a:p>
      </dgm:t>
    </dgm:pt>
    <dgm:pt modelId="{A06EF79B-B678-0A4D-B154-D65B70B0BE8B}">
      <dgm:prSet custT="1"/>
      <dgm:spPr/>
      <dgm:t>
        <a:bodyPr/>
        <a:lstStyle/>
        <a:p>
          <a:pPr rtl="0"/>
          <a:r>
            <a:rPr lang="en-US" sz="2000" dirty="0" smtClean="0"/>
            <a:t>Assures that systems work promptly and service is not denied to authorized users</a:t>
          </a:r>
          <a:endParaRPr lang="en-US" sz="2000" dirty="0"/>
        </a:p>
      </dgm:t>
    </dgm:pt>
    <dgm:pt modelId="{6FA206AC-30F8-C544-9604-2CA8E53FFCEF}" type="parTrans" cxnId="{C0ED1F73-19FA-4347-BFA9-88092C8EA421}">
      <dgm:prSet/>
      <dgm:spPr/>
      <dgm:t>
        <a:bodyPr/>
        <a:lstStyle/>
        <a:p>
          <a:endParaRPr lang="en-US"/>
        </a:p>
      </dgm:t>
    </dgm:pt>
    <dgm:pt modelId="{4467D7CD-857D-764C-811B-82D854FAD4EF}" type="sibTrans" cxnId="{C0ED1F73-19FA-4347-BFA9-88092C8EA421}">
      <dgm:prSet/>
      <dgm:spPr/>
      <dgm:t>
        <a:bodyPr/>
        <a:lstStyle/>
        <a:p>
          <a:endParaRPr lang="en-US"/>
        </a:p>
      </dgm:t>
    </dgm:pt>
    <dgm:pt modelId="{4CB84985-FB77-9F46-A053-B23E4ED6EAA5}">
      <dgm:prSet custT="1"/>
      <dgm:spPr/>
      <dgm:t>
        <a:bodyPr/>
        <a:lstStyle/>
        <a:p>
          <a:pPr rtl="0"/>
          <a:r>
            <a:rPr lang="en-US" sz="2000" dirty="0" smtClean="0"/>
            <a:t>Assures that a system performs its intended function in an unimpaired manner, free from deliberate or inadvertent unauthorized manipulation of the system</a:t>
          </a:r>
          <a:endParaRPr lang="en-US" sz="2000" dirty="0"/>
        </a:p>
      </dgm:t>
    </dgm:pt>
    <dgm:pt modelId="{99C0CDBE-7000-E147-B141-77FBFC00B277}">
      <dgm:prSet custT="1"/>
      <dgm:spPr/>
      <dgm:t>
        <a:bodyPr/>
        <a:lstStyle/>
        <a:p>
          <a:pPr rtl="0"/>
          <a:r>
            <a:rPr lang="en-US" sz="2000" dirty="0" smtClean="0">
              <a:solidFill>
                <a:schemeClr val="tx2">
                  <a:lumMod val="10000"/>
                </a:schemeClr>
              </a:solidFill>
            </a:rPr>
            <a:t>System integrity</a:t>
          </a:r>
          <a:endParaRPr lang="en-US" sz="2000" dirty="0">
            <a:solidFill>
              <a:schemeClr val="tx2">
                <a:lumMod val="10000"/>
              </a:schemeClr>
            </a:solidFill>
          </a:endParaRPr>
        </a:p>
      </dgm:t>
    </dgm:pt>
    <dgm:pt modelId="{CE4224DA-4BFC-D447-9F60-37A065135669}" type="sibTrans" cxnId="{BD025F01-050B-2B4D-8EC1-B6B50D422BD2}">
      <dgm:prSet/>
      <dgm:spPr/>
      <dgm:t>
        <a:bodyPr/>
        <a:lstStyle/>
        <a:p>
          <a:endParaRPr lang="en-US"/>
        </a:p>
      </dgm:t>
    </dgm:pt>
    <dgm:pt modelId="{D346A79B-05B5-7149-AC3F-BC6AF45DD253}" type="parTrans" cxnId="{BD025F01-050B-2B4D-8EC1-B6B50D422BD2}">
      <dgm:prSet/>
      <dgm:spPr/>
      <dgm:t>
        <a:bodyPr/>
        <a:lstStyle/>
        <a:p>
          <a:endParaRPr lang="en-US"/>
        </a:p>
      </dgm:t>
    </dgm:pt>
    <dgm:pt modelId="{8C77420A-6DC8-9941-BB17-4E1A0249EBE1}" type="sibTrans" cxnId="{60C79975-4612-B84E-ADAE-E7D23679E458}">
      <dgm:prSet/>
      <dgm:spPr/>
      <dgm:t>
        <a:bodyPr/>
        <a:lstStyle/>
        <a:p>
          <a:endParaRPr lang="en-US"/>
        </a:p>
      </dgm:t>
    </dgm:pt>
    <dgm:pt modelId="{3B6A8F58-5086-FA4C-84B2-881E07C372DA}" type="parTrans" cxnId="{60C79975-4612-B84E-ADAE-E7D23679E458}">
      <dgm:prSet/>
      <dgm:spPr/>
      <dgm:t>
        <a:bodyPr/>
        <a:lstStyle/>
        <a:p>
          <a:endParaRPr lang="en-US"/>
        </a:p>
      </dgm:t>
    </dgm:pt>
    <dgm:pt modelId="{5EC57D55-CC39-D948-9995-0869E97B52DF}">
      <dgm:prSet custT="1"/>
      <dgm:spPr/>
      <dgm:t>
        <a:bodyPr/>
        <a:lstStyle/>
        <a:p>
          <a:pPr rtl="0"/>
          <a:r>
            <a:rPr lang="en-US" sz="2000" dirty="0" smtClean="0"/>
            <a:t>Assures that information and programs are changed only in a specified and authorized manner</a:t>
          </a:r>
          <a:endParaRPr lang="en-US" sz="2000" dirty="0"/>
        </a:p>
      </dgm:t>
    </dgm:pt>
    <dgm:pt modelId="{30C38FF5-4429-4F4C-911B-2DB9C33D340B}">
      <dgm:prSet custT="1"/>
      <dgm:spPr/>
      <dgm:t>
        <a:bodyPr/>
        <a:lstStyle/>
        <a:p>
          <a:pPr rtl="0"/>
          <a:r>
            <a:rPr lang="en-US" sz="2000" dirty="0" smtClean="0">
              <a:solidFill>
                <a:schemeClr val="tx2">
                  <a:lumMod val="10000"/>
                </a:schemeClr>
              </a:solidFill>
            </a:rPr>
            <a:t>Data integrity</a:t>
          </a:r>
          <a:endParaRPr lang="en-US" sz="2000" dirty="0">
            <a:solidFill>
              <a:schemeClr val="tx2">
                <a:lumMod val="10000"/>
              </a:schemeClr>
            </a:solidFill>
          </a:endParaRPr>
        </a:p>
      </dgm:t>
    </dgm:pt>
    <dgm:pt modelId="{B9D7464F-75F1-024C-93FF-ED77A560A090}" type="sibTrans" cxnId="{8953D3BF-2230-534A-9B89-056768195C29}">
      <dgm:prSet/>
      <dgm:spPr/>
      <dgm:t>
        <a:bodyPr/>
        <a:lstStyle/>
        <a:p>
          <a:endParaRPr lang="en-US"/>
        </a:p>
      </dgm:t>
    </dgm:pt>
    <dgm:pt modelId="{8DBD0CAE-0231-974F-9D69-6657F24E7DCA}" type="parTrans" cxnId="{8953D3BF-2230-534A-9B89-056768195C29}">
      <dgm:prSet/>
      <dgm:spPr/>
      <dgm:t>
        <a:bodyPr/>
        <a:lstStyle/>
        <a:p>
          <a:endParaRPr lang="en-US"/>
        </a:p>
      </dgm:t>
    </dgm:pt>
    <dgm:pt modelId="{BB5E1D67-125C-674D-9A42-4609F9776AE3}" type="sibTrans" cxnId="{A19449C7-69B0-2245-9777-8722538727D4}">
      <dgm:prSet/>
      <dgm:spPr/>
      <dgm:t>
        <a:bodyPr/>
        <a:lstStyle/>
        <a:p>
          <a:endParaRPr lang="en-US"/>
        </a:p>
      </dgm:t>
    </dgm:pt>
    <dgm:pt modelId="{7C3D7C39-71A3-384D-AA17-F9AD29D02448}" type="parTrans" cxnId="{A19449C7-69B0-2245-9777-8722538727D4}">
      <dgm:prSet/>
      <dgm:spPr/>
      <dgm:t>
        <a:bodyPr/>
        <a:lstStyle/>
        <a:p>
          <a:endParaRPr lang="en-US"/>
        </a:p>
      </dgm:t>
    </dgm:pt>
    <dgm:pt modelId="{34173FFC-40F5-D74A-B8CF-1587B7364017}" type="pres">
      <dgm:prSet presAssocID="{2567974E-4399-F548-A0B8-9EB94BC4596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778957-62DF-9344-B516-61D513DAD32B}" type="pres">
      <dgm:prSet presAssocID="{318A4174-A7E5-9F48-9C92-954100843372}" presName="parentLin" presStyleCnt="0"/>
      <dgm:spPr/>
    </dgm:pt>
    <dgm:pt modelId="{51A02C84-5188-D145-814C-E8418EA6DECE}" type="pres">
      <dgm:prSet presAssocID="{318A4174-A7E5-9F48-9C92-954100843372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049758F-6852-7E48-A5F6-439FA44B34F9}" type="pres">
      <dgm:prSet presAssocID="{318A4174-A7E5-9F48-9C92-954100843372}" presName="parentText" presStyleLbl="node1" presStyleIdx="0" presStyleCnt="3" custScaleX="45813" custScaleY="17322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1C9714-B9E4-2444-8242-5DE4BF09B262}" type="pres">
      <dgm:prSet presAssocID="{318A4174-A7E5-9F48-9C92-954100843372}" presName="negativeSpace" presStyleCnt="0"/>
      <dgm:spPr/>
    </dgm:pt>
    <dgm:pt modelId="{5A498C14-EC1A-C044-AC9A-2483F9CB7F7A}" type="pres">
      <dgm:prSet presAssocID="{318A4174-A7E5-9F48-9C92-954100843372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A03B9-90CC-8D4F-907E-0596F46D16FC}" type="pres">
      <dgm:prSet presAssocID="{8F15643E-7BA4-D84A-963E-7FF978BFFDE9}" presName="spaceBetweenRectangles" presStyleCnt="0"/>
      <dgm:spPr/>
    </dgm:pt>
    <dgm:pt modelId="{29355B7F-2627-0D4A-9C3A-95C48F034156}" type="pres">
      <dgm:prSet presAssocID="{F3872A23-839C-1747-AB33-A007ED5DF65D}" presName="parentLin" presStyleCnt="0"/>
      <dgm:spPr/>
    </dgm:pt>
    <dgm:pt modelId="{45CC6D00-5084-F54C-BAB6-84E192FA5172}" type="pres">
      <dgm:prSet presAssocID="{F3872A23-839C-1747-AB33-A007ED5DF65D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865B79C-0930-C042-ADB5-25A0D1DA2B7F}" type="pres">
      <dgm:prSet presAssocID="{F3872A23-839C-1747-AB33-A007ED5DF65D}" presName="parentText" presStyleLbl="node1" presStyleIdx="1" presStyleCnt="3" custScaleX="45813" custScaleY="17468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3197F5-FBF3-E943-B6CF-FBF8CC91D332}" type="pres">
      <dgm:prSet presAssocID="{F3872A23-839C-1747-AB33-A007ED5DF65D}" presName="negativeSpace" presStyleCnt="0"/>
      <dgm:spPr/>
    </dgm:pt>
    <dgm:pt modelId="{4DA3C829-4C77-2E4B-ACF0-22E49FD0F419}" type="pres">
      <dgm:prSet presAssocID="{F3872A23-839C-1747-AB33-A007ED5DF65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02965-0CE4-7648-BC6E-A7036732A0A2}" type="pres">
      <dgm:prSet presAssocID="{CDD11628-B4FB-FE42-B97F-A4ACD852F9CF}" presName="spaceBetweenRectangles" presStyleCnt="0"/>
      <dgm:spPr/>
    </dgm:pt>
    <dgm:pt modelId="{9D6EEB7C-6CF8-3F45-82A4-66F4F2BD0126}" type="pres">
      <dgm:prSet presAssocID="{8E786CE7-B556-B840-8BF5-6292FDE95AEE}" presName="parentLin" presStyleCnt="0"/>
      <dgm:spPr/>
    </dgm:pt>
    <dgm:pt modelId="{66FCA555-5B0A-5E4D-9599-E70C35274D14}" type="pres">
      <dgm:prSet presAssocID="{8E786CE7-B556-B840-8BF5-6292FDE95AE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667DCDD7-116F-2549-8EDA-F2F25FC22E3F}" type="pres">
      <dgm:prSet presAssocID="{8E786CE7-B556-B840-8BF5-6292FDE95AEE}" presName="parentText" presStyleLbl="node1" presStyleIdx="2" presStyleCnt="3" custScaleX="45813" custScaleY="1851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16871E-D7A3-A244-8DA3-5F2C4D567BEE}" type="pres">
      <dgm:prSet presAssocID="{8E786CE7-B556-B840-8BF5-6292FDE95AEE}" presName="negativeSpace" presStyleCnt="0"/>
      <dgm:spPr/>
    </dgm:pt>
    <dgm:pt modelId="{CC27436A-1E4D-D84D-A7FC-05F0DE392564}" type="pres">
      <dgm:prSet presAssocID="{8E786CE7-B556-B840-8BF5-6292FDE95AE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CD7A7F-D0F4-4F46-A8EF-C735967171BA}" type="presOf" srcId="{A06EF79B-B678-0A4D-B154-D65B70B0BE8B}" destId="{CC27436A-1E4D-D84D-A7FC-05F0DE392564}" srcOrd="0" destOrd="0" presId="urn:microsoft.com/office/officeart/2005/8/layout/list1"/>
    <dgm:cxn modelId="{EF67737D-FF6F-A745-81F5-1BAD0AEDEF5A}" type="presOf" srcId="{8E786CE7-B556-B840-8BF5-6292FDE95AEE}" destId="{66FCA555-5B0A-5E4D-9599-E70C35274D14}" srcOrd="0" destOrd="0" presId="urn:microsoft.com/office/officeart/2005/8/layout/list1"/>
    <dgm:cxn modelId="{BD025F01-050B-2B4D-8EC1-B6B50D422BD2}" srcId="{F3872A23-839C-1747-AB33-A007ED5DF65D}" destId="{99C0CDBE-7000-E147-B141-77FBFC00B277}" srcOrd="1" destOrd="0" parTransId="{D346A79B-05B5-7149-AC3F-BC6AF45DD253}" sibTransId="{CE4224DA-4BFC-D447-9F60-37A065135669}"/>
    <dgm:cxn modelId="{B1D6768E-3282-0E46-8144-848C567F6B98}" type="presOf" srcId="{6035E519-D43A-9845-9BBF-8E7DF74F833D}" destId="{5A498C14-EC1A-C044-AC9A-2483F9CB7F7A}" srcOrd="0" destOrd="2" presId="urn:microsoft.com/office/officeart/2005/8/layout/list1"/>
    <dgm:cxn modelId="{52862A91-4742-9046-AABC-1F22D701418F}" srcId="{2567974E-4399-F548-A0B8-9EB94BC45965}" destId="{F3872A23-839C-1747-AB33-A007ED5DF65D}" srcOrd="1" destOrd="0" parTransId="{EEC11D0C-BB0A-F943-AF4F-730C5809D2BC}" sibTransId="{CDD11628-B4FB-FE42-B97F-A4ACD852F9CF}"/>
    <dgm:cxn modelId="{60C79975-4612-B84E-ADAE-E7D23679E458}" srcId="{99C0CDBE-7000-E147-B141-77FBFC00B277}" destId="{4CB84985-FB77-9F46-A053-B23E4ED6EAA5}" srcOrd="0" destOrd="0" parTransId="{3B6A8F58-5086-FA4C-84B2-881E07C372DA}" sibTransId="{8C77420A-6DC8-9941-BB17-4E1A0249EBE1}"/>
    <dgm:cxn modelId="{5BD4E129-3CEC-4541-9CD1-B76EBEEE39C3}" type="presOf" srcId="{69FCB829-A180-964B-A24B-0C706AD3D91E}" destId="{5A498C14-EC1A-C044-AC9A-2483F9CB7F7A}" srcOrd="0" destOrd="3" presId="urn:microsoft.com/office/officeart/2005/8/layout/list1"/>
    <dgm:cxn modelId="{D1F11219-7725-4043-AE3C-5B5F02E8FC81}" type="presOf" srcId="{8E786CE7-B556-B840-8BF5-6292FDE95AEE}" destId="{667DCDD7-116F-2549-8EDA-F2F25FC22E3F}" srcOrd="1" destOrd="0" presId="urn:microsoft.com/office/officeart/2005/8/layout/list1"/>
    <dgm:cxn modelId="{99391CC9-90D0-004D-8128-53218E850C58}" type="presOf" srcId="{21A9F706-8CA7-D446-8BEA-2B90D05E4FEB}" destId="{5A498C14-EC1A-C044-AC9A-2483F9CB7F7A}" srcOrd="0" destOrd="0" presId="urn:microsoft.com/office/officeart/2005/8/layout/list1"/>
    <dgm:cxn modelId="{C0ED1F73-19FA-4347-BFA9-88092C8EA421}" srcId="{8E786CE7-B556-B840-8BF5-6292FDE95AEE}" destId="{A06EF79B-B678-0A4D-B154-D65B70B0BE8B}" srcOrd="0" destOrd="0" parTransId="{6FA206AC-30F8-C544-9604-2CA8E53FFCEF}" sibTransId="{4467D7CD-857D-764C-811B-82D854FAD4EF}"/>
    <dgm:cxn modelId="{DCDDDDA8-4BA7-BA44-9B73-615AEEAA085D}" type="presOf" srcId="{318A4174-A7E5-9F48-9C92-954100843372}" destId="{6049758F-6852-7E48-A5F6-439FA44B34F9}" srcOrd="1" destOrd="0" presId="urn:microsoft.com/office/officeart/2005/8/layout/list1"/>
    <dgm:cxn modelId="{643B5D38-BA06-5A44-BA87-2D540E23CFC2}" type="presOf" srcId="{F3872A23-839C-1747-AB33-A007ED5DF65D}" destId="{D865B79C-0930-C042-ADB5-25A0D1DA2B7F}" srcOrd="1" destOrd="0" presId="urn:microsoft.com/office/officeart/2005/8/layout/list1"/>
    <dgm:cxn modelId="{1A0C63BB-E837-FC47-BF44-A889B511BE1E}" srcId="{2567974E-4399-F548-A0B8-9EB94BC45965}" destId="{8E786CE7-B556-B840-8BF5-6292FDE95AEE}" srcOrd="2" destOrd="0" parTransId="{D7C53212-50CB-E041-B8A6-7C37BFF256F2}" sibTransId="{00A03D01-DA6F-F048-BC29-58C578B54D42}"/>
    <dgm:cxn modelId="{DF55A227-0B8D-CC46-A878-14B8D8328FBB}" type="presOf" srcId="{99C0CDBE-7000-E147-B141-77FBFC00B277}" destId="{4DA3C829-4C77-2E4B-ACF0-22E49FD0F419}" srcOrd="0" destOrd="2" presId="urn:microsoft.com/office/officeart/2005/8/layout/list1"/>
    <dgm:cxn modelId="{15CC8672-6574-BE41-9B5E-069B31AADE95}" type="presOf" srcId="{F3872A23-839C-1747-AB33-A007ED5DF65D}" destId="{45CC6D00-5084-F54C-BAB6-84E192FA5172}" srcOrd="0" destOrd="0" presId="urn:microsoft.com/office/officeart/2005/8/layout/list1"/>
    <dgm:cxn modelId="{3A4BC9E8-2AA0-8D44-9E65-6F2177668344}" type="presOf" srcId="{4CB84985-FB77-9F46-A053-B23E4ED6EAA5}" destId="{4DA3C829-4C77-2E4B-ACF0-22E49FD0F419}" srcOrd="0" destOrd="3" presId="urn:microsoft.com/office/officeart/2005/8/layout/list1"/>
    <dgm:cxn modelId="{33C906CA-41C3-2D49-B70C-1C505E8DDCF8}" type="presOf" srcId="{B21E9014-F1B9-5E49-94EA-5CCB3041C961}" destId="{5A498C14-EC1A-C044-AC9A-2483F9CB7F7A}" srcOrd="0" destOrd="1" presId="urn:microsoft.com/office/officeart/2005/8/layout/list1"/>
    <dgm:cxn modelId="{51A15629-FA8A-7244-B187-D9C0566FD916}" type="presOf" srcId="{318A4174-A7E5-9F48-9C92-954100843372}" destId="{51A02C84-5188-D145-814C-E8418EA6DECE}" srcOrd="0" destOrd="0" presId="urn:microsoft.com/office/officeart/2005/8/layout/list1"/>
    <dgm:cxn modelId="{40FF8A8E-A32D-3F40-A66A-FBEC46A44D72}" srcId="{2567974E-4399-F548-A0B8-9EB94BC45965}" destId="{318A4174-A7E5-9F48-9C92-954100843372}" srcOrd="0" destOrd="0" parTransId="{40FB4427-3126-D944-B8DA-E500D87C2E12}" sibTransId="{8F15643E-7BA4-D84A-963E-7FF978BFFDE9}"/>
    <dgm:cxn modelId="{29A4BEE0-3860-E845-8295-4092E2C78FE6}" type="presOf" srcId="{30C38FF5-4429-4F4C-911B-2DB9C33D340B}" destId="{4DA3C829-4C77-2E4B-ACF0-22E49FD0F419}" srcOrd="0" destOrd="0" presId="urn:microsoft.com/office/officeart/2005/8/layout/list1"/>
    <dgm:cxn modelId="{CD00C9F5-9BD3-8540-AD8B-DF8D570BA78F}" type="presOf" srcId="{2567974E-4399-F548-A0B8-9EB94BC45965}" destId="{34173FFC-40F5-D74A-B8CF-1587B7364017}" srcOrd="0" destOrd="0" presId="urn:microsoft.com/office/officeart/2005/8/layout/list1"/>
    <dgm:cxn modelId="{59D0DD1D-922F-DE4F-8C7F-2663E70D41CE}" srcId="{318A4174-A7E5-9F48-9C92-954100843372}" destId="{21A9F706-8CA7-D446-8BEA-2B90D05E4FEB}" srcOrd="0" destOrd="0" parTransId="{ADE95395-6D54-1349-94BA-33C16F8584B2}" sibTransId="{D4DDB567-C84F-1C44-B7A8-86024AD82621}"/>
    <dgm:cxn modelId="{3CC676D0-C6D9-F149-A909-FC3FAC9D66CF}" type="presOf" srcId="{5EC57D55-CC39-D948-9995-0869E97B52DF}" destId="{4DA3C829-4C77-2E4B-ACF0-22E49FD0F419}" srcOrd="0" destOrd="1" presId="urn:microsoft.com/office/officeart/2005/8/layout/list1"/>
    <dgm:cxn modelId="{A19449C7-69B0-2245-9777-8722538727D4}" srcId="{30C38FF5-4429-4F4C-911B-2DB9C33D340B}" destId="{5EC57D55-CC39-D948-9995-0869E97B52DF}" srcOrd="0" destOrd="0" parTransId="{7C3D7C39-71A3-384D-AA17-F9AD29D02448}" sibTransId="{BB5E1D67-125C-674D-9A42-4609F9776AE3}"/>
    <dgm:cxn modelId="{EB142F24-E3E0-AD4B-B2A0-95DF667E0C43}" srcId="{318A4174-A7E5-9F48-9C92-954100843372}" destId="{6035E519-D43A-9845-9BBF-8E7DF74F833D}" srcOrd="1" destOrd="0" parTransId="{37E13955-F314-494E-ADAB-DC93BBB4BEE0}" sibTransId="{B593D6B0-D808-2143-AB3A-690922D49438}"/>
    <dgm:cxn modelId="{67B8EB2D-A751-1D4A-914D-D2AD4733CBBD}" srcId="{21A9F706-8CA7-D446-8BEA-2B90D05E4FEB}" destId="{B21E9014-F1B9-5E49-94EA-5CCB3041C961}" srcOrd="0" destOrd="0" parTransId="{67DCBDF3-A0A9-6D4B-A351-488C0AF72F07}" sibTransId="{B7B36CEC-824D-0D4D-93BF-4BDBA5F7D673}"/>
    <dgm:cxn modelId="{4A572C50-A751-FB40-A850-838F8C96B8CD}" srcId="{6035E519-D43A-9845-9BBF-8E7DF74F833D}" destId="{69FCB829-A180-964B-A24B-0C706AD3D91E}" srcOrd="0" destOrd="0" parTransId="{2EF42A8E-639D-A34D-BC76-23FE2383B4D3}" sibTransId="{142EA30A-FBF1-5643-A3DE-4F13F46C14CD}"/>
    <dgm:cxn modelId="{8953D3BF-2230-534A-9B89-056768195C29}" srcId="{F3872A23-839C-1747-AB33-A007ED5DF65D}" destId="{30C38FF5-4429-4F4C-911B-2DB9C33D340B}" srcOrd="0" destOrd="0" parTransId="{8DBD0CAE-0231-974F-9D69-6657F24E7DCA}" sibTransId="{B9D7464F-75F1-024C-93FF-ED77A560A090}"/>
    <dgm:cxn modelId="{B3B29D92-FA31-7043-8633-DDBC57EB1341}" type="presParOf" srcId="{34173FFC-40F5-D74A-B8CF-1587B7364017}" destId="{F2778957-62DF-9344-B516-61D513DAD32B}" srcOrd="0" destOrd="0" presId="urn:microsoft.com/office/officeart/2005/8/layout/list1"/>
    <dgm:cxn modelId="{E68F5379-6237-024F-9461-1C231CD265C6}" type="presParOf" srcId="{F2778957-62DF-9344-B516-61D513DAD32B}" destId="{51A02C84-5188-D145-814C-E8418EA6DECE}" srcOrd="0" destOrd="0" presId="urn:microsoft.com/office/officeart/2005/8/layout/list1"/>
    <dgm:cxn modelId="{2A54B24C-D351-084E-9A18-6D2B7DF0D514}" type="presParOf" srcId="{F2778957-62DF-9344-B516-61D513DAD32B}" destId="{6049758F-6852-7E48-A5F6-439FA44B34F9}" srcOrd="1" destOrd="0" presId="urn:microsoft.com/office/officeart/2005/8/layout/list1"/>
    <dgm:cxn modelId="{5248515E-AE95-E54F-A449-E01CCC92ADAD}" type="presParOf" srcId="{34173FFC-40F5-D74A-B8CF-1587B7364017}" destId="{0F1C9714-B9E4-2444-8242-5DE4BF09B262}" srcOrd="1" destOrd="0" presId="urn:microsoft.com/office/officeart/2005/8/layout/list1"/>
    <dgm:cxn modelId="{8DBE0762-0F64-2B46-93DD-AAD9669F7E41}" type="presParOf" srcId="{34173FFC-40F5-D74A-B8CF-1587B7364017}" destId="{5A498C14-EC1A-C044-AC9A-2483F9CB7F7A}" srcOrd="2" destOrd="0" presId="urn:microsoft.com/office/officeart/2005/8/layout/list1"/>
    <dgm:cxn modelId="{9EA428E3-C822-7A45-AA6E-C0CB1FC83CBE}" type="presParOf" srcId="{34173FFC-40F5-D74A-B8CF-1587B7364017}" destId="{90DA03B9-90CC-8D4F-907E-0596F46D16FC}" srcOrd="3" destOrd="0" presId="urn:microsoft.com/office/officeart/2005/8/layout/list1"/>
    <dgm:cxn modelId="{5DC4FFAF-E413-3F45-A80D-D7801486BDC7}" type="presParOf" srcId="{34173FFC-40F5-D74A-B8CF-1587B7364017}" destId="{29355B7F-2627-0D4A-9C3A-95C48F034156}" srcOrd="4" destOrd="0" presId="urn:microsoft.com/office/officeart/2005/8/layout/list1"/>
    <dgm:cxn modelId="{0C2ADE0E-BA3C-5147-AF28-10872B27789C}" type="presParOf" srcId="{29355B7F-2627-0D4A-9C3A-95C48F034156}" destId="{45CC6D00-5084-F54C-BAB6-84E192FA5172}" srcOrd="0" destOrd="0" presId="urn:microsoft.com/office/officeart/2005/8/layout/list1"/>
    <dgm:cxn modelId="{B13C3FF0-F306-6540-B142-6E9D98FE60C3}" type="presParOf" srcId="{29355B7F-2627-0D4A-9C3A-95C48F034156}" destId="{D865B79C-0930-C042-ADB5-25A0D1DA2B7F}" srcOrd="1" destOrd="0" presId="urn:microsoft.com/office/officeart/2005/8/layout/list1"/>
    <dgm:cxn modelId="{3181B6CC-FBE0-2346-9EB2-CB309CB0E4F0}" type="presParOf" srcId="{34173FFC-40F5-D74A-B8CF-1587B7364017}" destId="{743197F5-FBF3-E943-B6CF-FBF8CC91D332}" srcOrd="5" destOrd="0" presId="urn:microsoft.com/office/officeart/2005/8/layout/list1"/>
    <dgm:cxn modelId="{D09F867F-A87A-9F4C-9EA7-5C99198E15F0}" type="presParOf" srcId="{34173FFC-40F5-D74A-B8CF-1587B7364017}" destId="{4DA3C829-4C77-2E4B-ACF0-22E49FD0F419}" srcOrd="6" destOrd="0" presId="urn:microsoft.com/office/officeart/2005/8/layout/list1"/>
    <dgm:cxn modelId="{E29B0324-F559-5249-8950-9CF09D7F9AF0}" type="presParOf" srcId="{34173FFC-40F5-D74A-B8CF-1587B7364017}" destId="{4E102965-0CE4-7648-BC6E-A7036732A0A2}" srcOrd="7" destOrd="0" presId="urn:microsoft.com/office/officeart/2005/8/layout/list1"/>
    <dgm:cxn modelId="{17DAC9EC-207C-8A4F-AAFB-721D386B1B25}" type="presParOf" srcId="{34173FFC-40F5-D74A-B8CF-1587B7364017}" destId="{9D6EEB7C-6CF8-3F45-82A4-66F4F2BD0126}" srcOrd="8" destOrd="0" presId="urn:microsoft.com/office/officeart/2005/8/layout/list1"/>
    <dgm:cxn modelId="{EA7C1D96-9C2D-3140-9746-EFD9DC97C677}" type="presParOf" srcId="{9D6EEB7C-6CF8-3F45-82A4-66F4F2BD0126}" destId="{66FCA555-5B0A-5E4D-9599-E70C35274D14}" srcOrd="0" destOrd="0" presId="urn:microsoft.com/office/officeart/2005/8/layout/list1"/>
    <dgm:cxn modelId="{0D8AD8AB-8B8D-294E-A787-7FDF4C87C446}" type="presParOf" srcId="{9D6EEB7C-6CF8-3F45-82A4-66F4F2BD0126}" destId="{667DCDD7-116F-2549-8EDA-F2F25FC22E3F}" srcOrd="1" destOrd="0" presId="urn:microsoft.com/office/officeart/2005/8/layout/list1"/>
    <dgm:cxn modelId="{03239025-308D-C049-BEE9-969AC69BA401}" type="presParOf" srcId="{34173FFC-40F5-D74A-B8CF-1587B7364017}" destId="{CC16871E-D7A3-A244-8DA3-5F2C4D567BEE}" srcOrd="9" destOrd="0" presId="urn:microsoft.com/office/officeart/2005/8/layout/list1"/>
    <dgm:cxn modelId="{EA29DCB6-CD31-3F4F-83C0-58A70AB56CF5}" type="presParOf" srcId="{34173FFC-40F5-D74A-B8CF-1587B7364017}" destId="{CC27436A-1E4D-D84D-A7FC-05F0DE39256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C66E38-49DC-D543-BBE6-E377CF7347F2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C60744-F555-AF41-AD07-E5CCD8B230CB}">
      <dgm:prSet/>
      <dgm:spPr>
        <a:solidFill>
          <a:schemeClr val="accent1">
            <a:lumMod val="75000"/>
          </a:schemeClr>
        </a:solidFill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Authenticity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EA241C8-64A3-024A-8EB8-29A343EF303A}" type="parTrans" cxnId="{C8D35B81-BDA6-6041-A868-26984813D94B}">
      <dgm:prSet/>
      <dgm:spPr/>
      <dgm:t>
        <a:bodyPr/>
        <a:lstStyle/>
        <a:p>
          <a:endParaRPr lang="en-US"/>
        </a:p>
      </dgm:t>
    </dgm:pt>
    <dgm:pt modelId="{4E409444-9A2C-754D-8292-DB5BA2267FB1}" type="sibTrans" cxnId="{C8D35B81-BDA6-6041-A868-26984813D94B}">
      <dgm:prSet/>
      <dgm:spPr/>
      <dgm:t>
        <a:bodyPr/>
        <a:lstStyle/>
        <a:p>
          <a:endParaRPr lang="en-US"/>
        </a:p>
      </dgm:t>
    </dgm:pt>
    <dgm:pt modelId="{A62CDBC3-B0ED-C243-8E38-805D5EFD90C9}">
      <dgm:prSet/>
      <dgm:spPr>
        <a:solidFill>
          <a:schemeClr val="accent1">
            <a:lumMod val="75000"/>
          </a:schemeClr>
        </a:solidFill>
        <a:ln>
          <a:solidFill>
            <a:schemeClr val="bg2"/>
          </a:solidFill>
        </a:ln>
      </dgm:spPr>
      <dgm:t>
        <a:bodyPr/>
        <a:lstStyle/>
        <a:p>
          <a:pPr rtl="0"/>
          <a:r>
            <a: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Verifying that users are who they say they are and that each input arriving at the system came from a trusted source 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FA653C5-812A-8344-927C-B5FEF312E872}" type="parTrans" cxnId="{2DC88FEF-C1D0-0448-8C04-782BE262DFD3}">
      <dgm:prSet/>
      <dgm:spPr/>
      <dgm:t>
        <a:bodyPr/>
        <a:lstStyle/>
        <a:p>
          <a:endParaRPr lang="en-US"/>
        </a:p>
      </dgm:t>
    </dgm:pt>
    <dgm:pt modelId="{91F7B72D-A86B-F543-9054-8B39FC610F2A}" type="sibTrans" cxnId="{2DC88FEF-C1D0-0448-8C04-782BE262DFD3}">
      <dgm:prSet/>
      <dgm:spPr/>
      <dgm:t>
        <a:bodyPr/>
        <a:lstStyle/>
        <a:p>
          <a:endParaRPr lang="en-US"/>
        </a:p>
      </dgm:t>
    </dgm:pt>
    <dgm:pt modelId="{58DD0D4D-7725-A548-A8E1-CCD4839400AA}" type="pres">
      <dgm:prSet presAssocID="{ADC66E38-49DC-D543-BBE6-E377CF7347F2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CD95006-FA94-7A4E-9FF4-7CC079766FD1}" type="pres">
      <dgm:prSet presAssocID="{01C60744-F555-AF41-AD07-E5CCD8B230CB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74CFAB-7FEC-6A4D-AD2D-AFE438B990EF}" type="presOf" srcId="{ADC66E38-49DC-D543-BBE6-E377CF7347F2}" destId="{58DD0D4D-7725-A548-A8E1-CCD4839400AA}" srcOrd="0" destOrd="0" presId="urn:microsoft.com/office/officeart/2005/8/layout/hList6"/>
    <dgm:cxn modelId="{C8D35B81-BDA6-6041-A868-26984813D94B}" srcId="{ADC66E38-49DC-D543-BBE6-E377CF7347F2}" destId="{01C60744-F555-AF41-AD07-E5CCD8B230CB}" srcOrd="0" destOrd="0" parTransId="{EEA241C8-64A3-024A-8EB8-29A343EF303A}" sibTransId="{4E409444-9A2C-754D-8292-DB5BA2267FB1}"/>
    <dgm:cxn modelId="{B550BE00-9F7C-F04C-98C5-A5747AC672EA}" type="presOf" srcId="{01C60744-F555-AF41-AD07-E5CCD8B230CB}" destId="{0CD95006-FA94-7A4E-9FF4-7CC079766FD1}" srcOrd="0" destOrd="0" presId="urn:microsoft.com/office/officeart/2005/8/layout/hList6"/>
    <dgm:cxn modelId="{2DC88FEF-C1D0-0448-8C04-782BE262DFD3}" srcId="{01C60744-F555-AF41-AD07-E5CCD8B230CB}" destId="{A62CDBC3-B0ED-C243-8E38-805D5EFD90C9}" srcOrd="0" destOrd="0" parTransId="{AFA653C5-812A-8344-927C-B5FEF312E872}" sibTransId="{91F7B72D-A86B-F543-9054-8B39FC610F2A}"/>
    <dgm:cxn modelId="{EA393D00-259D-274E-B1E6-AAF5CB3552B0}" type="presOf" srcId="{A62CDBC3-B0ED-C243-8E38-805D5EFD90C9}" destId="{0CD95006-FA94-7A4E-9FF4-7CC079766FD1}" srcOrd="0" destOrd="1" presId="urn:microsoft.com/office/officeart/2005/8/layout/hList6"/>
    <dgm:cxn modelId="{1B10350E-A407-FB42-BD1E-07CF28BD43C0}" type="presParOf" srcId="{58DD0D4D-7725-A548-A8E1-CCD4839400AA}" destId="{0CD95006-FA94-7A4E-9FF4-7CC079766FD1}" srcOrd="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94A12-486A-BD4B-9D9C-BAF11D622A49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E83846-5B16-DC4A-8838-43F7F24A81D3}">
      <dgm:prSet custT="1"/>
      <dgm:spPr/>
      <dgm:t>
        <a:bodyPr/>
        <a:lstStyle/>
        <a:p>
          <a:pPr rtl="0"/>
          <a:r>
            <a:rPr lang="en-US" sz="2600" b="1" i="0" dirty="0" smtClean="0"/>
            <a:t>Confidentiality</a:t>
          </a:r>
          <a:r>
            <a:rPr lang="en-US" sz="1400" dirty="0" smtClean="0"/>
            <a:t> </a:t>
          </a:r>
          <a:endParaRPr lang="en-US" sz="1400" dirty="0"/>
        </a:p>
      </dgm:t>
    </dgm:pt>
    <dgm:pt modelId="{9975BC88-DAE3-C94F-859A-3F83FF5FD7F4}" type="parTrans" cxnId="{B2B3512E-0B9B-8644-926C-81297A3E98C4}">
      <dgm:prSet/>
      <dgm:spPr/>
      <dgm:t>
        <a:bodyPr/>
        <a:lstStyle/>
        <a:p>
          <a:endParaRPr lang="en-US"/>
        </a:p>
      </dgm:t>
    </dgm:pt>
    <dgm:pt modelId="{DF434A2E-243E-D94F-B120-7307862C420F}" type="sibTrans" cxnId="{B2B3512E-0B9B-8644-926C-81297A3E98C4}">
      <dgm:prSet/>
      <dgm:spPr/>
      <dgm:t>
        <a:bodyPr/>
        <a:lstStyle/>
        <a:p>
          <a:endParaRPr lang="en-US"/>
        </a:p>
      </dgm:t>
    </dgm:pt>
    <dgm:pt modelId="{C2B6F0B7-215C-704E-B592-77A94414EE43}">
      <dgm:prSet custT="1"/>
      <dgm:spPr/>
      <dgm:t>
        <a:bodyPr/>
        <a:lstStyle/>
        <a:p>
          <a:pPr rtl="0"/>
          <a:r>
            <a:rPr lang="en-US" sz="2000" dirty="0" smtClean="0"/>
            <a:t>Student grade information is an asset whose confidentiality is considered to be highly important by students</a:t>
          </a:r>
          <a:endParaRPr lang="en-US" sz="2000" dirty="0"/>
        </a:p>
      </dgm:t>
    </dgm:pt>
    <dgm:pt modelId="{93469E97-A0DA-D747-9500-16B7076D980A}" type="parTrans" cxnId="{FB0B5E43-8856-4D46-A97A-307656A092E3}">
      <dgm:prSet/>
      <dgm:spPr/>
      <dgm:t>
        <a:bodyPr/>
        <a:lstStyle/>
        <a:p>
          <a:endParaRPr lang="en-US"/>
        </a:p>
      </dgm:t>
    </dgm:pt>
    <dgm:pt modelId="{79747BF2-B3DD-3340-B904-44179DA94E45}" type="sibTrans" cxnId="{FB0B5E43-8856-4D46-A97A-307656A092E3}">
      <dgm:prSet/>
      <dgm:spPr/>
      <dgm:t>
        <a:bodyPr/>
        <a:lstStyle/>
        <a:p>
          <a:endParaRPr lang="en-US"/>
        </a:p>
      </dgm:t>
    </dgm:pt>
    <dgm:pt modelId="{963203C2-9F70-104B-A277-EA054148B921}">
      <dgm:prSet custT="1"/>
      <dgm:spPr/>
      <dgm:t>
        <a:bodyPr/>
        <a:lstStyle/>
        <a:p>
          <a:pPr rtl="0"/>
          <a:r>
            <a:rPr lang="en-US" sz="2000" dirty="0" smtClean="0"/>
            <a:t>Regulated by the Family Educational Rights and Privacy Act (FERPA) in US</a:t>
          </a:r>
          <a:endParaRPr lang="en-US" sz="2000" dirty="0"/>
        </a:p>
      </dgm:t>
    </dgm:pt>
    <dgm:pt modelId="{0BD1A170-C88A-9541-BF7D-8D4207554A8D}" type="parTrans" cxnId="{6C835FEA-705C-A04D-928D-05A401096D52}">
      <dgm:prSet/>
      <dgm:spPr/>
      <dgm:t>
        <a:bodyPr/>
        <a:lstStyle/>
        <a:p>
          <a:endParaRPr lang="en-US"/>
        </a:p>
      </dgm:t>
    </dgm:pt>
    <dgm:pt modelId="{C086E017-CA97-9A43-9DEC-99A41651C309}" type="sibTrans" cxnId="{6C835FEA-705C-A04D-928D-05A401096D52}">
      <dgm:prSet/>
      <dgm:spPr/>
      <dgm:t>
        <a:bodyPr/>
        <a:lstStyle/>
        <a:p>
          <a:endParaRPr lang="en-US"/>
        </a:p>
      </dgm:t>
    </dgm:pt>
    <dgm:pt modelId="{2A433D58-A534-A549-AAE1-C495A386F008}">
      <dgm:prSet custT="1"/>
      <dgm:spPr/>
      <dgm:t>
        <a:bodyPr/>
        <a:lstStyle/>
        <a:p>
          <a:pPr rtl="0"/>
          <a:r>
            <a:rPr lang="en-US" sz="2600" b="1" dirty="0" smtClean="0"/>
            <a:t>Integrity</a:t>
          </a:r>
          <a:endParaRPr lang="en-US" sz="2600" b="1" dirty="0"/>
        </a:p>
      </dgm:t>
    </dgm:pt>
    <dgm:pt modelId="{23537A07-3CC2-3746-9BC4-458C39A6CD7E}" type="parTrans" cxnId="{982DBD62-00E3-4F46-89B1-8849CD48AFFD}">
      <dgm:prSet/>
      <dgm:spPr/>
      <dgm:t>
        <a:bodyPr/>
        <a:lstStyle/>
        <a:p>
          <a:endParaRPr lang="en-US"/>
        </a:p>
      </dgm:t>
    </dgm:pt>
    <dgm:pt modelId="{787CE5BD-6B18-FA44-9EE8-E70F2414CE73}" type="sibTrans" cxnId="{982DBD62-00E3-4F46-89B1-8849CD48AFFD}">
      <dgm:prSet/>
      <dgm:spPr/>
      <dgm:t>
        <a:bodyPr/>
        <a:lstStyle/>
        <a:p>
          <a:endParaRPr lang="en-US"/>
        </a:p>
      </dgm:t>
    </dgm:pt>
    <dgm:pt modelId="{226EFB0F-12A8-8445-9510-83F9B4A90FE0}">
      <dgm:prSet custT="1"/>
      <dgm:spPr/>
      <dgm:t>
        <a:bodyPr/>
        <a:lstStyle/>
        <a:p>
          <a:pPr rtl="0"/>
          <a:r>
            <a:rPr lang="en-US" sz="2000" dirty="0" smtClean="0"/>
            <a:t>Patient information stored in a database – inaccurate information could result in serious harm or death to a patient and expose the hospital to massive liability</a:t>
          </a:r>
          <a:endParaRPr lang="en-US" sz="2000" dirty="0"/>
        </a:p>
      </dgm:t>
    </dgm:pt>
    <dgm:pt modelId="{12C4709E-713D-3449-BB83-C773643D72C7}" type="parTrans" cxnId="{F64C9110-1EC1-454B-A271-04A906453B6F}">
      <dgm:prSet/>
      <dgm:spPr/>
      <dgm:t>
        <a:bodyPr/>
        <a:lstStyle/>
        <a:p>
          <a:endParaRPr lang="en-US"/>
        </a:p>
      </dgm:t>
    </dgm:pt>
    <dgm:pt modelId="{1A2D05D8-4989-D145-B026-673EA2EDE00A}" type="sibTrans" cxnId="{F64C9110-1EC1-454B-A271-04A906453B6F}">
      <dgm:prSet/>
      <dgm:spPr/>
      <dgm:t>
        <a:bodyPr/>
        <a:lstStyle/>
        <a:p>
          <a:endParaRPr lang="en-US"/>
        </a:p>
      </dgm:t>
    </dgm:pt>
    <dgm:pt modelId="{86688F88-A7C0-2047-9FEA-FF84AAAAB4C5}">
      <dgm:prSet custT="1"/>
      <dgm:spPr/>
      <dgm:t>
        <a:bodyPr/>
        <a:lstStyle/>
        <a:p>
          <a:pPr rtl="0"/>
          <a:r>
            <a:rPr lang="en-US" sz="2000" dirty="0" smtClean="0"/>
            <a:t>A Web site that offers a forum to registered users to discuss some specific topic would be assigned a moderate level of integrity</a:t>
          </a:r>
          <a:endParaRPr lang="en-US" sz="2000" dirty="0"/>
        </a:p>
      </dgm:t>
    </dgm:pt>
    <dgm:pt modelId="{FE91A2EC-6D5D-3449-870C-D4DD01D49DD0}" type="parTrans" cxnId="{47CCF038-5299-824A-92FD-5A074B8DC7AA}">
      <dgm:prSet/>
      <dgm:spPr/>
      <dgm:t>
        <a:bodyPr/>
        <a:lstStyle/>
        <a:p>
          <a:endParaRPr lang="en-US"/>
        </a:p>
      </dgm:t>
    </dgm:pt>
    <dgm:pt modelId="{A9887F89-6CF5-1746-BCD0-1E94F594067C}" type="sibTrans" cxnId="{47CCF038-5299-824A-92FD-5A074B8DC7AA}">
      <dgm:prSet/>
      <dgm:spPr/>
      <dgm:t>
        <a:bodyPr/>
        <a:lstStyle/>
        <a:p>
          <a:endParaRPr lang="en-US"/>
        </a:p>
      </dgm:t>
    </dgm:pt>
    <dgm:pt modelId="{034FBF72-5E4A-F147-AA29-7C1D3755292F}">
      <dgm:prSet custT="1"/>
      <dgm:spPr/>
      <dgm:t>
        <a:bodyPr/>
        <a:lstStyle/>
        <a:p>
          <a:pPr rtl="0"/>
          <a:r>
            <a:rPr lang="en-US" sz="2000" dirty="0" smtClean="0"/>
            <a:t>An example of a low-integrity requirement is an anonymous online vote</a:t>
          </a:r>
          <a:endParaRPr lang="en-US" sz="2000" dirty="0"/>
        </a:p>
      </dgm:t>
    </dgm:pt>
    <dgm:pt modelId="{46C2BA37-6A92-0440-81BD-ACEB97715F7E}" type="parTrans" cxnId="{75F76FC4-D21F-8A45-858A-F0BD51619317}">
      <dgm:prSet/>
      <dgm:spPr/>
      <dgm:t>
        <a:bodyPr/>
        <a:lstStyle/>
        <a:p>
          <a:endParaRPr lang="en-US"/>
        </a:p>
      </dgm:t>
    </dgm:pt>
    <dgm:pt modelId="{E5FF3B80-53BA-C342-BAFD-EA684487F7EA}" type="sibTrans" cxnId="{75F76FC4-D21F-8A45-858A-F0BD51619317}">
      <dgm:prSet/>
      <dgm:spPr/>
      <dgm:t>
        <a:bodyPr/>
        <a:lstStyle/>
        <a:p>
          <a:endParaRPr lang="en-US"/>
        </a:p>
      </dgm:t>
    </dgm:pt>
    <dgm:pt modelId="{9F2C9523-7EFE-8045-A72C-43930C5D2446}">
      <dgm:prSet custT="1"/>
      <dgm:spPr/>
      <dgm:t>
        <a:bodyPr/>
        <a:lstStyle/>
        <a:p>
          <a:pPr rtl="0"/>
          <a:r>
            <a:rPr lang="en-US" sz="2600" b="1" i="0" dirty="0" smtClean="0"/>
            <a:t>Availability</a:t>
          </a:r>
          <a:endParaRPr lang="en-US" sz="2600" b="1" i="0" dirty="0"/>
        </a:p>
      </dgm:t>
    </dgm:pt>
    <dgm:pt modelId="{AB1499F2-160F-8E49-B547-EB2701E0CCB3}" type="parTrans" cxnId="{44DF6120-93A0-604E-9A06-2FDF0EA7F7E6}">
      <dgm:prSet/>
      <dgm:spPr/>
      <dgm:t>
        <a:bodyPr/>
        <a:lstStyle/>
        <a:p>
          <a:endParaRPr lang="en-US"/>
        </a:p>
      </dgm:t>
    </dgm:pt>
    <dgm:pt modelId="{B56B498C-4249-E849-9494-1B2D602B8604}" type="sibTrans" cxnId="{44DF6120-93A0-604E-9A06-2FDF0EA7F7E6}">
      <dgm:prSet/>
      <dgm:spPr/>
      <dgm:t>
        <a:bodyPr/>
        <a:lstStyle/>
        <a:p>
          <a:endParaRPr lang="en-US"/>
        </a:p>
      </dgm:t>
    </dgm:pt>
    <dgm:pt modelId="{59D580C2-D51C-4946-80A2-13FBA42A934D}">
      <dgm:prSet custT="1"/>
      <dgm:spPr/>
      <dgm:t>
        <a:bodyPr/>
        <a:lstStyle/>
        <a:p>
          <a:pPr rtl="0"/>
          <a:r>
            <a:rPr lang="en-US" sz="2000" dirty="0" smtClean="0"/>
            <a:t>The more critical a component or service, the higher the level of availability required</a:t>
          </a:r>
          <a:endParaRPr lang="en-US" sz="2000" dirty="0"/>
        </a:p>
      </dgm:t>
    </dgm:pt>
    <dgm:pt modelId="{188FA107-D78B-CA45-AF07-B20392695F09}" type="parTrans" cxnId="{C323D7B1-AE75-6B48-8CA6-A10E96B1A184}">
      <dgm:prSet/>
      <dgm:spPr/>
      <dgm:t>
        <a:bodyPr/>
        <a:lstStyle/>
        <a:p>
          <a:endParaRPr lang="en-US"/>
        </a:p>
      </dgm:t>
    </dgm:pt>
    <dgm:pt modelId="{4E86150A-47F0-824D-BE6A-857E822126ED}" type="sibTrans" cxnId="{C323D7B1-AE75-6B48-8CA6-A10E96B1A184}">
      <dgm:prSet/>
      <dgm:spPr/>
      <dgm:t>
        <a:bodyPr/>
        <a:lstStyle/>
        <a:p>
          <a:endParaRPr lang="en-US"/>
        </a:p>
      </dgm:t>
    </dgm:pt>
    <dgm:pt modelId="{C4A0DB89-7CC9-4045-B28F-308662009F9D}">
      <dgm:prSet custT="1"/>
      <dgm:spPr/>
      <dgm:t>
        <a:bodyPr/>
        <a:lstStyle/>
        <a:p>
          <a:pPr rtl="0"/>
          <a:r>
            <a:rPr lang="en-US" sz="2000" dirty="0" smtClean="0"/>
            <a:t>A moderate availability requirement is a public Web site for a university</a:t>
          </a:r>
          <a:endParaRPr lang="en-US" sz="2000" dirty="0"/>
        </a:p>
      </dgm:t>
    </dgm:pt>
    <dgm:pt modelId="{DD04458C-D30E-B34E-A977-E579A16E937E}" type="parTrans" cxnId="{9A6AEFB6-FD52-CD4C-A0EB-DCBBCB483A93}">
      <dgm:prSet/>
      <dgm:spPr/>
      <dgm:t>
        <a:bodyPr/>
        <a:lstStyle/>
        <a:p>
          <a:endParaRPr lang="en-US"/>
        </a:p>
      </dgm:t>
    </dgm:pt>
    <dgm:pt modelId="{DBC0CD74-A63F-194B-A6E9-E4EF8214CF21}" type="sibTrans" cxnId="{9A6AEFB6-FD52-CD4C-A0EB-DCBBCB483A93}">
      <dgm:prSet/>
      <dgm:spPr/>
      <dgm:t>
        <a:bodyPr/>
        <a:lstStyle/>
        <a:p>
          <a:endParaRPr lang="en-US"/>
        </a:p>
      </dgm:t>
    </dgm:pt>
    <dgm:pt modelId="{1B57A700-E072-CE42-B289-EEFD204E9898}">
      <dgm:prSet custT="1"/>
      <dgm:spPr/>
      <dgm:t>
        <a:bodyPr/>
        <a:lstStyle/>
        <a:p>
          <a:pPr rtl="0"/>
          <a:r>
            <a:rPr lang="en-US" sz="2000" dirty="0" smtClean="0"/>
            <a:t>An online telephone </a:t>
          </a:r>
          <a:r>
            <a:rPr lang="en-US" sz="2000" u="sng" dirty="0" smtClean="0"/>
            <a:t>directory </a:t>
          </a:r>
          <a:r>
            <a:rPr lang="en-US" sz="2000" dirty="0" smtClean="0"/>
            <a:t>lookup application would be classified as a low-availability requirement</a:t>
          </a:r>
          <a:endParaRPr lang="en-US" sz="2000" dirty="0"/>
        </a:p>
      </dgm:t>
    </dgm:pt>
    <dgm:pt modelId="{FBF1A58A-2CDC-EB4B-838D-CD40DF6D2BA9}" type="parTrans" cxnId="{B3FF1399-8F8F-6D4F-B286-D006A8DDED9F}">
      <dgm:prSet/>
      <dgm:spPr/>
      <dgm:t>
        <a:bodyPr/>
        <a:lstStyle/>
        <a:p>
          <a:endParaRPr lang="en-US"/>
        </a:p>
      </dgm:t>
    </dgm:pt>
    <dgm:pt modelId="{F47F6AC5-6892-E149-BE99-71B88829B3ED}" type="sibTrans" cxnId="{B3FF1399-8F8F-6D4F-B286-D006A8DDED9F}">
      <dgm:prSet/>
      <dgm:spPr/>
      <dgm:t>
        <a:bodyPr/>
        <a:lstStyle/>
        <a:p>
          <a:endParaRPr lang="en-US"/>
        </a:p>
      </dgm:t>
    </dgm:pt>
    <dgm:pt modelId="{532A52E4-C168-D843-BA15-1DAD0E5EA2E6}" type="pres">
      <dgm:prSet presAssocID="{9A694A12-486A-BD4B-9D9C-BAF11D622A4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EA179EA-3888-7343-A557-AB247DE62276}" type="pres">
      <dgm:prSet presAssocID="{CEE83846-5B16-DC4A-8838-43F7F24A81D3}" presName="compNode" presStyleCnt="0"/>
      <dgm:spPr/>
    </dgm:pt>
    <dgm:pt modelId="{E74AF64B-A620-0C45-B247-92C87E1A3C8C}" type="pres">
      <dgm:prSet presAssocID="{CEE83846-5B16-DC4A-8838-43F7F24A81D3}" presName="aNode" presStyleLbl="bgShp" presStyleIdx="0" presStyleCnt="3"/>
      <dgm:spPr/>
      <dgm:t>
        <a:bodyPr/>
        <a:lstStyle/>
        <a:p>
          <a:endParaRPr lang="en-US"/>
        </a:p>
      </dgm:t>
    </dgm:pt>
    <dgm:pt modelId="{2161F7D6-FF96-1940-98EA-E6F3091E1330}" type="pres">
      <dgm:prSet presAssocID="{CEE83846-5B16-DC4A-8838-43F7F24A81D3}" presName="textNode" presStyleLbl="bgShp" presStyleIdx="0" presStyleCnt="3"/>
      <dgm:spPr/>
      <dgm:t>
        <a:bodyPr/>
        <a:lstStyle/>
        <a:p>
          <a:endParaRPr lang="en-US"/>
        </a:p>
      </dgm:t>
    </dgm:pt>
    <dgm:pt modelId="{B8EDC57D-0154-5C41-9A02-2E02664088A6}" type="pres">
      <dgm:prSet presAssocID="{CEE83846-5B16-DC4A-8838-43F7F24A81D3}" presName="compChildNode" presStyleCnt="0"/>
      <dgm:spPr/>
    </dgm:pt>
    <dgm:pt modelId="{F536254B-706F-9A40-869A-ECCD30C95B63}" type="pres">
      <dgm:prSet presAssocID="{CEE83846-5B16-DC4A-8838-43F7F24A81D3}" presName="theInnerList" presStyleCnt="0"/>
      <dgm:spPr/>
    </dgm:pt>
    <dgm:pt modelId="{A0B257B1-4772-E04B-B67D-0B8E72B82E14}" type="pres">
      <dgm:prSet presAssocID="{C2B6F0B7-215C-704E-B592-77A94414EE43}" presName="childNode" presStyleLbl="node1" presStyleIdx="0" presStyleCnt="8" custScaleY="184399" custLinFactY="-31713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919B2-7F8E-574D-91E2-C0662BBE2B27}" type="pres">
      <dgm:prSet presAssocID="{C2B6F0B7-215C-704E-B592-77A94414EE43}" presName="aSpace2" presStyleCnt="0"/>
      <dgm:spPr/>
    </dgm:pt>
    <dgm:pt modelId="{8AAEFCBD-DCF7-3A40-81C8-F39E2CD36756}" type="pres">
      <dgm:prSet presAssocID="{963203C2-9F70-104B-A277-EA054148B921}" presName="childNode" presStyleLbl="node1" presStyleIdx="1" presStyleCnt="8" custLinFactY="-16598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FC691-FC2F-E046-8B32-30A019DFD420}" type="pres">
      <dgm:prSet presAssocID="{CEE83846-5B16-DC4A-8838-43F7F24A81D3}" presName="aSpace" presStyleCnt="0"/>
      <dgm:spPr/>
    </dgm:pt>
    <dgm:pt modelId="{285E32A2-E07E-DF4E-927F-35E7722DA3F2}" type="pres">
      <dgm:prSet presAssocID="{2A433D58-A534-A549-AAE1-C495A386F008}" presName="compNode" presStyleCnt="0"/>
      <dgm:spPr/>
    </dgm:pt>
    <dgm:pt modelId="{5B96D207-34DF-0F4C-8BB6-6CEB0EF67ADA}" type="pres">
      <dgm:prSet presAssocID="{2A433D58-A534-A549-AAE1-C495A386F008}" presName="aNode" presStyleLbl="bgShp" presStyleIdx="1" presStyleCnt="3"/>
      <dgm:spPr/>
      <dgm:t>
        <a:bodyPr/>
        <a:lstStyle/>
        <a:p>
          <a:endParaRPr lang="en-US"/>
        </a:p>
      </dgm:t>
    </dgm:pt>
    <dgm:pt modelId="{A7D2D34E-21DF-1344-A460-AB97E14192B1}" type="pres">
      <dgm:prSet presAssocID="{2A433D58-A534-A549-AAE1-C495A386F008}" presName="textNode" presStyleLbl="bgShp" presStyleIdx="1" presStyleCnt="3"/>
      <dgm:spPr/>
      <dgm:t>
        <a:bodyPr/>
        <a:lstStyle/>
        <a:p>
          <a:endParaRPr lang="en-US"/>
        </a:p>
      </dgm:t>
    </dgm:pt>
    <dgm:pt modelId="{3E62D97E-E6AB-C042-A582-E90DBEEA9F64}" type="pres">
      <dgm:prSet presAssocID="{2A433D58-A534-A549-AAE1-C495A386F008}" presName="compChildNode" presStyleCnt="0"/>
      <dgm:spPr/>
    </dgm:pt>
    <dgm:pt modelId="{D8834E4B-B022-6545-9CDE-75B8253A7364}" type="pres">
      <dgm:prSet presAssocID="{2A433D58-A534-A549-AAE1-C495A386F008}" presName="theInnerList" presStyleCnt="0"/>
      <dgm:spPr/>
    </dgm:pt>
    <dgm:pt modelId="{9A869599-A3BA-2140-965B-480788ED7672}" type="pres">
      <dgm:prSet presAssocID="{226EFB0F-12A8-8445-9510-83F9B4A90FE0}" presName="childNode" presStyleLbl="node1" presStyleIdx="2" presStyleCnt="8" custScaleX="119870" custScaleY="2000000" custLinFactY="-701900" custLinFactNeighborY="-8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E4284F-F3A4-2247-A956-BE7CA5BD4DD7}" type="pres">
      <dgm:prSet presAssocID="{226EFB0F-12A8-8445-9510-83F9B4A90FE0}" presName="aSpace2" presStyleCnt="0"/>
      <dgm:spPr/>
    </dgm:pt>
    <dgm:pt modelId="{B2B9CB2D-DEBC-5E45-BCC2-2317E85CF5BE}" type="pres">
      <dgm:prSet presAssocID="{86688F88-A7C0-2047-9FEA-FF84AAAAB4C5}" presName="childNode" presStyleLbl="node1" presStyleIdx="3" presStyleCnt="8" custScaleX="117724" custScaleY="2000000" custLinFactY="-370867" custLinFactNeighborY="-4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A7819A-3AA1-1F4C-BB7F-6BDF72A30B32}" type="pres">
      <dgm:prSet presAssocID="{86688F88-A7C0-2047-9FEA-FF84AAAAB4C5}" presName="aSpace2" presStyleCnt="0"/>
      <dgm:spPr/>
    </dgm:pt>
    <dgm:pt modelId="{20DD891D-54C2-1049-9497-5E2B68136E99}" type="pres">
      <dgm:prSet presAssocID="{034FBF72-5E4A-F147-AA29-7C1D3755292F}" presName="childNode" presStyleLbl="node1" presStyleIdx="4" presStyleCnt="8" custScaleX="117724" custScaleY="1196899" custLinFactY="-135663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30766-6A61-3D41-AC79-D55AB3C5CD4C}" type="pres">
      <dgm:prSet presAssocID="{2A433D58-A534-A549-AAE1-C495A386F008}" presName="aSpace" presStyleCnt="0"/>
      <dgm:spPr/>
    </dgm:pt>
    <dgm:pt modelId="{61D445CF-8499-4749-AA31-FC085C626A6C}" type="pres">
      <dgm:prSet presAssocID="{9F2C9523-7EFE-8045-A72C-43930C5D2446}" presName="compNode" presStyleCnt="0"/>
      <dgm:spPr/>
    </dgm:pt>
    <dgm:pt modelId="{F31C69FC-F97D-C847-A4D6-679EEDFECE0D}" type="pres">
      <dgm:prSet presAssocID="{9F2C9523-7EFE-8045-A72C-43930C5D2446}" presName="aNode" presStyleLbl="bgShp" presStyleIdx="2" presStyleCnt="3"/>
      <dgm:spPr/>
      <dgm:t>
        <a:bodyPr/>
        <a:lstStyle/>
        <a:p>
          <a:endParaRPr lang="en-US"/>
        </a:p>
      </dgm:t>
    </dgm:pt>
    <dgm:pt modelId="{0D0E15B1-8A9B-8144-A78D-5F2B88805522}" type="pres">
      <dgm:prSet presAssocID="{9F2C9523-7EFE-8045-A72C-43930C5D2446}" presName="textNode" presStyleLbl="bgShp" presStyleIdx="2" presStyleCnt="3"/>
      <dgm:spPr/>
      <dgm:t>
        <a:bodyPr/>
        <a:lstStyle/>
        <a:p>
          <a:endParaRPr lang="en-US"/>
        </a:p>
      </dgm:t>
    </dgm:pt>
    <dgm:pt modelId="{3FFA3B65-DFFC-5841-B9A5-E984FEBED227}" type="pres">
      <dgm:prSet presAssocID="{9F2C9523-7EFE-8045-A72C-43930C5D2446}" presName="compChildNode" presStyleCnt="0"/>
      <dgm:spPr/>
    </dgm:pt>
    <dgm:pt modelId="{260E00A4-5A9D-CE43-8D9F-C580FC30B8B7}" type="pres">
      <dgm:prSet presAssocID="{9F2C9523-7EFE-8045-A72C-43930C5D2446}" presName="theInnerList" presStyleCnt="0"/>
      <dgm:spPr/>
    </dgm:pt>
    <dgm:pt modelId="{362B08EA-3F81-CB4A-B772-E14DBE4CD014}" type="pres">
      <dgm:prSet presAssocID="{59D580C2-D51C-4946-80A2-13FBA42A934D}" presName="childNode" presStyleLbl="node1" presStyleIdx="5" presStyleCnt="8" custScaleX="116773" custScaleY="318036" custLinFactY="-110292" custLinFactNeighborY="-2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630DC4-77F2-F34C-81B8-1CA106591F3D}" type="pres">
      <dgm:prSet presAssocID="{59D580C2-D51C-4946-80A2-13FBA42A934D}" presName="aSpace2" presStyleCnt="0"/>
      <dgm:spPr/>
    </dgm:pt>
    <dgm:pt modelId="{63DBCA6F-433F-F94D-A40C-40EAF6EC76AE}" type="pres">
      <dgm:prSet presAssocID="{C4A0DB89-7CC9-4045-B28F-308662009F9D}" presName="childNode" presStyleLbl="node1" presStyleIdx="6" presStyleCnt="8" custScaleX="116773" custScaleY="352931" custLinFactY="-60049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DEEFE6-836F-D441-9188-257E017A6E0E}" type="pres">
      <dgm:prSet presAssocID="{C4A0DB89-7CC9-4045-B28F-308662009F9D}" presName="aSpace2" presStyleCnt="0"/>
      <dgm:spPr/>
    </dgm:pt>
    <dgm:pt modelId="{869AD6AC-C370-714E-AA4A-B92F8AEBFD68}" type="pres">
      <dgm:prSet presAssocID="{1B57A700-E072-CE42-B289-EEFD204E9898}" presName="childNode" presStyleLbl="node1" presStyleIdx="7" presStyleCnt="8" custScaleX="116773" custScaleY="3095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5F76FC4-D21F-8A45-858A-F0BD51619317}" srcId="{2A433D58-A534-A549-AAE1-C495A386F008}" destId="{034FBF72-5E4A-F147-AA29-7C1D3755292F}" srcOrd="2" destOrd="0" parTransId="{46C2BA37-6A92-0440-81BD-ACEB97715F7E}" sibTransId="{E5FF3B80-53BA-C342-BAFD-EA684487F7EA}"/>
    <dgm:cxn modelId="{9F2A8E1B-45A1-C040-B31A-86E60A2C37F4}" type="presOf" srcId="{9F2C9523-7EFE-8045-A72C-43930C5D2446}" destId="{F31C69FC-F97D-C847-A4D6-679EEDFECE0D}" srcOrd="0" destOrd="0" presId="urn:microsoft.com/office/officeart/2005/8/layout/lProcess2"/>
    <dgm:cxn modelId="{7CCA2581-EDC8-8E42-8376-AA52574A7474}" type="presOf" srcId="{9A694A12-486A-BD4B-9D9C-BAF11D622A49}" destId="{532A52E4-C168-D843-BA15-1DAD0E5EA2E6}" srcOrd="0" destOrd="0" presId="urn:microsoft.com/office/officeart/2005/8/layout/lProcess2"/>
    <dgm:cxn modelId="{A232A6E0-E2ED-8C49-BA22-D7E9091C087A}" type="presOf" srcId="{CEE83846-5B16-DC4A-8838-43F7F24A81D3}" destId="{E74AF64B-A620-0C45-B247-92C87E1A3C8C}" srcOrd="0" destOrd="0" presId="urn:microsoft.com/office/officeart/2005/8/layout/lProcess2"/>
    <dgm:cxn modelId="{891A934E-E914-6E44-8850-4E9EF1816685}" type="presOf" srcId="{86688F88-A7C0-2047-9FEA-FF84AAAAB4C5}" destId="{B2B9CB2D-DEBC-5E45-BCC2-2317E85CF5BE}" srcOrd="0" destOrd="0" presId="urn:microsoft.com/office/officeart/2005/8/layout/lProcess2"/>
    <dgm:cxn modelId="{44DF6120-93A0-604E-9A06-2FDF0EA7F7E6}" srcId="{9A694A12-486A-BD4B-9D9C-BAF11D622A49}" destId="{9F2C9523-7EFE-8045-A72C-43930C5D2446}" srcOrd="2" destOrd="0" parTransId="{AB1499F2-160F-8E49-B547-EB2701E0CCB3}" sibTransId="{B56B498C-4249-E849-9494-1B2D602B8604}"/>
    <dgm:cxn modelId="{F72B34DB-CCCD-3441-9468-D37304727640}" type="presOf" srcId="{59D580C2-D51C-4946-80A2-13FBA42A934D}" destId="{362B08EA-3F81-CB4A-B772-E14DBE4CD014}" srcOrd="0" destOrd="0" presId="urn:microsoft.com/office/officeart/2005/8/layout/lProcess2"/>
    <dgm:cxn modelId="{590680C1-EFCE-064F-A5ED-DF92F58C2B71}" type="presOf" srcId="{226EFB0F-12A8-8445-9510-83F9B4A90FE0}" destId="{9A869599-A3BA-2140-965B-480788ED7672}" srcOrd="0" destOrd="0" presId="urn:microsoft.com/office/officeart/2005/8/layout/lProcess2"/>
    <dgm:cxn modelId="{F64C9110-1EC1-454B-A271-04A906453B6F}" srcId="{2A433D58-A534-A549-AAE1-C495A386F008}" destId="{226EFB0F-12A8-8445-9510-83F9B4A90FE0}" srcOrd="0" destOrd="0" parTransId="{12C4709E-713D-3449-BB83-C773643D72C7}" sibTransId="{1A2D05D8-4989-D145-B026-673EA2EDE00A}"/>
    <dgm:cxn modelId="{BBFE92A4-8730-5040-A383-07117E21912E}" type="presOf" srcId="{2A433D58-A534-A549-AAE1-C495A386F008}" destId="{5B96D207-34DF-0F4C-8BB6-6CEB0EF67ADA}" srcOrd="0" destOrd="0" presId="urn:microsoft.com/office/officeart/2005/8/layout/lProcess2"/>
    <dgm:cxn modelId="{49E01023-2238-084F-BAED-D2649FFC5485}" type="presOf" srcId="{034FBF72-5E4A-F147-AA29-7C1D3755292F}" destId="{20DD891D-54C2-1049-9497-5E2B68136E99}" srcOrd="0" destOrd="0" presId="urn:microsoft.com/office/officeart/2005/8/layout/lProcess2"/>
    <dgm:cxn modelId="{151C2D7A-CF55-7143-A470-492EC905C0FF}" type="presOf" srcId="{2A433D58-A534-A549-AAE1-C495A386F008}" destId="{A7D2D34E-21DF-1344-A460-AB97E14192B1}" srcOrd="1" destOrd="0" presId="urn:microsoft.com/office/officeart/2005/8/layout/lProcess2"/>
    <dgm:cxn modelId="{FB0B5E43-8856-4D46-A97A-307656A092E3}" srcId="{CEE83846-5B16-DC4A-8838-43F7F24A81D3}" destId="{C2B6F0B7-215C-704E-B592-77A94414EE43}" srcOrd="0" destOrd="0" parTransId="{93469E97-A0DA-D747-9500-16B7076D980A}" sibTransId="{79747BF2-B3DD-3340-B904-44179DA94E45}"/>
    <dgm:cxn modelId="{2E42CEA2-9010-884B-A19F-EBACE2659F9D}" type="presOf" srcId="{963203C2-9F70-104B-A277-EA054148B921}" destId="{8AAEFCBD-DCF7-3A40-81C8-F39E2CD36756}" srcOrd="0" destOrd="0" presId="urn:microsoft.com/office/officeart/2005/8/layout/lProcess2"/>
    <dgm:cxn modelId="{C323D7B1-AE75-6B48-8CA6-A10E96B1A184}" srcId="{9F2C9523-7EFE-8045-A72C-43930C5D2446}" destId="{59D580C2-D51C-4946-80A2-13FBA42A934D}" srcOrd="0" destOrd="0" parTransId="{188FA107-D78B-CA45-AF07-B20392695F09}" sibTransId="{4E86150A-47F0-824D-BE6A-857E822126ED}"/>
    <dgm:cxn modelId="{79E37BFD-7E9E-7E4F-BA32-DA52E5E84639}" type="presOf" srcId="{1B57A700-E072-CE42-B289-EEFD204E9898}" destId="{869AD6AC-C370-714E-AA4A-B92F8AEBFD68}" srcOrd="0" destOrd="0" presId="urn:microsoft.com/office/officeart/2005/8/layout/lProcess2"/>
    <dgm:cxn modelId="{6C835FEA-705C-A04D-928D-05A401096D52}" srcId="{CEE83846-5B16-DC4A-8838-43F7F24A81D3}" destId="{963203C2-9F70-104B-A277-EA054148B921}" srcOrd="1" destOrd="0" parTransId="{0BD1A170-C88A-9541-BF7D-8D4207554A8D}" sibTransId="{C086E017-CA97-9A43-9DEC-99A41651C309}"/>
    <dgm:cxn modelId="{9A6AEFB6-FD52-CD4C-A0EB-DCBBCB483A93}" srcId="{9F2C9523-7EFE-8045-A72C-43930C5D2446}" destId="{C4A0DB89-7CC9-4045-B28F-308662009F9D}" srcOrd="1" destOrd="0" parTransId="{DD04458C-D30E-B34E-A977-E579A16E937E}" sibTransId="{DBC0CD74-A63F-194B-A6E9-E4EF8214CF21}"/>
    <dgm:cxn modelId="{FE61A6F8-6A07-6B42-9F6C-1B3A1BA73609}" type="presOf" srcId="{C2B6F0B7-215C-704E-B592-77A94414EE43}" destId="{A0B257B1-4772-E04B-B67D-0B8E72B82E14}" srcOrd="0" destOrd="0" presId="urn:microsoft.com/office/officeart/2005/8/layout/lProcess2"/>
    <dgm:cxn modelId="{B3FF1399-8F8F-6D4F-B286-D006A8DDED9F}" srcId="{9F2C9523-7EFE-8045-A72C-43930C5D2446}" destId="{1B57A700-E072-CE42-B289-EEFD204E9898}" srcOrd="2" destOrd="0" parTransId="{FBF1A58A-2CDC-EB4B-838D-CD40DF6D2BA9}" sibTransId="{F47F6AC5-6892-E149-BE99-71B88829B3ED}"/>
    <dgm:cxn modelId="{B2B3512E-0B9B-8644-926C-81297A3E98C4}" srcId="{9A694A12-486A-BD4B-9D9C-BAF11D622A49}" destId="{CEE83846-5B16-DC4A-8838-43F7F24A81D3}" srcOrd="0" destOrd="0" parTransId="{9975BC88-DAE3-C94F-859A-3F83FF5FD7F4}" sibTransId="{DF434A2E-243E-D94F-B120-7307862C420F}"/>
    <dgm:cxn modelId="{47CCF038-5299-824A-92FD-5A074B8DC7AA}" srcId="{2A433D58-A534-A549-AAE1-C495A386F008}" destId="{86688F88-A7C0-2047-9FEA-FF84AAAAB4C5}" srcOrd="1" destOrd="0" parTransId="{FE91A2EC-6D5D-3449-870C-D4DD01D49DD0}" sibTransId="{A9887F89-6CF5-1746-BCD0-1E94F594067C}"/>
    <dgm:cxn modelId="{9D2ADEEC-EE50-1F48-81A6-CACB33002515}" type="presOf" srcId="{CEE83846-5B16-DC4A-8838-43F7F24A81D3}" destId="{2161F7D6-FF96-1940-98EA-E6F3091E1330}" srcOrd="1" destOrd="0" presId="urn:microsoft.com/office/officeart/2005/8/layout/lProcess2"/>
    <dgm:cxn modelId="{DE676E6B-4CD7-DE44-AF12-E6D185CFF0AF}" type="presOf" srcId="{C4A0DB89-7CC9-4045-B28F-308662009F9D}" destId="{63DBCA6F-433F-F94D-A40C-40EAF6EC76AE}" srcOrd="0" destOrd="0" presId="urn:microsoft.com/office/officeart/2005/8/layout/lProcess2"/>
    <dgm:cxn modelId="{982DBD62-00E3-4F46-89B1-8849CD48AFFD}" srcId="{9A694A12-486A-BD4B-9D9C-BAF11D622A49}" destId="{2A433D58-A534-A549-AAE1-C495A386F008}" srcOrd="1" destOrd="0" parTransId="{23537A07-3CC2-3746-9BC4-458C39A6CD7E}" sibTransId="{787CE5BD-6B18-FA44-9EE8-E70F2414CE73}"/>
    <dgm:cxn modelId="{38CF4765-B23E-5748-8F48-8016943B7D54}" type="presOf" srcId="{9F2C9523-7EFE-8045-A72C-43930C5D2446}" destId="{0D0E15B1-8A9B-8144-A78D-5F2B88805522}" srcOrd="1" destOrd="0" presId="urn:microsoft.com/office/officeart/2005/8/layout/lProcess2"/>
    <dgm:cxn modelId="{64BED7EA-423C-3148-BF57-9883F19AFC1A}" type="presParOf" srcId="{532A52E4-C168-D843-BA15-1DAD0E5EA2E6}" destId="{9EA179EA-3888-7343-A557-AB247DE62276}" srcOrd="0" destOrd="0" presId="urn:microsoft.com/office/officeart/2005/8/layout/lProcess2"/>
    <dgm:cxn modelId="{E03D4735-B2A9-8A4A-99E5-A0BC438EA486}" type="presParOf" srcId="{9EA179EA-3888-7343-A557-AB247DE62276}" destId="{E74AF64B-A620-0C45-B247-92C87E1A3C8C}" srcOrd="0" destOrd="0" presId="urn:microsoft.com/office/officeart/2005/8/layout/lProcess2"/>
    <dgm:cxn modelId="{83EDFB25-BCCD-9A46-9E2B-74A0B8A99209}" type="presParOf" srcId="{9EA179EA-3888-7343-A557-AB247DE62276}" destId="{2161F7D6-FF96-1940-98EA-E6F3091E1330}" srcOrd="1" destOrd="0" presId="urn:microsoft.com/office/officeart/2005/8/layout/lProcess2"/>
    <dgm:cxn modelId="{3A3C63B5-3D5E-CE48-94D0-046FC64FC32D}" type="presParOf" srcId="{9EA179EA-3888-7343-A557-AB247DE62276}" destId="{B8EDC57D-0154-5C41-9A02-2E02664088A6}" srcOrd="2" destOrd="0" presId="urn:microsoft.com/office/officeart/2005/8/layout/lProcess2"/>
    <dgm:cxn modelId="{EBB36923-DD89-0A42-9385-DDD6E949617D}" type="presParOf" srcId="{B8EDC57D-0154-5C41-9A02-2E02664088A6}" destId="{F536254B-706F-9A40-869A-ECCD30C95B63}" srcOrd="0" destOrd="0" presId="urn:microsoft.com/office/officeart/2005/8/layout/lProcess2"/>
    <dgm:cxn modelId="{41937860-2FF9-5645-8BE2-34155A6C8159}" type="presParOf" srcId="{F536254B-706F-9A40-869A-ECCD30C95B63}" destId="{A0B257B1-4772-E04B-B67D-0B8E72B82E14}" srcOrd="0" destOrd="0" presId="urn:microsoft.com/office/officeart/2005/8/layout/lProcess2"/>
    <dgm:cxn modelId="{0C7F78C1-6574-134F-B602-B4BE7984CDCB}" type="presParOf" srcId="{F536254B-706F-9A40-869A-ECCD30C95B63}" destId="{AC4919B2-7F8E-574D-91E2-C0662BBE2B27}" srcOrd="1" destOrd="0" presId="urn:microsoft.com/office/officeart/2005/8/layout/lProcess2"/>
    <dgm:cxn modelId="{CA32D246-6A07-4245-8B7D-E50F1B0DA9F7}" type="presParOf" srcId="{F536254B-706F-9A40-869A-ECCD30C95B63}" destId="{8AAEFCBD-DCF7-3A40-81C8-F39E2CD36756}" srcOrd="2" destOrd="0" presId="urn:microsoft.com/office/officeart/2005/8/layout/lProcess2"/>
    <dgm:cxn modelId="{12C35089-D086-524D-8733-A41CB92020B3}" type="presParOf" srcId="{532A52E4-C168-D843-BA15-1DAD0E5EA2E6}" destId="{58DFC691-FC2F-E046-8B32-30A019DFD420}" srcOrd="1" destOrd="0" presId="urn:microsoft.com/office/officeart/2005/8/layout/lProcess2"/>
    <dgm:cxn modelId="{A3E69DEA-FE2A-6E4B-B88C-6158193B56F2}" type="presParOf" srcId="{532A52E4-C168-D843-BA15-1DAD0E5EA2E6}" destId="{285E32A2-E07E-DF4E-927F-35E7722DA3F2}" srcOrd="2" destOrd="0" presId="urn:microsoft.com/office/officeart/2005/8/layout/lProcess2"/>
    <dgm:cxn modelId="{195D090A-F20A-AB4C-AD92-88817BCB4A5F}" type="presParOf" srcId="{285E32A2-E07E-DF4E-927F-35E7722DA3F2}" destId="{5B96D207-34DF-0F4C-8BB6-6CEB0EF67ADA}" srcOrd="0" destOrd="0" presId="urn:microsoft.com/office/officeart/2005/8/layout/lProcess2"/>
    <dgm:cxn modelId="{DD5E59BE-DB3D-554A-AC00-C7B246E30557}" type="presParOf" srcId="{285E32A2-E07E-DF4E-927F-35E7722DA3F2}" destId="{A7D2D34E-21DF-1344-A460-AB97E14192B1}" srcOrd="1" destOrd="0" presId="urn:microsoft.com/office/officeart/2005/8/layout/lProcess2"/>
    <dgm:cxn modelId="{6ED79C8F-B15B-054B-98ED-0303FE0D8860}" type="presParOf" srcId="{285E32A2-E07E-DF4E-927F-35E7722DA3F2}" destId="{3E62D97E-E6AB-C042-A582-E90DBEEA9F64}" srcOrd="2" destOrd="0" presId="urn:microsoft.com/office/officeart/2005/8/layout/lProcess2"/>
    <dgm:cxn modelId="{3512C7F6-1D7F-1B45-8F78-04DE509D21D0}" type="presParOf" srcId="{3E62D97E-E6AB-C042-A582-E90DBEEA9F64}" destId="{D8834E4B-B022-6545-9CDE-75B8253A7364}" srcOrd="0" destOrd="0" presId="urn:microsoft.com/office/officeart/2005/8/layout/lProcess2"/>
    <dgm:cxn modelId="{386586DA-68F5-B545-AB14-9356843075ED}" type="presParOf" srcId="{D8834E4B-B022-6545-9CDE-75B8253A7364}" destId="{9A869599-A3BA-2140-965B-480788ED7672}" srcOrd="0" destOrd="0" presId="urn:microsoft.com/office/officeart/2005/8/layout/lProcess2"/>
    <dgm:cxn modelId="{A72EDDF3-59D4-B94E-8A32-79B5006F27E1}" type="presParOf" srcId="{D8834E4B-B022-6545-9CDE-75B8253A7364}" destId="{1FE4284F-F3A4-2247-A956-BE7CA5BD4DD7}" srcOrd="1" destOrd="0" presId="urn:microsoft.com/office/officeart/2005/8/layout/lProcess2"/>
    <dgm:cxn modelId="{3DDE68FF-9A20-6D45-9CFE-98031012F208}" type="presParOf" srcId="{D8834E4B-B022-6545-9CDE-75B8253A7364}" destId="{B2B9CB2D-DEBC-5E45-BCC2-2317E85CF5BE}" srcOrd="2" destOrd="0" presId="urn:microsoft.com/office/officeart/2005/8/layout/lProcess2"/>
    <dgm:cxn modelId="{E1C2181A-E01F-2E42-85CA-1DFAA8AA3815}" type="presParOf" srcId="{D8834E4B-B022-6545-9CDE-75B8253A7364}" destId="{4CA7819A-3AA1-1F4C-BB7F-6BDF72A30B32}" srcOrd="3" destOrd="0" presId="urn:microsoft.com/office/officeart/2005/8/layout/lProcess2"/>
    <dgm:cxn modelId="{81BB5A96-B7E7-D141-BBAF-1CE06CB7425C}" type="presParOf" srcId="{D8834E4B-B022-6545-9CDE-75B8253A7364}" destId="{20DD891D-54C2-1049-9497-5E2B68136E99}" srcOrd="4" destOrd="0" presId="urn:microsoft.com/office/officeart/2005/8/layout/lProcess2"/>
    <dgm:cxn modelId="{D3155604-9906-7048-957D-896E566E5C5C}" type="presParOf" srcId="{532A52E4-C168-D843-BA15-1DAD0E5EA2E6}" destId="{65830766-6A61-3D41-AC79-D55AB3C5CD4C}" srcOrd="3" destOrd="0" presId="urn:microsoft.com/office/officeart/2005/8/layout/lProcess2"/>
    <dgm:cxn modelId="{0074530C-43D3-7F47-9ECC-DC596FB50F2C}" type="presParOf" srcId="{532A52E4-C168-D843-BA15-1DAD0E5EA2E6}" destId="{61D445CF-8499-4749-AA31-FC085C626A6C}" srcOrd="4" destOrd="0" presId="urn:microsoft.com/office/officeart/2005/8/layout/lProcess2"/>
    <dgm:cxn modelId="{37A9F7DC-905B-2047-B17E-4BF35F0DA5C4}" type="presParOf" srcId="{61D445CF-8499-4749-AA31-FC085C626A6C}" destId="{F31C69FC-F97D-C847-A4D6-679EEDFECE0D}" srcOrd="0" destOrd="0" presId="urn:microsoft.com/office/officeart/2005/8/layout/lProcess2"/>
    <dgm:cxn modelId="{694545D6-6355-414A-8312-D927EB90E6F2}" type="presParOf" srcId="{61D445CF-8499-4749-AA31-FC085C626A6C}" destId="{0D0E15B1-8A9B-8144-A78D-5F2B88805522}" srcOrd="1" destOrd="0" presId="urn:microsoft.com/office/officeart/2005/8/layout/lProcess2"/>
    <dgm:cxn modelId="{B8DFE9FF-A33C-9645-BE38-495B1D5B388C}" type="presParOf" srcId="{61D445CF-8499-4749-AA31-FC085C626A6C}" destId="{3FFA3B65-DFFC-5841-B9A5-E984FEBED227}" srcOrd="2" destOrd="0" presId="urn:microsoft.com/office/officeart/2005/8/layout/lProcess2"/>
    <dgm:cxn modelId="{84C6AEAF-4C00-864F-BB5D-54A7D4362A77}" type="presParOf" srcId="{3FFA3B65-DFFC-5841-B9A5-E984FEBED227}" destId="{260E00A4-5A9D-CE43-8D9F-C580FC30B8B7}" srcOrd="0" destOrd="0" presId="urn:microsoft.com/office/officeart/2005/8/layout/lProcess2"/>
    <dgm:cxn modelId="{8CDDAE5C-C836-BF46-A278-984B63EA5308}" type="presParOf" srcId="{260E00A4-5A9D-CE43-8D9F-C580FC30B8B7}" destId="{362B08EA-3F81-CB4A-B772-E14DBE4CD014}" srcOrd="0" destOrd="0" presId="urn:microsoft.com/office/officeart/2005/8/layout/lProcess2"/>
    <dgm:cxn modelId="{098BDADC-9BA3-454D-90CC-77E0B6A54720}" type="presParOf" srcId="{260E00A4-5A9D-CE43-8D9F-C580FC30B8B7}" destId="{FF630DC4-77F2-F34C-81B8-1CA106591F3D}" srcOrd="1" destOrd="0" presId="urn:microsoft.com/office/officeart/2005/8/layout/lProcess2"/>
    <dgm:cxn modelId="{112270A6-03C4-F142-ACAC-E2E2A9F904E5}" type="presParOf" srcId="{260E00A4-5A9D-CE43-8D9F-C580FC30B8B7}" destId="{63DBCA6F-433F-F94D-A40C-40EAF6EC76AE}" srcOrd="2" destOrd="0" presId="urn:microsoft.com/office/officeart/2005/8/layout/lProcess2"/>
    <dgm:cxn modelId="{D89E0D25-BD14-3343-92EB-67589D02D261}" type="presParOf" srcId="{260E00A4-5A9D-CE43-8D9F-C580FC30B8B7}" destId="{E9DEEFE6-836F-D441-9188-257E017A6E0E}" srcOrd="3" destOrd="0" presId="urn:microsoft.com/office/officeart/2005/8/layout/lProcess2"/>
    <dgm:cxn modelId="{1CB62667-B087-404B-AAFA-BFB1389269F6}" type="presParOf" srcId="{260E00A4-5A9D-CE43-8D9F-C580FC30B8B7}" destId="{869AD6AC-C370-714E-AA4A-B92F8AEBFD6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98C14-EC1A-C044-AC9A-2483F9CB7F7A}">
      <dsp:nvSpPr>
        <dsp:cNvPr id="0" name=""/>
        <dsp:cNvSpPr/>
      </dsp:nvSpPr>
      <dsp:spPr>
        <a:xfrm>
          <a:off x="0" y="182952"/>
          <a:ext cx="88392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104140" rIns="686020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2">
                  <a:lumMod val="10000"/>
                </a:schemeClr>
              </a:solidFill>
            </a:rPr>
            <a:t>Data confidentiality</a:t>
          </a:r>
          <a:endParaRPr lang="en-US" sz="2000" kern="1200" dirty="0">
            <a:solidFill>
              <a:schemeClr val="tx2">
                <a:lumMod val="10000"/>
              </a:schemeClr>
            </a:solidFill>
          </a:endParaRP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Assures that private or confidential information is not made available or disclosed to unauthorized individuals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2">
                  <a:lumMod val="10000"/>
                </a:schemeClr>
              </a:solidFill>
            </a:rPr>
            <a:t>Privacy</a:t>
          </a:r>
          <a:endParaRPr lang="en-US" sz="2000" kern="1200" dirty="0">
            <a:solidFill>
              <a:schemeClr val="tx2">
                <a:lumMod val="10000"/>
              </a:schemeClr>
            </a:solidFill>
          </a:endParaRP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Assures that individuals control or influence what information related to them may be collected and stored and by whom and to whom that information may be disclosed</a:t>
          </a:r>
          <a:endParaRPr lang="en-US" sz="2000" kern="1200" dirty="0"/>
        </a:p>
      </dsp:txBody>
      <dsp:txXfrm>
        <a:off x="0" y="182952"/>
        <a:ext cx="8839200" cy="2268000"/>
      </dsp:txXfrm>
    </dsp:sp>
    <dsp:sp modelId="{6049758F-6852-7E48-A5F6-439FA44B34F9}">
      <dsp:nvSpPr>
        <dsp:cNvPr id="0" name=""/>
        <dsp:cNvSpPr/>
      </dsp:nvSpPr>
      <dsp:spPr>
        <a:xfrm>
          <a:off x="441960" y="1076"/>
          <a:ext cx="2834651" cy="255675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Confidentiality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4441" y="13557"/>
        <a:ext cx="2809689" cy="230713"/>
      </dsp:txXfrm>
    </dsp:sp>
    <dsp:sp modelId="{4DA3C829-4C77-2E4B-ACF0-22E49FD0F419}">
      <dsp:nvSpPr>
        <dsp:cNvPr id="0" name=""/>
        <dsp:cNvSpPr/>
      </dsp:nvSpPr>
      <dsp:spPr>
        <a:xfrm>
          <a:off x="0" y="2661992"/>
          <a:ext cx="8839200" cy="226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104140" rIns="686020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2">
                  <a:lumMod val="10000"/>
                </a:schemeClr>
              </a:solidFill>
            </a:rPr>
            <a:t>Data integrity</a:t>
          </a:r>
          <a:endParaRPr lang="en-US" sz="2000" kern="1200" dirty="0">
            <a:solidFill>
              <a:schemeClr val="tx2">
                <a:lumMod val="10000"/>
              </a:schemeClr>
            </a:solidFill>
          </a:endParaRP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Assures that information and programs are changed only in a specified and authorized manner</a:t>
          </a:r>
          <a:endParaRPr lang="en-US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solidFill>
                <a:schemeClr val="tx2">
                  <a:lumMod val="10000"/>
                </a:schemeClr>
              </a:solidFill>
            </a:rPr>
            <a:t>System integrity</a:t>
          </a:r>
          <a:endParaRPr lang="en-US" sz="2000" kern="1200" dirty="0">
            <a:solidFill>
              <a:schemeClr val="tx2">
                <a:lumMod val="10000"/>
              </a:schemeClr>
            </a:solidFill>
          </a:endParaRPr>
        </a:p>
        <a:p>
          <a:pPr marL="457200" lvl="2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Assures that a system performs its intended function in an unimpaired manner, free from deliberate or inadvertent unauthorized manipulation of the system</a:t>
          </a:r>
          <a:endParaRPr lang="en-US" sz="2000" kern="1200" dirty="0"/>
        </a:p>
      </dsp:txBody>
      <dsp:txXfrm>
        <a:off x="0" y="2661992"/>
        <a:ext cx="8839200" cy="2268000"/>
      </dsp:txXfrm>
    </dsp:sp>
    <dsp:sp modelId="{D865B79C-0930-C042-ADB5-25A0D1DA2B7F}">
      <dsp:nvSpPr>
        <dsp:cNvPr id="0" name=""/>
        <dsp:cNvSpPr/>
      </dsp:nvSpPr>
      <dsp:spPr>
        <a:xfrm>
          <a:off x="441960" y="2477952"/>
          <a:ext cx="2834651" cy="257839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Integrity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4547" y="2490539"/>
        <a:ext cx="2809477" cy="232665"/>
      </dsp:txXfrm>
    </dsp:sp>
    <dsp:sp modelId="{CC27436A-1E4D-D84D-A7FC-05F0DE392564}">
      <dsp:nvSpPr>
        <dsp:cNvPr id="0" name=""/>
        <dsp:cNvSpPr/>
      </dsp:nvSpPr>
      <dsp:spPr>
        <a:xfrm>
          <a:off x="0" y="5156503"/>
          <a:ext cx="8839200" cy="771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6020" tIns="104140" rIns="686020" bIns="14224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Assures that systems work promptly and service is not denied to authorized users</a:t>
          </a:r>
          <a:endParaRPr lang="en-US" sz="2000" kern="1200" dirty="0"/>
        </a:p>
      </dsp:txBody>
      <dsp:txXfrm>
        <a:off x="0" y="5156503"/>
        <a:ext cx="8839200" cy="771750"/>
      </dsp:txXfrm>
    </dsp:sp>
    <dsp:sp modelId="{667DCDD7-116F-2549-8EDA-F2F25FC22E3F}">
      <dsp:nvSpPr>
        <dsp:cNvPr id="0" name=""/>
        <dsp:cNvSpPr/>
      </dsp:nvSpPr>
      <dsp:spPr>
        <a:xfrm>
          <a:off x="441960" y="4956992"/>
          <a:ext cx="2834651" cy="273310"/>
        </a:xfrm>
        <a:prstGeom prst="round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3871" tIns="0" rIns="233871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Availability</a:t>
          </a:r>
          <a:endParaRPr lang="en-US" sz="2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55302" y="4970334"/>
        <a:ext cx="2807967" cy="246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95006-FA94-7A4E-9FF4-7CC079766FD1}">
      <dsp:nvSpPr>
        <dsp:cNvPr id="0" name=""/>
        <dsp:cNvSpPr/>
      </dsp:nvSpPr>
      <dsp:spPr>
        <a:xfrm rot="16200000">
          <a:off x="1504156" y="-1504156"/>
          <a:ext cx="4562475" cy="7570788"/>
        </a:xfrm>
        <a:prstGeom prst="flowChartManualOperation">
          <a:avLst/>
        </a:prstGeom>
        <a:solidFill>
          <a:schemeClr val="accent1">
            <a:lumMod val="75000"/>
          </a:schemeClr>
        </a:solidFill>
        <a:ln>
          <a:solidFill>
            <a:schemeClr val="bg2"/>
          </a:solidFill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0" tIns="0" rIns="305594" bIns="0" numCol="1" spcCol="1270" anchor="t" anchorCtr="0">
          <a:noAutofit/>
        </a:bodyPr>
        <a:lstStyle/>
        <a:p>
          <a:pPr lvl="0" algn="l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Authenticity</a:t>
          </a:r>
          <a:endParaRPr lang="en-US" sz="4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285750" lvl="1" indent="-285750" algn="l" defTabSz="1644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7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Verifying that users are who they say they are and that each input arriving at the system came from a trusted source </a:t>
          </a:r>
          <a:endParaRPr lang="en-US" sz="3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0" y="912495"/>
        <a:ext cx="7570788" cy="27374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AF64B-A620-0C45-B247-92C87E1A3C8C}">
      <dsp:nvSpPr>
        <dsp:cNvPr id="0" name=""/>
        <dsp:cNvSpPr/>
      </dsp:nvSpPr>
      <dsp:spPr>
        <a:xfrm>
          <a:off x="1069" y="0"/>
          <a:ext cx="2781225" cy="60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i="0" kern="1200" dirty="0" smtClean="0"/>
            <a:t>Confidentiality</a:t>
          </a:r>
          <a:r>
            <a:rPr lang="en-US" sz="1400" kern="1200" dirty="0" smtClean="0"/>
            <a:t> </a:t>
          </a:r>
          <a:endParaRPr lang="en-US" sz="1400" kern="1200" dirty="0"/>
        </a:p>
      </dsp:txBody>
      <dsp:txXfrm>
        <a:off x="1069" y="0"/>
        <a:ext cx="2781225" cy="1818804"/>
      </dsp:txXfrm>
    </dsp:sp>
    <dsp:sp modelId="{A0B257B1-4772-E04B-B67D-0B8E72B82E14}">
      <dsp:nvSpPr>
        <dsp:cNvPr id="0" name=""/>
        <dsp:cNvSpPr/>
      </dsp:nvSpPr>
      <dsp:spPr>
        <a:xfrm>
          <a:off x="279192" y="1200296"/>
          <a:ext cx="2224980" cy="24234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Student grade information is an asset whose confidentiality is considered to be highly important by students</a:t>
          </a:r>
          <a:endParaRPr lang="en-US" sz="2000" kern="1200" dirty="0"/>
        </a:p>
      </dsp:txBody>
      <dsp:txXfrm>
        <a:off x="344359" y="1265463"/>
        <a:ext cx="2094646" cy="2293079"/>
      </dsp:txXfrm>
    </dsp:sp>
    <dsp:sp modelId="{8AAEFCBD-DCF7-3A40-81C8-F39E2CD36756}">
      <dsp:nvSpPr>
        <dsp:cNvPr id="0" name=""/>
        <dsp:cNvSpPr/>
      </dsp:nvSpPr>
      <dsp:spPr>
        <a:xfrm>
          <a:off x="279192" y="4024542"/>
          <a:ext cx="2224980" cy="1314222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Regulated by the Family Educational Rights and Privacy Act (FERPA) in US</a:t>
          </a:r>
          <a:endParaRPr lang="en-US" sz="2000" kern="1200" dirty="0"/>
        </a:p>
      </dsp:txBody>
      <dsp:txXfrm>
        <a:off x="317684" y="4063034"/>
        <a:ext cx="2147996" cy="1237238"/>
      </dsp:txXfrm>
    </dsp:sp>
    <dsp:sp modelId="{5B96D207-34DF-0F4C-8BB6-6CEB0EF67ADA}">
      <dsp:nvSpPr>
        <dsp:cNvPr id="0" name=""/>
        <dsp:cNvSpPr/>
      </dsp:nvSpPr>
      <dsp:spPr>
        <a:xfrm>
          <a:off x="2990887" y="0"/>
          <a:ext cx="2781225" cy="60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dirty="0" smtClean="0"/>
            <a:t>Integrity</a:t>
          </a:r>
          <a:endParaRPr lang="en-US" sz="2600" b="1" kern="1200" dirty="0"/>
        </a:p>
      </dsp:txBody>
      <dsp:txXfrm>
        <a:off x="2990887" y="0"/>
        <a:ext cx="2781225" cy="1818804"/>
      </dsp:txXfrm>
    </dsp:sp>
    <dsp:sp modelId="{9A869599-A3BA-2140-965B-480788ED7672}">
      <dsp:nvSpPr>
        <dsp:cNvPr id="0" name=""/>
        <dsp:cNvSpPr/>
      </dsp:nvSpPr>
      <dsp:spPr>
        <a:xfrm>
          <a:off x="3047957" y="1200302"/>
          <a:ext cx="2667084" cy="1505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Patient information stored in a database – inaccurate information could result in serious harm or death to a patient and expose the hospital to massive liability</a:t>
          </a:r>
          <a:endParaRPr lang="en-US" sz="2000" kern="1200" dirty="0"/>
        </a:p>
      </dsp:txBody>
      <dsp:txXfrm>
        <a:off x="3092057" y="1244402"/>
        <a:ext cx="2578884" cy="1417479"/>
      </dsp:txXfrm>
    </dsp:sp>
    <dsp:sp modelId="{B2B9CB2D-DEBC-5E45-BCC2-2317E85CF5BE}">
      <dsp:nvSpPr>
        <dsp:cNvPr id="0" name=""/>
        <dsp:cNvSpPr/>
      </dsp:nvSpPr>
      <dsp:spPr>
        <a:xfrm>
          <a:off x="3071831" y="3013107"/>
          <a:ext cx="2619336" cy="1505679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 Web site that offers a forum to registered users to discuss some specific topic would be assigned a moderate level of integrity</a:t>
          </a:r>
          <a:endParaRPr lang="en-US" sz="2000" kern="1200" dirty="0"/>
        </a:p>
      </dsp:txBody>
      <dsp:txXfrm>
        <a:off x="3115931" y="3057207"/>
        <a:ext cx="2531136" cy="1417479"/>
      </dsp:txXfrm>
    </dsp:sp>
    <dsp:sp modelId="{20DD891D-54C2-1049-9497-5E2B68136E99}">
      <dsp:nvSpPr>
        <dsp:cNvPr id="0" name=""/>
        <dsp:cNvSpPr/>
      </dsp:nvSpPr>
      <dsp:spPr>
        <a:xfrm>
          <a:off x="3071831" y="4730604"/>
          <a:ext cx="2619336" cy="90107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 example of a low-integrity requirement is an anonymous online vote</a:t>
          </a:r>
          <a:endParaRPr lang="en-US" sz="2000" kern="1200" dirty="0"/>
        </a:p>
      </dsp:txBody>
      <dsp:txXfrm>
        <a:off x="3098223" y="4756996"/>
        <a:ext cx="2566552" cy="848289"/>
      </dsp:txXfrm>
    </dsp:sp>
    <dsp:sp modelId="{F31C69FC-F97D-C847-A4D6-679EEDFECE0D}">
      <dsp:nvSpPr>
        <dsp:cNvPr id="0" name=""/>
        <dsp:cNvSpPr/>
      </dsp:nvSpPr>
      <dsp:spPr>
        <a:xfrm>
          <a:off x="5980704" y="0"/>
          <a:ext cx="2781225" cy="60626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i="0" kern="1200" dirty="0" smtClean="0"/>
            <a:t>Availability</a:t>
          </a:r>
          <a:endParaRPr lang="en-US" sz="2600" b="1" i="0" kern="1200" dirty="0"/>
        </a:p>
      </dsp:txBody>
      <dsp:txXfrm>
        <a:off x="5980704" y="0"/>
        <a:ext cx="2781225" cy="1818804"/>
      </dsp:txXfrm>
    </dsp:sp>
    <dsp:sp modelId="{362B08EA-3F81-CB4A-B772-E14DBE4CD014}">
      <dsp:nvSpPr>
        <dsp:cNvPr id="0" name=""/>
        <dsp:cNvSpPr/>
      </dsp:nvSpPr>
      <dsp:spPr>
        <a:xfrm>
          <a:off x="6072229" y="1269355"/>
          <a:ext cx="2598176" cy="123922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The more critical a component or service, the higher the level of availability required</a:t>
          </a:r>
          <a:endParaRPr lang="en-US" sz="2000" kern="1200" dirty="0"/>
        </a:p>
      </dsp:txBody>
      <dsp:txXfrm>
        <a:off x="6108525" y="1305651"/>
        <a:ext cx="2525584" cy="1166631"/>
      </dsp:txXfrm>
    </dsp:sp>
    <dsp:sp modelId="{63DBCA6F-433F-F94D-A40C-40EAF6EC76AE}">
      <dsp:nvSpPr>
        <dsp:cNvPr id="0" name=""/>
        <dsp:cNvSpPr/>
      </dsp:nvSpPr>
      <dsp:spPr>
        <a:xfrm>
          <a:off x="6072229" y="2824241"/>
          <a:ext cx="2598176" cy="137519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 moderate availability requirement is a public Web site for a university</a:t>
          </a:r>
          <a:endParaRPr lang="en-US" sz="2000" kern="1200" dirty="0"/>
        </a:p>
      </dsp:txBody>
      <dsp:txXfrm>
        <a:off x="6112507" y="2864519"/>
        <a:ext cx="2517620" cy="1294635"/>
      </dsp:txXfrm>
    </dsp:sp>
    <dsp:sp modelId="{869AD6AC-C370-714E-AA4A-B92F8AEBFD68}">
      <dsp:nvSpPr>
        <dsp:cNvPr id="0" name=""/>
        <dsp:cNvSpPr/>
      </dsp:nvSpPr>
      <dsp:spPr>
        <a:xfrm>
          <a:off x="6072229" y="4553305"/>
          <a:ext cx="2598176" cy="1206048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22000"/>
                <a:satMod val="160000"/>
              </a:schemeClr>
              <a:schemeClr val="accent1">
                <a:hueOff val="0"/>
                <a:satOff val="0"/>
                <a:lumOff val="0"/>
                <a:alphaOff val="0"/>
                <a:shade val="45000"/>
                <a:satMod val="100000"/>
              </a:schemeClr>
            </a:duotone>
          </a:blip>
          <a:tile tx="0" ty="0" sx="65000" sy="65000" flip="none" algn="ctr"/>
        </a:blipFill>
        <a:ln>
          <a:noFill/>
        </a:ln>
        <a:effectLst>
          <a:outerShdw blurRad="38100" dist="25400" dir="5400000" algn="t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An online telephone </a:t>
          </a:r>
          <a:r>
            <a:rPr lang="en-US" sz="2000" u="sng" kern="1200" dirty="0" smtClean="0"/>
            <a:t>directory </a:t>
          </a:r>
          <a:r>
            <a:rPr lang="en-US" sz="2000" kern="1200" dirty="0" smtClean="0"/>
            <a:t>lookup application would be classified as a low-availability requirement</a:t>
          </a:r>
          <a:endParaRPr lang="en-US" sz="2000" kern="1200" dirty="0"/>
        </a:p>
      </dsp:txBody>
      <dsp:txXfrm>
        <a:off x="6107553" y="4588629"/>
        <a:ext cx="2527528" cy="113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655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 dirty="0">
              <a:latin typeface="Times New Roman" pitchFamily="18" charset="0"/>
            </a:endParaRPr>
          </a:p>
        </p:txBody>
      </p:sp>
      <p:sp>
        <p:nvSpPr>
          <p:cNvPr id="655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3DBF500C-6DFE-1744-90AE-2459E34535D1}" type="slidenum">
              <a:rPr lang="en-US">
                <a:latin typeface="Times New Roman" pitchFamily="18" charset="0"/>
              </a:rPr>
              <a:pPr>
                <a:defRPr/>
              </a:pPr>
              <a:t>‹#›</a:t>
            </a:fld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781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 dirty="0"/>
              <a:t>Click to 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57EF538-FAB5-E04E-9D94-DFF0DAB23243}" type="slidenum">
              <a:rPr lang="en-AU" smtClean="0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521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These </a:t>
            </a:r>
            <a:r>
              <a:rPr lang="en-US" sz="1200" b="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three concepts form what is often referred to as the CIA triad . The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three concepts embody the fundamental security objectives for both data and for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information and computing services. For example, the NIST Standards for Security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Categorization of Federal Information and Information Systems (FIPS 199) lists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confidentiality, integrity, and availability as the three security objectives for information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and for information systems. FIPS 199 provides a useful characterization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of these three objectives in terms of requirements and the definition of a loss of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security in each category.</a:t>
            </a:r>
          </a:p>
          <a:p>
            <a:endParaRPr lang="en-US" sz="1200" b="0" kern="1200" baseline="0" dirty="0" smtClean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• Confidentiality: Preserving authorized restrictions on information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and disclosure, including means for protecting personal privacy and proprietary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information. A loss of confidentiality is the unauthorized disclosure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• Integrity: Guarding against improper information modification or destruction,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including ensuring information nonrepudiation and authenticity. A loss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integrity is the unauthorized modification or destruction of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• Availability: Ensuring timely and reliable access to and use of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 loss of availability is the disruption of access to or use of information or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information system.</a:t>
            </a:r>
            <a:endParaRPr lang="en-US" b="0" dirty="0" smtClean="0">
              <a:ea typeface="Arial" pitchFamily="-1" charset="0"/>
              <a:cs typeface="Times New Roman" pitchFamily="18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C20F5E-450C-394C-9A63-B3125FAB6D5B}" type="slidenum">
              <a:rPr lang="en-AU" smtClean="0"/>
              <a:pPr/>
              <a:t>8</a:t>
            </a:fld>
            <a:endParaRPr lang="en-AU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This definition introduces three key objectives that are at the heart of computer</a:t>
            </a:r>
          </a:p>
          <a:p>
            <a:pPr>
              <a:defRPr/>
            </a:pPr>
            <a:r>
              <a:rPr lang="en-US" dirty="0" smtClean="0"/>
              <a:t>security: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• Confidentiality:  This term covers two related concepts: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Data confidentiality:  Assures that private or confidential information is</a:t>
            </a:r>
          </a:p>
          <a:p>
            <a:pPr>
              <a:defRPr/>
            </a:pPr>
            <a:r>
              <a:rPr lang="en-US" dirty="0" smtClean="0"/>
              <a:t>not made available or disclosed to unauthorized individuals.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 Privacy: Assures that individuals control or influence what information</a:t>
            </a:r>
          </a:p>
          <a:p>
            <a:pPr>
              <a:defRPr/>
            </a:pPr>
            <a:r>
              <a:rPr lang="en-US" dirty="0" smtClean="0"/>
              <a:t>related to them may be collected and stored and by whom and to whom</a:t>
            </a:r>
          </a:p>
          <a:p>
            <a:pPr>
              <a:defRPr/>
            </a:pPr>
            <a:r>
              <a:rPr lang="en-US" dirty="0" smtClean="0"/>
              <a:t>that information may be disclosed.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•Integrity: This term covers two related concepts:</a:t>
            </a:r>
          </a:p>
          <a:p>
            <a:pPr>
              <a:defRPr/>
            </a:pPr>
            <a:endParaRPr/>
          </a:p>
          <a:p>
            <a:pPr>
              <a:defRPr/>
            </a:pPr>
            <a:r>
              <a:rPr lang="en-US" dirty="0" smtClean="0"/>
              <a:t>Data integrity: Assures that information and programs are changed only in</a:t>
            </a:r>
          </a:p>
          <a:p>
            <a:pPr>
              <a:defRPr/>
            </a:pPr>
            <a:r>
              <a:rPr lang="en-US" dirty="0" smtClean="0"/>
              <a:t>a specified and authorized manner.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 System integrity: Assures that a system performs its intended function in</a:t>
            </a:r>
          </a:p>
          <a:p>
            <a:pPr>
              <a:defRPr/>
            </a:pPr>
            <a:r>
              <a:rPr lang="en-US" dirty="0" smtClean="0"/>
              <a:t>an unimpaired manner, free from deliberate or inadvertent unauthorized</a:t>
            </a:r>
          </a:p>
          <a:p>
            <a:pPr>
              <a:defRPr/>
            </a:pPr>
            <a:r>
              <a:rPr lang="en-US" dirty="0" smtClean="0"/>
              <a:t>manipulation of the system.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•  Availability: Assures that systems work promptly and service is not denied to</a:t>
            </a:r>
          </a:p>
          <a:p>
            <a:pPr>
              <a:defRPr/>
            </a:pPr>
            <a:r>
              <a:rPr lang="en-US" dirty="0" smtClean="0"/>
              <a:t>authorized users.</a:t>
            </a: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0809F9-280C-484D-86B2-85B77F512DA4}" type="slidenum">
              <a:rPr lang="en-AU" smtClean="0"/>
              <a:pPr/>
              <a:t>9</a:t>
            </a:fld>
            <a:endParaRPr lang="en-AU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 Although the use of the CIA triad to define security objectives is well established,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some in the security field feel that additional concepts are needed to present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a complete picture. Two of the most commonly mentioned are as follows:</a:t>
            </a:r>
          </a:p>
          <a:p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• Authenticity:  The property of being genuine and being able to be verified and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trusted; confidence in the validity of a transmission, a message, or message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originator. This means verifying that users are who they say they are and that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each input arriving at the system came from a trusted source.</a:t>
            </a:r>
          </a:p>
          <a:p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• Accountability:  The security goal that generates the requirement for actions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of an entity to be traced uniquely to that entity. This supports nonrepudiation,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deterrence, fault isolation, intrusion detection and prevention, and after action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recovery and legal action. Because truly secure systems are not yet an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achievable goal, we must be able to trace a security breach to a responsible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party. Systems must keep records of their activities to permit later forensic</a:t>
            </a: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analysis to trace security breaches or to aid in transaction disputes.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7C9379-AB26-9343-89AB-D9ADBE6A27C2}" type="slidenum">
              <a:rPr lang="en-AU" smtClean="0"/>
              <a:pPr/>
              <a:t>10</a:t>
            </a:fld>
            <a:endParaRPr lang="en-AU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Confidentiality </a:t>
            </a:r>
          </a:p>
          <a:p>
            <a:endParaRPr lang="en-US" sz="1200" b="0" kern="1200" baseline="0" dirty="0" smtClean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Student grade information is an asset whose confidentiality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considered to be highly important by students. In the United States, the release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such information is regulated by the Family Educational Rights and Privacy Act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(FERPA). Grade information should only be available to students, their parents,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and employees that require the information to do their job. Student enrollment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information may have a moderate confidentiality rating. While still covered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FERPA, this information is seen by more people on a daily basis, is less likely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targeted than grade information, and results in less damage if disclosed. Directory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information (such as lists of students, faculty, or departmental lists) may be assigned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 low confidentiality rating or indeed no rating. This information is typically freely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available to the public and published on a school’s Web site.</a:t>
            </a:r>
          </a:p>
          <a:p>
            <a:endParaRPr lang="en-US" sz="1200" kern="1200" baseline="0" dirty="0" smtClean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Integrity </a:t>
            </a:r>
          </a:p>
          <a:p>
            <a:endParaRPr lang="en-US" sz="1200" b="1" kern="1200" baseline="0" dirty="0" smtClean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Several aspects of integrity are illustrated by the example of a hospital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patient’s allergy information stored in a database. The doctor should be able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trust that the information is correct and current. Now suppose that an employee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(e.g., a nurse) who is authorized to view and update this information deliberately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falsifies the data to cause harm to the hospital. The database needs to be restored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to a trusted basis quickly, and it should be possible to trace the error back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person responsible. Patient allergy information is an example of an asset with a high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requirement for integrity. Inaccurate information could result in serious harm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death to a patient and expose the hospital to massive liability.</a:t>
            </a:r>
          </a:p>
          <a:p>
            <a:endParaRPr lang="en-US" sz="1200" kern="1200" baseline="0" dirty="0" smtClean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An example of an asset that may be assigned a moderate level of integrity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requirement is a Web site that offers a forum to registered users to discuss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specific topic. Either a registered user or a hacker could falsify some entries or deface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the Web site. If the forum exists only for the enjoyment of the users, brings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in little or no advertising revenue, and is not used for something important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 as research, then potential damage is not severe. The Web master may experience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some data, financial, and time loss.</a:t>
            </a:r>
          </a:p>
          <a:p>
            <a:endParaRPr lang="en-US" sz="1200" kern="1200" baseline="0" dirty="0" smtClean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An example of a low-integrity requirement is an anonymous online poll.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Web sites, such as news organizations, offer these polls to their users with very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safeguards. However, the inaccuracy and unscientific nature of such polls are well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understood.</a:t>
            </a:r>
          </a:p>
          <a:p>
            <a:endParaRPr lang="en-US" sz="1200" kern="1200" baseline="0" dirty="0" smtClean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Availability </a:t>
            </a:r>
          </a:p>
          <a:p>
            <a:endParaRPr lang="en-US" sz="1200" b="1" kern="1200" baseline="0" dirty="0" smtClean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The more critical a component or service, the higher is the level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availability required. Consider a system that provides authentication services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critical systems, applications, and devices. An interruption of service results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inability for customers to access computing resources and for the staff to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the resources they need to perform critical tasks. The loss of the service translates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into a large financial loss due to lost employee productivity and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customer loss.</a:t>
            </a:r>
          </a:p>
          <a:p>
            <a:endParaRPr lang="en-US" sz="1200" kern="1200" baseline="0" dirty="0" smtClean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An example of an asset that typically would be rated as having a moderate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availability requirement is a public Web site for a university; the Web site provides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information for current and prospective students and donors. Such a site is not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critical component of the university’s information system, but its unavailability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cause some embarrassment.</a:t>
            </a:r>
          </a:p>
          <a:p>
            <a:endParaRPr lang="en-US" sz="1200" kern="1200" baseline="0" dirty="0" smtClean="0">
              <a:solidFill>
                <a:schemeClr val="tx1"/>
              </a:solidFill>
              <a:ea typeface="ＭＳ Ｐゴシック" charset="-128"/>
              <a:cs typeface="ＭＳ Ｐゴシック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An online telephone directory lookup application would be classified as a low availability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requirement. Although the temporary loss of the application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an annoyance, there are other ways to access the information, such as a hardcopy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a typeface="ＭＳ Ｐゴシック" charset="-128"/>
                <a:cs typeface="ＭＳ Ｐゴシック" charset="-128"/>
              </a:rPr>
              <a:t>directory or the operator.</a:t>
            </a:r>
            <a:endParaRPr lang="en-US" sz="1100" dirty="0" smtClean="0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2A78E5-C300-1C46-8431-E7D4FD1CCA69}" type="slidenum">
              <a:rPr lang="en-AU" smtClean="0"/>
              <a:pPr/>
              <a:t>11</a:t>
            </a:fld>
            <a:endParaRPr lang="en-A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6E89803-1ED4-3A4F-BD32-2433A46CC5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DEC22D-616A-8940-96A4-9F7CC246C2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E098C-F631-B640-A1D5-5E0529F0EEC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2FB95B-9CE7-A047-A167-44F68D48CF2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84664691-7625-BB4B-A163-F0128982852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1D359-7C78-AA4C-98BC-861E6D6A275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ABF74-43A9-3646-B0C0-E49ECC19E33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A2FEC-FAE7-B44B-A1E6-25A45D2DB6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E165ED-656A-D844-921A-9EBBD6C35F2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67723-249F-5F47-A024-0ED35B4B90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0F111A01-9689-A34E-8D64-3E8DCDB54F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D2D5B02-4D85-9F4F-AC9E-87D02224100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83" r:id="rId1"/>
    <p:sldLayoutId id="2147486084" r:id="rId2"/>
    <p:sldLayoutId id="2147486085" r:id="rId3"/>
    <p:sldLayoutId id="2147486086" r:id="rId4"/>
    <p:sldLayoutId id="2147486087" r:id="rId5"/>
    <p:sldLayoutId id="2147486088" r:id="rId6"/>
    <p:sldLayoutId id="2147486089" r:id="rId7"/>
    <p:sldLayoutId id="2147486090" r:id="rId8"/>
    <p:sldLayoutId id="2147486091" r:id="rId9"/>
    <p:sldLayoutId id="2147486092" r:id="rId10"/>
    <p:sldLayoutId id="214748609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7"/>
          <p:cNvSpPr/>
          <p:nvPr/>
        </p:nvSpPr>
        <p:spPr>
          <a:xfrm>
            <a:off x="611559" y="2780928"/>
            <a:ext cx="8124815" cy="1251196"/>
          </a:xfrm>
          <a:custGeom>
            <a:avLst/>
            <a:gdLst/>
            <a:ahLst/>
            <a:cxnLst/>
            <a:rect l="l" t="t" r="r" b="b"/>
            <a:pathLst>
              <a:path w="8709025" h="1122045">
                <a:moveTo>
                  <a:pt x="8708673" y="1010589"/>
                </a:moveTo>
                <a:lnTo>
                  <a:pt x="8708673" y="0"/>
                </a:lnTo>
                <a:lnTo>
                  <a:pt x="0" y="0"/>
                </a:lnTo>
                <a:lnTo>
                  <a:pt x="0" y="1010589"/>
                </a:lnTo>
                <a:lnTo>
                  <a:pt x="8750" y="1053645"/>
                </a:lnTo>
                <a:lnTo>
                  <a:pt x="32574" y="1088907"/>
                </a:lnTo>
                <a:lnTo>
                  <a:pt x="67834" y="1112734"/>
                </a:lnTo>
                <a:lnTo>
                  <a:pt x="110891" y="1121486"/>
                </a:lnTo>
                <a:lnTo>
                  <a:pt x="8597776" y="1121486"/>
                </a:lnTo>
                <a:lnTo>
                  <a:pt x="8640832" y="1112734"/>
                </a:lnTo>
                <a:lnTo>
                  <a:pt x="8676094" y="1088907"/>
                </a:lnTo>
                <a:lnTo>
                  <a:pt x="8699921" y="1053645"/>
                </a:lnTo>
                <a:lnTo>
                  <a:pt x="8708673" y="101058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pPr algn="ctr">
              <a:lnSpc>
                <a:spcPct val="150000"/>
              </a:lnSpc>
            </a:pPr>
            <a:r>
              <a:rPr lang="en-US" sz="4000" spc="-135" dirty="0" smtClean="0"/>
              <a:t>Information</a:t>
            </a:r>
            <a:r>
              <a:rPr lang="en-US" sz="4000" spc="55" dirty="0" smtClean="0"/>
              <a:t> </a:t>
            </a:r>
            <a:r>
              <a:rPr lang="en-US" sz="4000" spc="-130" dirty="0"/>
              <a:t>Assurance</a:t>
            </a:r>
            <a:r>
              <a:rPr lang="en-US" sz="4000" spc="55" dirty="0"/>
              <a:t> </a:t>
            </a:r>
            <a:r>
              <a:rPr lang="en-US" sz="4000" spc="-155" dirty="0" smtClean="0"/>
              <a:t>and security</a:t>
            </a:r>
            <a:r>
              <a:rPr lang="en-US" dirty="0">
                <a:latin typeface="Tahoma"/>
                <a:cs typeface="Tahoma"/>
              </a:rPr>
              <a:t/>
            </a:r>
            <a:br>
              <a:rPr lang="en-US" dirty="0">
                <a:latin typeface="Tahoma"/>
                <a:cs typeface="Tahoma"/>
              </a:rPr>
            </a:br>
            <a:endParaRPr lang="ar-EG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858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7772400" cy="72547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C00000"/>
                </a:solidFill>
              </a:rPr>
              <a:t>Possible additional concepts: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35127504"/>
              </p:ext>
            </p:extLst>
          </p:nvPr>
        </p:nvGraphicFramePr>
        <p:xfrm>
          <a:off x="838200" y="1571612"/>
          <a:ext cx="7570788" cy="45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882666" y="6510678"/>
            <a:ext cx="7618424" cy="27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200" dirty="0">
                <a:latin typeface="Tahoma" pitchFamily="34" charset="0"/>
                <a:cs typeface="+mn-cs"/>
              </a:rPr>
              <a:t>Adapted from </a:t>
            </a:r>
            <a:r>
              <a:rPr lang="en-US" sz="1200" dirty="0">
                <a:latin typeface="Times New Roman" pitchFamily="18" charset="0"/>
              </a:rPr>
              <a:t>William </a:t>
            </a:r>
            <a:r>
              <a:rPr lang="en-US" sz="1200" dirty="0" smtClean="0">
                <a:latin typeface="Times New Roman" pitchFamily="18" charset="0"/>
              </a:rPr>
              <a:t>Stalling, </a:t>
            </a:r>
            <a:r>
              <a:rPr lang="en-US" sz="1200" dirty="0">
                <a:latin typeface="Times New Roman" pitchFamily="18" charset="0"/>
              </a:rPr>
              <a:t>Network Security </a:t>
            </a:r>
            <a:r>
              <a:rPr lang="en-US" sz="1200" dirty="0" smtClean="0">
                <a:latin typeface="Times New Roman" pitchFamily="18" charset="0"/>
              </a:rPr>
              <a:t>Essentials, Applications and Standards, Fifth Edition</a:t>
            </a:r>
            <a:endParaRPr lang="en-US" sz="1200" dirty="0">
              <a:latin typeface="Tahoma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7772400" cy="65403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Examples of Security Requirements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14282" y="652466"/>
          <a:ext cx="8763000" cy="6062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 txBox="1">
            <a:spLocks/>
          </p:cNvSpPr>
          <p:nvPr/>
        </p:nvSpPr>
        <p:spPr bwMode="auto">
          <a:xfrm>
            <a:off x="882666" y="6653554"/>
            <a:ext cx="7618424" cy="27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200" dirty="0">
                <a:latin typeface="Tahoma" pitchFamily="34" charset="0"/>
                <a:cs typeface="+mn-cs"/>
              </a:rPr>
              <a:t>Adapted from </a:t>
            </a:r>
            <a:r>
              <a:rPr lang="en-US" sz="1200" dirty="0">
                <a:latin typeface="Times New Roman" pitchFamily="18" charset="0"/>
              </a:rPr>
              <a:t>William </a:t>
            </a:r>
            <a:r>
              <a:rPr lang="en-US" sz="1200" dirty="0" smtClean="0">
                <a:latin typeface="Times New Roman" pitchFamily="18" charset="0"/>
              </a:rPr>
              <a:t>Stalling, </a:t>
            </a:r>
            <a:r>
              <a:rPr lang="en-US" sz="1200" dirty="0">
                <a:latin typeface="Times New Roman" pitchFamily="18" charset="0"/>
              </a:rPr>
              <a:t>Network Security </a:t>
            </a:r>
            <a:r>
              <a:rPr lang="en-US" sz="1200" dirty="0" smtClean="0">
                <a:latin typeface="Times New Roman" pitchFamily="18" charset="0"/>
              </a:rPr>
              <a:t>Essentials, Applications and Standards, Fifth Edition</a:t>
            </a:r>
            <a:endParaRPr lang="en-US" sz="1200" dirty="0">
              <a:latin typeface="Tahoma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information </a:t>
            </a:r>
            <a:r>
              <a:rPr lang="en-US" b="1" dirty="0"/>
              <a:t>assurance</a:t>
            </a:r>
            <a:r>
              <a:rPr lang="en-US" dirty="0"/>
              <a:t> (</a:t>
            </a:r>
            <a:r>
              <a:rPr lang="en-US" b="1" dirty="0"/>
              <a:t>IA</a:t>
            </a:r>
            <a:r>
              <a:rPr lang="en-US" dirty="0" smtClean="0"/>
              <a:t>)</a:t>
            </a:r>
            <a:endParaRPr lang="ar-EG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576" y="1196752"/>
            <a:ext cx="7931224" cy="5661248"/>
          </a:xfrm>
        </p:spPr>
        <p:txBody>
          <a:bodyPr vert="horz">
            <a:noAutofit/>
          </a:bodyPr>
          <a:lstStyle/>
          <a:p>
            <a:pPr marL="0" indent="0" algn="l">
              <a:buNone/>
            </a:pPr>
            <a:r>
              <a:rPr lang="en-US" sz="2800" dirty="0" smtClean="0">
                <a:latin typeface="+mj-lt"/>
              </a:rPr>
              <a:t>is </a:t>
            </a:r>
            <a:r>
              <a:rPr lang="en-US" sz="2800" dirty="0">
                <a:latin typeface="+mj-lt"/>
              </a:rPr>
              <a:t>the practice of assuring information and managing risks related to the use, processing, storage, and </a:t>
            </a:r>
            <a:r>
              <a:rPr lang="en-US" sz="2800" dirty="0" smtClean="0">
                <a:latin typeface="+mj-lt"/>
              </a:rPr>
              <a:t>transmission</a:t>
            </a:r>
            <a:r>
              <a:rPr lang="en-US" sz="2800" dirty="0">
                <a:latin typeface="+mj-lt"/>
              </a:rPr>
              <a:t> of information</a:t>
            </a:r>
            <a:r>
              <a:rPr lang="en-US" sz="2800" dirty="0" smtClean="0">
                <a:latin typeface="+mj-lt"/>
              </a:rPr>
              <a:t>.</a:t>
            </a:r>
          </a:p>
          <a:p>
            <a:pPr algn="l">
              <a:buFont typeface="Wingdings" pitchFamily="2" charset="2"/>
              <a:buChar char="Ø"/>
            </a:pPr>
            <a:r>
              <a:rPr lang="en-US" sz="2800" b="1" dirty="0" smtClean="0"/>
              <a:t> </a:t>
            </a:r>
            <a:r>
              <a:rPr lang="en-US" sz="2800" b="1" dirty="0"/>
              <a:t>Information assurance includes protection of </a:t>
            </a:r>
            <a:r>
              <a:rPr lang="en-US" sz="2800" b="1" dirty="0" smtClean="0"/>
              <a:t>the</a:t>
            </a:r>
          </a:p>
          <a:p>
            <a:pPr marL="110490" marR="951230" indent="0">
              <a:lnSpc>
                <a:spcPct val="104800"/>
              </a:lnSpc>
              <a:spcBef>
                <a:spcPts val="815"/>
              </a:spcBef>
              <a:buNone/>
              <a:tabLst>
                <a:tab pos="1734820" algn="l"/>
              </a:tabLst>
            </a:pPr>
            <a:r>
              <a:rPr lang="en-US" sz="2800" dirty="0"/>
              <a:t> </a:t>
            </a:r>
            <a:r>
              <a:rPr lang="en-US" sz="2800" b="1" spc="-20" dirty="0" smtClean="0">
                <a:solidFill>
                  <a:srgbClr val="E17D19"/>
                </a:solidFill>
                <a:latin typeface="Tahoma"/>
              </a:rPr>
              <a:t>Availability</a:t>
            </a:r>
            <a:r>
              <a:rPr lang="en-US" sz="2800" spc="-20" dirty="0" smtClean="0">
                <a:latin typeface="Tahoma"/>
              </a:rPr>
              <a:t>:  </a:t>
            </a:r>
            <a:r>
              <a:rPr lang="en-US" sz="2800" spc="-65" dirty="0" smtClean="0">
                <a:latin typeface="Tahoma"/>
              </a:rPr>
              <a:t>timely</a:t>
            </a:r>
            <a:r>
              <a:rPr lang="en-US" sz="2800" spc="-65" dirty="0">
                <a:latin typeface="Tahoma"/>
              </a:rPr>
              <a:t>,</a:t>
            </a:r>
            <a:r>
              <a:rPr lang="en-US" sz="2800" spc="55" dirty="0">
                <a:latin typeface="Tahoma"/>
              </a:rPr>
              <a:t> </a:t>
            </a:r>
            <a:r>
              <a:rPr lang="en-US" sz="2800" spc="-60" dirty="0">
                <a:latin typeface="Tahoma"/>
              </a:rPr>
              <a:t>reliable</a:t>
            </a:r>
            <a:r>
              <a:rPr lang="en-US" sz="2800" spc="60" dirty="0">
                <a:latin typeface="Tahoma"/>
              </a:rPr>
              <a:t> </a:t>
            </a:r>
            <a:r>
              <a:rPr lang="en-US" sz="2800" spc="-105" dirty="0">
                <a:latin typeface="Tahoma"/>
              </a:rPr>
              <a:t>access</a:t>
            </a:r>
            <a:r>
              <a:rPr lang="en-US" sz="2800" spc="60" dirty="0">
                <a:latin typeface="Tahoma"/>
              </a:rPr>
              <a:t> </a:t>
            </a:r>
            <a:r>
              <a:rPr lang="en-US" sz="2800" spc="-10" dirty="0">
                <a:latin typeface="Tahoma"/>
              </a:rPr>
              <a:t>to</a:t>
            </a:r>
            <a:r>
              <a:rPr lang="en-US" sz="2800" spc="60" dirty="0">
                <a:latin typeface="Tahoma"/>
              </a:rPr>
              <a:t> </a:t>
            </a:r>
            <a:r>
              <a:rPr lang="en-US" sz="2800" spc="-50" dirty="0">
                <a:latin typeface="Tahoma"/>
              </a:rPr>
              <a:t>data</a:t>
            </a:r>
            <a:r>
              <a:rPr lang="en-US" sz="2800" spc="65" dirty="0">
                <a:latin typeface="Tahoma"/>
              </a:rPr>
              <a:t> </a:t>
            </a:r>
            <a:r>
              <a:rPr lang="en-US" sz="2800" spc="-85" dirty="0">
                <a:latin typeface="Tahoma"/>
              </a:rPr>
              <a:t>and</a:t>
            </a:r>
            <a:r>
              <a:rPr lang="en-US" sz="2800" spc="65" dirty="0">
                <a:latin typeface="Tahoma"/>
              </a:rPr>
              <a:t> </a:t>
            </a:r>
            <a:r>
              <a:rPr lang="en-US" sz="2800" spc="-50" dirty="0">
                <a:latin typeface="Tahoma"/>
              </a:rPr>
              <a:t>information </a:t>
            </a:r>
            <a:r>
              <a:rPr lang="en-US" sz="2800" spc="-720" dirty="0">
                <a:latin typeface="Tahoma"/>
              </a:rPr>
              <a:t> </a:t>
            </a:r>
            <a:r>
              <a:rPr lang="en-US" sz="2800" spc="-95" dirty="0">
                <a:latin typeface="Tahoma"/>
              </a:rPr>
              <a:t>services</a:t>
            </a:r>
            <a:r>
              <a:rPr lang="en-US" sz="2800" spc="50" dirty="0">
                <a:latin typeface="Tahoma"/>
              </a:rPr>
              <a:t> </a:t>
            </a:r>
            <a:r>
              <a:rPr lang="en-US" sz="2800" spc="-75" dirty="0">
                <a:latin typeface="Tahoma"/>
              </a:rPr>
              <a:t>for</a:t>
            </a:r>
            <a:r>
              <a:rPr lang="en-US" sz="2800" spc="60" dirty="0">
                <a:latin typeface="Tahoma"/>
              </a:rPr>
              <a:t> </a:t>
            </a:r>
            <a:r>
              <a:rPr lang="en-US" sz="2800" spc="-65" dirty="0">
                <a:latin typeface="Tahoma"/>
              </a:rPr>
              <a:t>authorized</a:t>
            </a:r>
            <a:r>
              <a:rPr lang="en-US" sz="2800" spc="60" dirty="0">
                <a:latin typeface="Tahoma"/>
              </a:rPr>
              <a:t> </a:t>
            </a:r>
            <a:r>
              <a:rPr lang="en-US" sz="2800" spc="-125" dirty="0" smtClean="0">
                <a:latin typeface="Tahoma"/>
              </a:rPr>
              <a:t>users.</a:t>
            </a:r>
            <a:endParaRPr lang="en-US" sz="2800" dirty="0">
              <a:latin typeface="Tahoma"/>
            </a:endParaRPr>
          </a:p>
          <a:p>
            <a:pPr marL="110490" marR="951230" indent="0">
              <a:lnSpc>
                <a:spcPct val="104800"/>
              </a:lnSpc>
              <a:spcBef>
                <a:spcPts val="815"/>
              </a:spcBef>
              <a:buNone/>
              <a:tabLst>
                <a:tab pos="1734820" algn="l"/>
              </a:tabLst>
            </a:pPr>
            <a:r>
              <a:rPr lang="en-US" sz="2800" b="1" spc="-80" dirty="0" smtClean="0">
                <a:solidFill>
                  <a:srgbClr val="E17D19"/>
                </a:solidFill>
                <a:latin typeface="Tahoma"/>
              </a:rPr>
              <a:t>Integrity</a:t>
            </a:r>
            <a:r>
              <a:rPr lang="en-US" sz="2800" spc="-80" dirty="0" smtClean="0">
                <a:solidFill>
                  <a:srgbClr val="E17D19"/>
                </a:solidFill>
                <a:latin typeface="Tahoma"/>
              </a:rPr>
              <a:t>:  </a:t>
            </a:r>
            <a:r>
              <a:rPr lang="en-US" sz="2800" spc="-50" dirty="0" smtClean="0">
                <a:latin typeface="Tahoma"/>
              </a:rPr>
              <a:t>protection</a:t>
            </a:r>
            <a:r>
              <a:rPr lang="en-US" sz="2800" spc="45" dirty="0" smtClean="0">
                <a:latin typeface="Tahoma"/>
              </a:rPr>
              <a:t> </a:t>
            </a:r>
            <a:r>
              <a:rPr lang="en-US" sz="2800" spc="-60" dirty="0">
                <a:latin typeface="Tahoma"/>
              </a:rPr>
              <a:t>against</a:t>
            </a:r>
            <a:r>
              <a:rPr lang="en-US" sz="2800" spc="55" dirty="0">
                <a:latin typeface="Tahoma"/>
              </a:rPr>
              <a:t> </a:t>
            </a:r>
            <a:r>
              <a:rPr lang="en-US" sz="2800" spc="-65" dirty="0">
                <a:latin typeface="Tahoma"/>
              </a:rPr>
              <a:t>unauthorized</a:t>
            </a:r>
            <a:r>
              <a:rPr lang="en-US" sz="2800" spc="55" dirty="0">
                <a:latin typeface="Tahoma"/>
              </a:rPr>
              <a:t> </a:t>
            </a:r>
            <a:r>
              <a:rPr lang="en-US" sz="2800" spc="-30" dirty="0">
                <a:latin typeface="Tahoma"/>
              </a:rPr>
              <a:t>modification</a:t>
            </a:r>
            <a:r>
              <a:rPr lang="en-US" sz="2800" spc="50" dirty="0">
                <a:latin typeface="Tahoma"/>
              </a:rPr>
              <a:t> </a:t>
            </a:r>
            <a:r>
              <a:rPr lang="en-US" sz="2800" spc="-95" dirty="0">
                <a:latin typeface="Tahoma"/>
              </a:rPr>
              <a:t>or </a:t>
            </a:r>
            <a:r>
              <a:rPr lang="en-US" sz="2800" spc="-720" dirty="0">
                <a:latin typeface="Tahoma"/>
              </a:rPr>
              <a:t> </a:t>
            </a:r>
            <a:r>
              <a:rPr lang="en-US" sz="2800" spc="-50" dirty="0">
                <a:latin typeface="Tahoma"/>
              </a:rPr>
              <a:t>destruction</a:t>
            </a:r>
            <a:r>
              <a:rPr lang="en-US" sz="2800" spc="50" dirty="0">
                <a:latin typeface="Tahoma"/>
              </a:rPr>
              <a:t> </a:t>
            </a:r>
            <a:r>
              <a:rPr lang="en-US" sz="2800" spc="-55" dirty="0">
                <a:latin typeface="Tahoma"/>
              </a:rPr>
              <a:t>of</a:t>
            </a:r>
            <a:r>
              <a:rPr lang="en-US" sz="2800" spc="55" dirty="0">
                <a:latin typeface="Tahoma"/>
              </a:rPr>
              <a:t> </a:t>
            </a:r>
            <a:r>
              <a:rPr lang="en-US" sz="2800" spc="-60" dirty="0" smtClean="0">
                <a:latin typeface="Tahoma"/>
              </a:rPr>
              <a:t>information.</a:t>
            </a:r>
            <a:endParaRPr lang="en-US" sz="2800" dirty="0">
              <a:latin typeface="Tahoma"/>
            </a:endParaRPr>
          </a:p>
          <a:p>
            <a:pPr marL="12066" marR="688340" indent="0">
              <a:lnSpc>
                <a:spcPct val="104800"/>
              </a:lnSpc>
              <a:spcBef>
                <a:spcPts val="335"/>
              </a:spcBef>
              <a:buNone/>
              <a:tabLst>
                <a:tab pos="2068830" algn="l"/>
              </a:tabLst>
            </a:pPr>
            <a:r>
              <a:rPr lang="en-US" sz="2800" b="1" spc="-40" dirty="0" smtClean="0">
                <a:solidFill>
                  <a:srgbClr val="E17D19"/>
                </a:solidFill>
                <a:latin typeface="Tahoma"/>
              </a:rPr>
              <a:t> Confidentiality</a:t>
            </a:r>
            <a:r>
              <a:rPr lang="en-US" sz="2800" spc="-40" dirty="0" smtClean="0">
                <a:solidFill>
                  <a:srgbClr val="E17D19"/>
                </a:solidFill>
                <a:latin typeface="Tahoma"/>
              </a:rPr>
              <a:t>:  </a:t>
            </a:r>
            <a:r>
              <a:rPr lang="en-US" sz="2800" spc="-100" dirty="0" smtClean="0">
                <a:latin typeface="Tahoma"/>
              </a:rPr>
              <a:t>assurance</a:t>
            </a:r>
            <a:r>
              <a:rPr lang="en-US" sz="2800" spc="55" dirty="0" smtClean="0">
                <a:latin typeface="Tahoma"/>
              </a:rPr>
              <a:t> </a:t>
            </a:r>
            <a:r>
              <a:rPr lang="en-US" sz="2800" spc="-10" dirty="0" smtClean="0">
                <a:latin typeface="Tahoma"/>
              </a:rPr>
              <a:t>that</a:t>
            </a:r>
            <a:r>
              <a:rPr lang="en-US" sz="2800" spc="65" dirty="0" smtClean="0">
                <a:latin typeface="Tahoma"/>
              </a:rPr>
              <a:t> </a:t>
            </a:r>
            <a:r>
              <a:rPr lang="en-US" sz="2800" spc="-50" dirty="0" smtClean="0">
                <a:latin typeface="Tahoma"/>
              </a:rPr>
              <a:t>information</a:t>
            </a:r>
            <a:r>
              <a:rPr lang="en-US" sz="2800" spc="65" dirty="0" smtClean="0">
                <a:latin typeface="Tahoma"/>
              </a:rPr>
              <a:t>     </a:t>
            </a:r>
            <a:r>
              <a:rPr lang="en-US" sz="2800" spc="-55" dirty="0" smtClean="0">
                <a:latin typeface="Tahoma"/>
              </a:rPr>
              <a:t>is</a:t>
            </a:r>
            <a:r>
              <a:rPr lang="en-US" sz="2800" spc="60" dirty="0">
                <a:latin typeface="Tahoma"/>
              </a:rPr>
              <a:t> </a:t>
            </a:r>
            <a:r>
              <a:rPr lang="en-US" sz="2800" spc="-35" dirty="0" smtClean="0">
                <a:latin typeface="Tahoma"/>
              </a:rPr>
              <a:t>not</a:t>
            </a:r>
            <a:r>
              <a:rPr lang="en-US" sz="2800" spc="55" dirty="0" smtClean="0">
                <a:latin typeface="Tahoma"/>
              </a:rPr>
              <a:t> </a:t>
            </a:r>
            <a:r>
              <a:rPr lang="en-US" sz="2800" spc="-75" dirty="0" smtClean="0">
                <a:latin typeface="Tahoma"/>
              </a:rPr>
              <a:t>disclosed/ closed</a:t>
            </a:r>
            <a:r>
              <a:rPr lang="en-US" sz="2800" spc="55" dirty="0" smtClean="0">
                <a:latin typeface="Tahoma"/>
              </a:rPr>
              <a:t> </a:t>
            </a:r>
            <a:r>
              <a:rPr lang="en-US" sz="2800" spc="-10" dirty="0" smtClean="0">
                <a:latin typeface="Tahoma"/>
              </a:rPr>
              <a:t>to </a:t>
            </a:r>
            <a:r>
              <a:rPr lang="en-US" sz="2800" spc="-65" dirty="0" smtClean="0">
                <a:latin typeface="Tahoma"/>
              </a:rPr>
              <a:t>unauthorized</a:t>
            </a:r>
            <a:r>
              <a:rPr lang="en-US" sz="2800" spc="55" dirty="0" smtClean="0">
                <a:latin typeface="Tahoma"/>
              </a:rPr>
              <a:t> </a:t>
            </a:r>
            <a:r>
              <a:rPr lang="en-US" sz="2800" spc="-105" dirty="0" smtClean="0">
                <a:latin typeface="Tahoma"/>
              </a:rPr>
              <a:t>persons.</a:t>
            </a:r>
            <a:endParaRPr lang="en-US" sz="2800" dirty="0" smtClean="0">
              <a:latin typeface="Tahoma"/>
            </a:endParaRPr>
          </a:p>
          <a:p>
            <a:pPr marL="12066" marR="560070" indent="0">
              <a:lnSpc>
                <a:spcPct val="104900"/>
              </a:lnSpc>
              <a:spcBef>
                <a:spcPts val="340"/>
              </a:spcBef>
              <a:buNone/>
              <a:tabLst>
                <a:tab pos="2111375" algn="l"/>
              </a:tabLst>
            </a:pPr>
            <a:r>
              <a:rPr lang="en-US" sz="2800" spc="-30" dirty="0" smtClean="0">
                <a:solidFill>
                  <a:srgbClr val="E17D19"/>
                </a:solidFill>
                <a:latin typeface="Tahoma"/>
              </a:rPr>
              <a:t> 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1973676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04664"/>
            <a:ext cx="7772400" cy="5615136"/>
          </a:xfrm>
        </p:spPr>
        <p:txBody>
          <a:bodyPr vert="horz"/>
          <a:lstStyle/>
          <a:p>
            <a:pPr marL="12066" marR="560070" indent="0">
              <a:lnSpc>
                <a:spcPct val="104900"/>
              </a:lnSpc>
              <a:spcBef>
                <a:spcPts val="340"/>
              </a:spcBef>
              <a:buNone/>
              <a:tabLst>
                <a:tab pos="2111375" algn="l"/>
              </a:tabLst>
            </a:pPr>
            <a:r>
              <a:rPr lang="en-US" b="1" spc="-30" dirty="0">
                <a:solidFill>
                  <a:srgbClr val="E17D19"/>
                </a:solidFill>
                <a:latin typeface="Tahoma"/>
              </a:rPr>
              <a:t>Authentication</a:t>
            </a:r>
            <a:r>
              <a:rPr lang="en-US" spc="-30" dirty="0">
                <a:solidFill>
                  <a:srgbClr val="E17D19"/>
                </a:solidFill>
                <a:latin typeface="Tahoma"/>
              </a:rPr>
              <a:t>: </a:t>
            </a:r>
            <a:r>
              <a:rPr lang="en-US" sz="2400" spc="-65" dirty="0">
                <a:latin typeface="Tahoma"/>
              </a:rPr>
              <a:t>security</a:t>
            </a:r>
            <a:r>
              <a:rPr lang="en-US" sz="2400" spc="55" dirty="0">
                <a:latin typeface="Tahoma"/>
              </a:rPr>
              <a:t> </a:t>
            </a:r>
            <a:r>
              <a:rPr lang="en-US" sz="2400" spc="-120" dirty="0">
                <a:latin typeface="Tahoma"/>
              </a:rPr>
              <a:t>measures</a:t>
            </a:r>
            <a:r>
              <a:rPr lang="en-US" sz="2400" spc="55" dirty="0">
                <a:latin typeface="Tahoma"/>
              </a:rPr>
              <a:t> </a:t>
            </a:r>
            <a:r>
              <a:rPr lang="en-US" sz="2400" spc="-10" dirty="0">
                <a:latin typeface="Tahoma"/>
              </a:rPr>
              <a:t>to</a:t>
            </a:r>
            <a:r>
              <a:rPr lang="en-US" sz="2400" spc="60" dirty="0">
                <a:latin typeface="Tahoma"/>
              </a:rPr>
              <a:t> </a:t>
            </a:r>
            <a:r>
              <a:rPr lang="en-US" sz="2400" spc="-65" dirty="0">
                <a:latin typeface="Tahoma"/>
              </a:rPr>
              <a:t>establish</a:t>
            </a:r>
            <a:r>
              <a:rPr lang="en-US" sz="2400" spc="55" dirty="0">
                <a:latin typeface="Tahoma"/>
              </a:rPr>
              <a:t> </a:t>
            </a:r>
            <a:r>
              <a:rPr lang="en-US" sz="2400" spc="-65" dirty="0">
                <a:latin typeface="Tahoma"/>
              </a:rPr>
              <a:t>the</a:t>
            </a:r>
            <a:r>
              <a:rPr lang="en-US" sz="2400" spc="60" dirty="0">
                <a:latin typeface="Tahoma"/>
              </a:rPr>
              <a:t> </a:t>
            </a:r>
            <a:r>
              <a:rPr lang="en-US" sz="2400" spc="-30" dirty="0">
                <a:latin typeface="Tahoma"/>
              </a:rPr>
              <a:t>validity</a:t>
            </a:r>
            <a:r>
              <a:rPr lang="en-US" sz="2400" spc="55" dirty="0">
                <a:latin typeface="Tahoma"/>
              </a:rPr>
              <a:t> </a:t>
            </a:r>
            <a:r>
              <a:rPr lang="en-US" sz="2400" spc="-55" dirty="0">
                <a:latin typeface="Tahoma"/>
              </a:rPr>
              <a:t>of</a:t>
            </a:r>
            <a:r>
              <a:rPr lang="en-US" sz="2400" spc="60" dirty="0">
                <a:latin typeface="Tahoma"/>
              </a:rPr>
              <a:t> </a:t>
            </a:r>
            <a:r>
              <a:rPr lang="en-US" sz="2400" spc="-90" dirty="0">
                <a:latin typeface="Tahoma"/>
              </a:rPr>
              <a:t>a </a:t>
            </a:r>
            <a:r>
              <a:rPr lang="en-US" sz="2400" spc="-715" dirty="0">
                <a:latin typeface="Tahoma"/>
              </a:rPr>
              <a:t> </a:t>
            </a:r>
            <a:r>
              <a:rPr lang="en-US" sz="2400" spc="-65" dirty="0">
                <a:latin typeface="Tahoma"/>
              </a:rPr>
              <a:t>transmission,</a:t>
            </a:r>
            <a:r>
              <a:rPr lang="en-US" sz="2400" spc="50" dirty="0">
                <a:latin typeface="Tahoma"/>
              </a:rPr>
              <a:t> </a:t>
            </a:r>
            <a:r>
              <a:rPr lang="en-US" sz="2400" spc="-125" dirty="0">
                <a:latin typeface="Tahoma"/>
              </a:rPr>
              <a:t>message,</a:t>
            </a:r>
            <a:r>
              <a:rPr lang="en-US" sz="2400" spc="55" dirty="0">
                <a:latin typeface="Tahoma"/>
              </a:rPr>
              <a:t> </a:t>
            </a:r>
            <a:r>
              <a:rPr lang="en-US" sz="2400" spc="-95" dirty="0">
                <a:latin typeface="Tahoma"/>
              </a:rPr>
              <a:t>or</a:t>
            </a:r>
            <a:r>
              <a:rPr lang="en-US" sz="2400" spc="55" dirty="0">
                <a:latin typeface="Tahoma"/>
              </a:rPr>
              <a:t> </a:t>
            </a:r>
            <a:r>
              <a:rPr lang="en-US" sz="2400" spc="-55" dirty="0">
                <a:latin typeface="Tahoma"/>
              </a:rPr>
              <a:t>originator</a:t>
            </a:r>
            <a:r>
              <a:rPr lang="en-US" sz="2400" spc="-55" dirty="0" smtClean="0">
                <a:latin typeface="Tahoma"/>
              </a:rPr>
              <a:t>.</a:t>
            </a:r>
          </a:p>
          <a:p>
            <a:pPr marL="12066" marR="560070" indent="0">
              <a:lnSpc>
                <a:spcPct val="104900"/>
              </a:lnSpc>
              <a:spcBef>
                <a:spcPts val="340"/>
              </a:spcBef>
              <a:buNone/>
              <a:tabLst>
                <a:tab pos="2111375" algn="l"/>
              </a:tabLst>
            </a:pPr>
            <a:endParaRPr lang="en-US" sz="2400" dirty="0">
              <a:latin typeface="Tahoma"/>
            </a:endParaRPr>
          </a:p>
          <a:p>
            <a:pPr marL="12066" marR="5080" indent="0">
              <a:lnSpc>
                <a:spcPct val="104900"/>
              </a:lnSpc>
              <a:spcBef>
                <a:spcPts val="335"/>
              </a:spcBef>
              <a:buNone/>
              <a:tabLst>
                <a:tab pos="2282825" algn="l"/>
              </a:tabLst>
            </a:pPr>
            <a:r>
              <a:rPr lang="en-US" sz="2400" b="1" spc="-55" dirty="0">
                <a:solidFill>
                  <a:srgbClr val="E17D19"/>
                </a:solidFill>
                <a:latin typeface="Tahoma"/>
              </a:rPr>
              <a:t>Non-repudiation</a:t>
            </a:r>
            <a:r>
              <a:rPr lang="en-US" sz="2400" spc="-55" dirty="0">
                <a:solidFill>
                  <a:srgbClr val="E17D19"/>
                </a:solidFill>
                <a:latin typeface="Tahoma"/>
              </a:rPr>
              <a:t>: </a:t>
            </a:r>
            <a:r>
              <a:rPr lang="en-US" sz="2400" spc="-100" dirty="0">
                <a:latin typeface="Tahoma"/>
              </a:rPr>
              <a:t>assurance</a:t>
            </a:r>
            <a:r>
              <a:rPr lang="en-US" sz="2400" spc="50" dirty="0">
                <a:latin typeface="Tahoma"/>
              </a:rPr>
              <a:t> </a:t>
            </a:r>
            <a:r>
              <a:rPr lang="en-US" sz="2400" spc="-10" dirty="0">
                <a:latin typeface="Tahoma"/>
              </a:rPr>
              <a:t>that</a:t>
            </a:r>
            <a:r>
              <a:rPr lang="en-US" sz="2400" spc="55" dirty="0">
                <a:latin typeface="Tahoma"/>
              </a:rPr>
              <a:t> </a:t>
            </a:r>
            <a:r>
              <a:rPr lang="en-US" sz="2400" spc="-65" dirty="0">
                <a:latin typeface="Tahoma"/>
              </a:rPr>
              <a:t>the</a:t>
            </a:r>
            <a:r>
              <a:rPr lang="en-US" sz="2400" spc="55" dirty="0">
                <a:latin typeface="Tahoma"/>
              </a:rPr>
              <a:t> </a:t>
            </a:r>
            <a:r>
              <a:rPr lang="en-US" sz="2400" spc="-114" dirty="0">
                <a:latin typeface="Tahoma"/>
              </a:rPr>
              <a:t>sender</a:t>
            </a:r>
            <a:r>
              <a:rPr lang="en-US" sz="2400" spc="50" dirty="0">
                <a:latin typeface="Tahoma"/>
              </a:rPr>
              <a:t> </a:t>
            </a:r>
            <a:r>
              <a:rPr lang="en-US" sz="2400" spc="-55" dirty="0">
                <a:latin typeface="Tahoma"/>
              </a:rPr>
              <a:t>is</a:t>
            </a:r>
            <a:r>
              <a:rPr lang="en-US" sz="2400" spc="55" dirty="0">
                <a:latin typeface="Tahoma"/>
              </a:rPr>
              <a:t> </a:t>
            </a:r>
            <a:r>
              <a:rPr lang="en-US" sz="2400" spc="-80" dirty="0">
                <a:latin typeface="Tahoma"/>
              </a:rPr>
              <a:t>provided</a:t>
            </a:r>
            <a:r>
              <a:rPr lang="en-US" sz="2400" spc="60" dirty="0">
                <a:latin typeface="Tahoma"/>
              </a:rPr>
              <a:t> </a:t>
            </a:r>
            <a:r>
              <a:rPr lang="en-US" sz="2400" spc="-25" dirty="0">
                <a:latin typeface="Tahoma"/>
              </a:rPr>
              <a:t>with</a:t>
            </a:r>
            <a:r>
              <a:rPr lang="en-US" sz="2400" spc="55" dirty="0">
                <a:latin typeface="Tahoma"/>
              </a:rPr>
              <a:t> </a:t>
            </a:r>
            <a:r>
              <a:rPr lang="en-US" sz="2400" spc="-65" dirty="0">
                <a:latin typeface="Tahoma"/>
              </a:rPr>
              <a:t>proof </a:t>
            </a:r>
            <a:r>
              <a:rPr lang="en-US" sz="2400" spc="-60" dirty="0">
                <a:latin typeface="Tahoma"/>
              </a:rPr>
              <a:t> </a:t>
            </a:r>
            <a:r>
              <a:rPr lang="en-US" sz="2400" spc="-55" dirty="0">
                <a:latin typeface="Tahoma"/>
              </a:rPr>
              <a:t>of</a:t>
            </a:r>
            <a:r>
              <a:rPr lang="en-US" sz="2400" spc="35" dirty="0">
                <a:latin typeface="Tahoma"/>
              </a:rPr>
              <a:t> </a:t>
            </a:r>
            <a:r>
              <a:rPr lang="en-US" sz="2400" spc="-90" dirty="0">
                <a:latin typeface="Tahoma"/>
              </a:rPr>
              <a:t>a</a:t>
            </a:r>
            <a:r>
              <a:rPr lang="en-US" sz="2400" spc="40" dirty="0">
                <a:latin typeface="Tahoma"/>
              </a:rPr>
              <a:t> </a:t>
            </a:r>
            <a:r>
              <a:rPr lang="en-US" sz="2400" spc="-50" dirty="0">
                <a:latin typeface="Tahoma"/>
              </a:rPr>
              <a:t>data</a:t>
            </a:r>
            <a:r>
              <a:rPr lang="en-US" sz="2400" spc="40" dirty="0">
                <a:latin typeface="Tahoma"/>
              </a:rPr>
              <a:t> </a:t>
            </a:r>
            <a:r>
              <a:rPr lang="en-US" sz="2400" spc="-70" dirty="0">
                <a:latin typeface="Tahoma"/>
              </a:rPr>
              <a:t>delivery</a:t>
            </a:r>
            <a:r>
              <a:rPr lang="en-US" sz="2400" spc="40" dirty="0">
                <a:latin typeface="Tahoma"/>
              </a:rPr>
              <a:t> </a:t>
            </a:r>
            <a:r>
              <a:rPr lang="en-US" sz="2400" spc="-85" dirty="0">
                <a:latin typeface="Tahoma"/>
              </a:rPr>
              <a:t>and</a:t>
            </a:r>
            <a:r>
              <a:rPr lang="en-US" sz="2400" spc="35" dirty="0">
                <a:latin typeface="Tahoma"/>
              </a:rPr>
              <a:t> </a:t>
            </a:r>
            <a:r>
              <a:rPr lang="en-US" sz="2400" spc="-50" dirty="0">
                <a:latin typeface="Tahoma"/>
              </a:rPr>
              <a:t>recipient</a:t>
            </a:r>
            <a:r>
              <a:rPr lang="en-US" sz="2400" spc="40" dirty="0">
                <a:latin typeface="Tahoma"/>
              </a:rPr>
              <a:t> </a:t>
            </a:r>
            <a:r>
              <a:rPr lang="en-US" sz="2400" spc="-55" dirty="0">
                <a:latin typeface="Tahoma"/>
              </a:rPr>
              <a:t>is</a:t>
            </a:r>
            <a:r>
              <a:rPr lang="en-US" sz="2400" spc="40" dirty="0">
                <a:latin typeface="Tahoma"/>
              </a:rPr>
              <a:t> </a:t>
            </a:r>
            <a:r>
              <a:rPr lang="en-US" sz="2400" spc="-80" dirty="0">
                <a:latin typeface="Tahoma"/>
              </a:rPr>
              <a:t>provided</a:t>
            </a:r>
            <a:r>
              <a:rPr lang="en-US" sz="2400" spc="40" dirty="0">
                <a:latin typeface="Tahoma"/>
              </a:rPr>
              <a:t> </a:t>
            </a:r>
            <a:r>
              <a:rPr lang="en-US" sz="2400" spc="-25" dirty="0">
                <a:latin typeface="Tahoma"/>
              </a:rPr>
              <a:t>with</a:t>
            </a:r>
            <a:r>
              <a:rPr lang="en-US" sz="2400" spc="35" dirty="0">
                <a:latin typeface="Tahoma"/>
              </a:rPr>
              <a:t> </a:t>
            </a:r>
            <a:r>
              <a:rPr lang="en-US" sz="2400" spc="-65" dirty="0">
                <a:latin typeface="Tahoma"/>
              </a:rPr>
              <a:t>proof </a:t>
            </a:r>
            <a:r>
              <a:rPr lang="en-US" sz="2400" spc="-715" dirty="0">
                <a:latin typeface="Tahoma"/>
              </a:rPr>
              <a:t> </a:t>
            </a:r>
            <a:r>
              <a:rPr lang="en-US" sz="2400" spc="-55" dirty="0">
                <a:latin typeface="Tahoma"/>
              </a:rPr>
              <a:t>of</a:t>
            </a:r>
            <a:r>
              <a:rPr lang="en-US" sz="2400" spc="30" dirty="0">
                <a:latin typeface="Tahoma"/>
              </a:rPr>
              <a:t> </a:t>
            </a:r>
            <a:r>
              <a:rPr lang="en-US" sz="2400" spc="-65" dirty="0">
                <a:latin typeface="Tahoma"/>
              </a:rPr>
              <a:t>the</a:t>
            </a:r>
            <a:r>
              <a:rPr lang="en-US" sz="2400" spc="30" dirty="0">
                <a:latin typeface="Tahoma"/>
              </a:rPr>
              <a:t> </a:t>
            </a:r>
            <a:r>
              <a:rPr lang="en-US" sz="2400" spc="-85" dirty="0">
                <a:latin typeface="Tahoma"/>
              </a:rPr>
              <a:t>sender’s</a:t>
            </a:r>
            <a:r>
              <a:rPr lang="en-US" sz="2400" spc="30" dirty="0">
                <a:latin typeface="Tahoma"/>
              </a:rPr>
              <a:t> </a:t>
            </a:r>
            <a:r>
              <a:rPr lang="en-US" sz="2400" spc="-60" dirty="0">
                <a:latin typeface="Tahoma"/>
              </a:rPr>
              <a:t>identity,</a:t>
            </a:r>
            <a:r>
              <a:rPr lang="en-US" sz="2400" spc="30" dirty="0">
                <a:latin typeface="Tahoma"/>
              </a:rPr>
              <a:t> </a:t>
            </a:r>
            <a:r>
              <a:rPr lang="en-US" sz="2400" spc="-114" dirty="0">
                <a:latin typeface="Tahoma"/>
              </a:rPr>
              <a:t>so</a:t>
            </a:r>
            <a:r>
              <a:rPr lang="en-US" sz="2400" spc="35" dirty="0">
                <a:latin typeface="Tahoma"/>
              </a:rPr>
              <a:t> </a:t>
            </a:r>
            <a:r>
              <a:rPr lang="en-US" sz="2400" spc="-10" dirty="0">
                <a:latin typeface="Tahoma"/>
              </a:rPr>
              <a:t>that</a:t>
            </a:r>
            <a:r>
              <a:rPr lang="en-US" sz="2400" spc="35" dirty="0">
                <a:latin typeface="Tahoma"/>
              </a:rPr>
              <a:t> </a:t>
            </a:r>
            <a:r>
              <a:rPr lang="en-US" sz="2400" spc="-65" dirty="0">
                <a:latin typeface="Tahoma"/>
              </a:rPr>
              <a:t>neither</a:t>
            </a:r>
            <a:r>
              <a:rPr lang="en-US" sz="2400" spc="25" dirty="0">
                <a:latin typeface="Tahoma"/>
              </a:rPr>
              <a:t> </a:t>
            </a:r>
            <a:r>
              <a:rPr lang="en-US" sz="2400" spc="-70" dirty="0">
                <a:latin typeface="Tahoma"/>
              </a:rPr>
              <a:t>can</a:t>
            </a:r>
            <a:r>
              <a:rPr lang="en-US" sz="2400" spc="35" dirty="0">
                <a:latin typeface="Tahoma"/>
              </a:rPr>
              <a:t> </a:t>
            </a:r>
            <a:r>
              <a:rPr lang="en-US" sz="2400" spc="-40" dirty="0">
                <a:latin typeface="Tahoma"/>
              </a:rPr>
              <a:t>later</a:t>
            </a:r>
            <a:r>
              <a:rPr lang="en-US" sz="2400" spc="30" dirty="0">
                <a:latin typeface="Tahoma"/>
              </a:rPr>
              <a:t> </a:t>
            </a:r>
            <a:r>
              <a:rPr lang="en-US" sz="2400" spc="-105" dirty="0">
                <a:latin typeface="Tahoma"/>
              </a:rPr>
              <a:t>deny </a:t>
            </a:r>
            <a:r>
              <a:rPr lang="en-US" sz="2400" spc="-720" dirty="0">
                <a:latin typeface="Tahoma"/>
              </a:rPr>
              <a:t> </a:t>
            </a:r>
            <a:r>
              <a:rPr lang="en-US" sz="2400" spc="-70" dirty="0">
                <a:latin typeface="Tahoma"/>
              </a:rPr>
              <a:t>having</a:t>
            </a:r>
            <a:r>
              <a:rPr lang="en-US" sz="2400" spc="50" dirty="0">
                <a:latin typeface="Tahoma"/>
              </a:rPr>
              <a:t> </a:t>
            </a:r>
            <a:r>
              <a:rPr lang="en-US" sz="2400" spc="-105" dirty="0">
                <a:latin typeface="Tahoma"/>
              </a:rPr>
              <a:t>processed</a:t>
            </a:r>
            <a:r>
              <a:rPr lang="en-US" sz="2400" spc="55" dirty="0">
                <a:latin typeface="Tahoma"/>
              </a:rPr>
              <a:t> </a:t>
            </a:r>
            <a:r>
              <a:rPr lang="en-US" sz="2400" spc="-65" dirty="0">
                <a:latin typeface="Tahoma"/>
              </a:rPr>
              <a:t>the</a:t>
            </a:r>
            <a:r>
              <a:rPr lang="en-US" sz="2400" spc="55" dirty="0">
                <a:latin typeface="Tahoma"/>
              </a:rPr>
              <a:t> </a:t>
            </a:r>
            <a:r>
              <a:rPr lang="en-US" sz="2400" spc="-50" dirty="0">
                <a:latin typeface="Tahoma"/>
              </a:rPr>
              <a:t>data</a:t>
            </a:r>
            <a:r>
              <a:rPr lang="en-US" sz="2400" spc="-50" dirty="0" smtClean="0">
                <a:latin typeface="Tahoma"/>
              </a:rPr>
              <a:t>.</a:t>
            </a:r>
            <a:endParaRPr lang="en-US" sz="2400" dirty="0">
              <a:latin typeface="Tahoma"/>
            </a:endParaRPr>
          </a:p>
          <a:p>
            <a:endParaRPr lang="ar-EG" dirty="0"/>
          </a:p>
          <a:p>
            <a:pPr algn="l"/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41072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the difference between authentication and authorization?</a:t>
            </a:r>
            <a:endParaRPr lang="ar-EG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1268760"/>
            <a:ext cx="7772400" cy="5472608"/>
          </a:xfrm>
        </p:spPr>
        <p:txBody>
          <a:bodyPr vert="horz">
            <a:normAutofit fontScale="92500" lnSpcReduction="20000"/>
          </a:bodyPr>
          <a:lstStyle/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Authentication</a:t>
            </a:r>
            <a:r>
              <a:rPr lang="en-US" dirty="0"/>
              <a:t> confirms that users are who they say they are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 Passwords</a:t>
            </a:r>
            <a:r>
              <a:rPr lang="en-US" b="1" dirty="0"/>
              <a:t>  </a:t>
            </a:r>
            <a:r>
              <a:rPr lang="en-US" dirty="0"/>
              <a:t>Usernames and passwords</a:t>
            </a:r>
            <a:r>
              <a:rPr lang="en-US" b="1" dirty="0"/>
              <a:t> </a:t>
            </a:r>
            <a:r>
              <a:rPr lang="en-US" dirty="0"/>
              <a:t>are the most </a:t>
            </a:r>
            <a:r>
              <a:rPr lang="en-US" dirty="0" smtClean="0"/>
              <a:t>  common</a:t>
            </a:r>
            <a:r>
              <a:rPr lang="en-US" dirty="0"/>
              <a:t> </a:t>
            </a:r>
            <a:r>
              <a:rPr lang="en-US" dirty="0" smtClean="0"/>
              <a:t>authentication factors. </a:t>
            </a:r>
            <a:r>
              <a:rPr lang="en-US" dirty="0"/>
              <a:t>If a user enters the correct data, the system assumes the identity is valid 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Biometrics</a:t>
            </a:r>
            <a:r>
              <a:rPr lang="en-US" b="1" dirty="0"/>
              <a:t>  </a:t>
            </a:r>
            <a:r>
              <a:rPr lang="en-US" dirty="0"/>
              <a:t>A user presents a fingerprint or eye scan to gain access to the system. </a:t>
            </a: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Authorization</a:t>
            </a:r>
            <a:r>
              <a:rPr lang="en-US" dirty="0"/>
              <a:t> gives those users permission to access a resource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/>
              <a:t>Giving someone permission to download a particular file on a server or providing individual users with administrative access to an application are good examples of authorization.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43638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Information security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85000" lnSpcReduction="20000"/>
          </a:bodyPr>
          <a:lstStyle/>
          <a:p>
            <a:r>
              <a:rPr lang="en-US" dirty="0"/>
              <a:t> </a:t>
            </a:r>
            <a:r>
              <a:rPr lang="en-US" sz="3000" dirty="0"/>
              <a:t>is not only about securing information from unauthorized access. </a:t>
            </a:r>
            <a:endParaRPr lang="en-US" sz="3000" dirty="0" smtClean="0"/>
          </a:p>
          <a:p>
            <a:r>
              <a:rPr lang="en-US" sz="3000" dirty="0" smtClean="0"/>
              <a:t>Information </a:t>
            </a:r>
            <a:r>
              <a:rPr lang="en-US" sz="3000" dirty="0"/>
              <a:t>Security is basically the practice of preventing unauthorized access, use, disclosure, disruption, modification, inspection, recording or destruction of information. </a:t>
            </a:r>
            <a:endParaRPr lang="en-US" sz="3000" dirty="0" smtClean="0"/>
          </a:p>
          <a:p>
            <a:r>
              <a:rPr lang="en-US" sz="3000" dirty="0" smtClean="0"/>
              <a:t>Information </a:t>
            </a:r>
            <a:r>
              <a:rPr lang="en-US" sz="3000" dirty="0"/>
              <a:t>can be physical or electronic one. Information can be anything like Your details or we can say your profile on social media, your data in mobile </a:t>
            </a:r>
            <a:r>
              <a:rPr lang="en-US" sz="3000" dirty="0" smtClean="0"/>
              <a:t>phone.</a:t>
            </a:r>
          </a:p>
          <a:p>
            <a:r>
              <a:rPr lang="en-US" sz="3000" dirty="0" smtClean="0"/>
              <a:t> </a:t>
            </a:r>
            <a:r>
              <a:rPr lang="en-US" sz="3000" dirty="0"/>
              <a:t>Thus Information Security spans so many research areas like Cryptography, Mobile Computing, Cyber Forensics, Online Social Media etc</a:t>
            </a:r>
            <a:r>
              <a:rPr lang="en-US" dirty="0"/>
              <a:t>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97188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cs typeface="+mn-cs"/>
              </a:rPr>
              <a:t>The difference between information assurance and information security </a:t>
            </a:r>
            <a:endParaRPr lang="ar-EG" sz="2800" b="1" dirty="0">
              <a:solidFill>
                <a:schemeClr val="tx1"/>
              </a:solidFill>
              <a:cs typeface="+mn-cs"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/>
              <a:t>In short,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information assurance </a:t>
            </a:r>
            <a:r>
              <a:rPr lang="en-US" dirty="0"/>
              <a:t>focuses on gathering </a:t>
            </a:r>
            <a:r>
              <a:rPr lang="en-US" dirty="0" smtClean="0"/>
              <a:t>data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Information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security </a:t>
            </a:r>
            <a:r>
              <a:rPr lang="en-US" dirty="0"/>
              <a:t>is about keeping that data safe.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most organizations, these two jobs are combined into one department or even one worker. You’ll need to understand cyber security, database management and security engineering to succeed in this </a:t>
            </a:r>
            <a:r>
              <a:rPr lang="en-US" dirty="0" smtClean="0"/>
              <a:t>field.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79333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The difference between </a:t>
            </a:r>
            <a:r>
              <a:rPr lang="en-US" spc="-75" dirty="0" smtClean="0">
                <a:solidFill>
                  <a:srgbClr val="E17D19"/>
                </a:solidFill>
                <a:latin typeface="Tahoma"/>
                <a:cs typeface="Tahoma"/>
              </a:rPr>
              <a:t>Noise,</a:t>
            </a:r>
            <a:r>
              <a:rPr lang="en-US" spc="-35" dirty="0">
                <a:solidFill>
                  <a:srgbClr val="E17D19"/>
                </a:solidFill>
                <a:latin typeface="Tahoma"/>
                <a:cs typeface="Tahoma"/>
              </a:rPr>
              <a:t> </a:t>
            </a:r>
            <a:r>
              <a:rPr lang="en-US" spc="-35" dirty="0" smtClean="0">
                <a:solidFill>
                  <a:srgbClr val="E17D19"/>
                </a:solidFill>
                <a:latin typeface="Tahoma"/>
                <a:cs typeface="Tahoma"/>
              </a:rPr>
              <a:t>Data,</a:t>
            </a:r>
            <a:r>
              <a:rPr lang="en-US" spc="-80" dirty="0">
                <a:solidFill>
                  <a:srgbClr val="E17D19"/>
                </a:solidFill>
                <a:latin typeface="Tahoma"/>
                <a:cs typeface="Tahoma"/>
              </a:rPr>
              <a:t> </a:t>
            </a:r>
            <a:r>
              <a:rPr lang="en-US" spc="-80" dirty="0" smtClean="0">
                <a:solidFill>
                  <a:srgbClr val="E17D19"/>
                </a:solidFill>
                <a:latin typeface="Tahoma"/>
                <a:cs typeface="Tahoma"/>
              </a:rPr>
              <a:t>Information,</a:t>
            </a:r>
            <a:r>
              <a:rPr lang="en-US" spc="-80" dirty="0">
                <a:solidFill>
                  <a:srgbClr val="E17D19"/>
                </a:solidFill>
                <a:latin typeface="Tahoma"/>
                <a:cs typeface="Tahoma"/>
              </a:rPr>
              <a:t> Knowledge</a:t>
            </a:r>
            <a:endParaRPr lang="ar-EG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wrap="square" lIns="36000">
            <a:normAutofit fontScale="92500" lnSpcReduction="10000"/>
          </a:bodyPr>
          <a:lstStyle/>
          <a:p>
            <a:pPr marL="811530" marR="1328420" indent="0" algn="l">
              <a:lnSpc>
                <a:spcPts val="3610"/>
              </a:lnSpc>
              <a:spcBef>
                <a:spcPts val="130"/>
              </a:spcBef>
              <a:buNone/>
              <a:tabLst>
                <a:tab pos="1734820" algn="l"/>
              </a:tabLst>
            </a:pPr>
            <a:r>
              <a:rPr lang="en-US" spc="-75" dirty="0" smtClean="0">
                <a:solidFill>
                  <a:srgbClr val="E17D19"/>
                </a:solidFill>
                <a:latin typeface="Tahoma"/>
                <a:cs typeface="Tahoma"/>
              </a:rPr>
              <a:t>Noise:	</a:t>
            </a:r>
            <a:r>
              <a:rPr lang="en-US" spc="-105" dirty="0" smtClean="0">
                <a:latin typeface="Tahoma"/>
                <a:cs typeface="Tahoma"/>
              </a:rPr>
              <a:t>raw</a:t>
            </a:r>
            <a:r>
              <a:rPr lang="en-US" spc="50" dirty="0" smtClean="0">
                <a:latin typeface="Tahoma"/>
                <a:cs typeface="Tahoma"/>
              </a:rPr>
              <a:t> </a:t>
            </a:r>
            <a:r>
              <a:rPr lang="en-US" spc="-45" dirty="0" smtClean="0">
                <a:latin typeface="Tahoma"/>
                <a:cs typeface="Tahoma"/>
              </a:rPr>
              <a:t>facts</a:t>
            </a:r>
            <a:r>
              <a:rPr lang="en-US" spc="55" dirty="0" smtClean="0">
                <a:latin typeface="Tahoma"/>
                <a:cs typeface="Tahoma"/>
              </a:rPr>
              <a:t> </a:t>
            </a:r>
            <a:r>
              <a:rPr lang="en-US" spc="-25" dirty="0" smtClean="0">
                <a:latin typeface="Tahoma"/>
                <a:cs typeface="Tahoma"/>
              </a:rPr>
              <a:t>with</a:t>
            </a:r>
            <a:r>
              <a:rPr lang="en-US" spc="50" dirty="0" smtClean="0">
                <a:latin typeface="Tahoma"/>
                <a:cs typeface="Tahoma"/>
              </a:rPr>
              <a:t> </a:t>
            </a:r>
            <a:r>
              <a:rPr lang="en-US" spc="-90" dirty="0" smtClean="0">
                <a:latin typeface="Tahoma"/>
                <a:cs typeface="Tahoma"/>
              </a:rPr>
              <a:t>an</a:t>
            </a:r>
            <a:r>
              <a:rPr lang="en-US" spc="55" dirty="0" smtClean="0">
                <a:latin typeface="Tahoma"/>
                <a:cs typeface="Tahoma"/>
              </a:rPr>
              <a:t> </a:t>
            </a:r>
            <a:r>
              <a:rPr lang="en-US" spc="-90" dirty="0" smtClean="0">
                <a:latin typeface="Tahoma"/>
                <a:cs typeface="Tahoma"/>
              </a:rPr>
              <a:t>unknown</a:t>
            </a:r>
            <a:r>
              <a:rPr lang="en-US" spc="55" dirty="0" smtClean="0">
                <a:latin typeface="Tahoma"/>
                <a:cs typeface="Tahoma"/>
              </a:rPr>
              <a:t> </a:t>
            </a:r>
            <a:r>
              <a:rPr lang="en-US" spc="-50" dirty="0" smtClean="0">
                <a:latin typeface="Tahoma"/>
                <a:cs typeface="Tahoma"/>
              </a:rPr>
              <a:t>coding</a:t>
            </a:r>
            <a:r>
              <a:rPr lang="en-US" spc="50" dirty="0" smtClean="0">
                <a:latin typeface="Tahoma"/>
                <a:cs typeface="Tahoma"/>
              </a:rPr>
              <a:t> </a:t>
            </a:r>
            <a:r>
              <a:rPr lang="en-US" spc="-90" dirty="0" smtClean="0">
                <a:latin typeface="Tahoma"/>
                <a:cs typeface="Tahoma"/>
              </a:rPr>
              <a:t>system </a:t>
            </a:r>
          </a:p>
          <a:p>
            <a:pPr marL="811530" marR="1328420" indent="0" algn="l">
              <a:lnSpc>
                <a:spcPts val="3610"/>
              </a:lnSpc>
              <a:spcBef>
                <a:spcPts val="130"/>
              </a:spcBef>
              <a:buNone/>
              <a:tabLst>
                <a:tab pos="1734820" algn="l"/>
              </a:tabLst>
            </a:pPr>
            <a:r>
              <a:rPr lang="en-US" spc="-35" dirty="0" smtClean="0">
                <a:solidFill>
                  <a:srgbClr val="E17D19"/>
                </a:solidFill>
                <a:latin typeface="Tahoma"/>
                <a:cs typeface="Tahoma"/>
              </a:rPr>
              <a:t>Data: </a:t>
            </a:r>
            <a:r>
              <a:rPr lang="en-US" spc="-105" dirty="0" smtClean="0">
                <a:latin typeface="Tahoma"/>
                <a:cs typeface="Tahoma"/>
              </a:rPr>
              <a:t>raw</a:t>
            </a:r>
            <a:r>
              <a:rPr lang="en-US" spc="55" dirty="0" smtClean="0">
                <a:latin typeface="Tahoma"/>
                <a:cs typeface="Tahoma"/>
              </a:rPr>
              <a:t> </a:t>
            </a:r>
            <a:r>
              <a:rPr lang="en-US" spc="-45" dirty="0" smtClean="0">
                <a:latin typeface="Tahoma"/>
                <a:cs typeface="Tahoma"/>
              </a:rPr>
              <a:t>facts</a:t>
            </a:r>
            <a:r>
              <a:rPr lang="en-US" spc="55" dirty="0" smtClean="0">
                <a:latin typeface="Tahoma"/>
                <a:cs typeface="Tahoma"/>
              </a:rPr>
              <a:t> </a:t>
            </a:r>
            <a:r>
              <a:rPr lang="en-US" spc="-25" dirty="0" smtClean="0">
                <a:latin typeface="Tahoma"/>
                <a:cs typeface="Tahoma"/>
              </a:rPr>
              <a:t>with</a:t>
            </a:r>
            <a:r>
              <a:rPr lang="en-US" spc="50" dirty="0" smtClean="0">
                <a:latin typeface="Tahoma"/>
                <a:cs typeface="Tahoma"/>
              </a:rPr>
              <a:t> </a:t>
            </a:r>
            <a:r>
              <a:rPr lang="en-US" spc="-90" dirty="0" smtClean="0">
                <a:latin typeface="Tahoma"/>
                <a:cs typeface="Tahoma"/>
              </a:rPr>
              <a:t>a</a:t>
            </a:r>
            <a:r>
              <a:rPr lang="en-US" spc="55" dirty="0" smtClean="0">
                <a:latin typeface="Tahoma"/>
                <a:cs typeface="Tahoma"/>
              </a:rPr>
              <a:t> </a:t>
            </a:r>
            <a:r>
              <a:rPr lang="en-US" spc="-90" dirty="0" smtClean="0">
                <a:latin typeface="Tahoma"/>
                <a:cs typeface="Tahoma"/>
              </a:rPr>
              <a:t>known</a:t>
            </a:r>
            <a:r>
              <a:rPr lang="en-US" spc="50" dirty="0" smtClean="0">
                <a:latin typeface="Tahoma"/>
                <a:cs typeface="Tahoma"/>
              </a:rPr>
              <a:t> </a:t>
            </a:r>
            <a:r>
              <a:rPr lang="en-US" spc="-50" dirty="0" smtClean="0">
                <a:latin typeface="Tahoma"/>
                <a:cs typeface="Tahoma"/>
              </a:rPr>
              <a:t>coding</a:t>
            </a:r>
            <a:r>
              <a:rPr lang="en-US" spc="50" dirty="0" smtClean="0">
                <a:latin typeface="Tahoma"/>
                <a:cs typeface="Tahoma"/>
              </a:rPr>
              <a:t> </a:t>
            </a:r>
            <a:r>
              <a:rPr lang="en-US" spc="-90" dirty="0" smtClean="0">
                <a:latin typeface="Tahoma"/>
                <a:cs typeface="Tahoma"/>
              </a:rPr>
              <a:t>system/ have no value.</a:t>
            </a:r>
            <a:endParaRPr lang="en-US" dirty="0" smtClean="0">
              <a:latin typeface="Tahoma"/>
              <a:cs typeface="Tahoma"/>
            </a:endParaRPr>
          </a:p>
          <a:p>
            <a:pPr marL="0" indent="0">
              <a:spcBef>
                <a:spcPts val="535"/>
              </a:spcBef>
              <a:buNone/>
              <a:tabLst>
                <a:tab pos="1734820" algn="l"/>
              </a:tabLst>
            </a:pPr>
            <a:r>
              <a:rPr lang="en-US" sz="2800" spc="-80" dirty="0" smtClean="0">
                <a:solidFill>
                  <a:srgbClr val="E17D19"/>
                </a:solidFill>
                <a:latin typeface="Tahoma"/>
                <a:cs typeface="Tahoma"/>
              </a:rPr>
              <a:t>         Information :</a:t>
            </a:r>
            <a:r>
              <a:rPr lang="en-US" sz="2800" spc="-105" dirty="0" smtClean="0">
                <a:latin typeface="Tahoma"/>
                <a:cs typeface="Tahoma"/>
              </a:rPr>
              <a:t>processed</a:t>
            </a:r>
            <a:r>
              <a:rPr lang="en-US" sz="2800" spc="25" dirty="0" smtClean="0">
                <a:latin typeface="Tahoma"/>
                <a:cs typeface="Tahoma"/>
              </a:rPr>
              <a:t> </a:t>
            </a:r>
            <a:r>
              <a:rPr lang="en-US" sz="2800" spc="-50" dirty="0" smtClean="0">
                <a:latin typeface="Tahoma"/>
                <a:cs typeface="Tahoma"/>
              </a:rPr>
              <a:t>data/have value.</a:t>
            </a:r>
            <a:endParaRPr lang="en-US" sz="2800" dirty="0" smtClean="0">
              <a:latin typeface="Tahoma"/>
              <a:cs typeface="Tahoma"/>
            </a:endParaRPr>
          </a:p>
          <a:p>
            <a:pPr marL="135890" marR="5080" indent="0">
              <a:lnSpc>
                <a:spcPct val="104900"/>
              </a:lnSpc>
              <a:spcBef>
                <a:spcPts val="655"/>
              </a:spcBef>
              <a:buNone/>
              <a:tabLst>
                <a:tab pos="1734820" algn="l"/>
              </a:tabLst>
            </a:pPr>
            <a:r>
              <a:rPr lang="en-US" sz="2800" spc="-80" dirty="0" smtClean="0">
                <a:solidFill>
                  <a:srgbClr val="E17D19"/>
                </a:solidFill>
                <a:latin typeface="Tahoma"/>
                <a:cs typeface="Tahoma"/>
              </a:rPr>
              <a:t>       Knowledge :</a:t>
            </a:r>
            <a:r>
              <a:rPr lang="en-US" sz="2800" spc="-75" dirty="0" smtClean="0">
                <a:latin typeface="Tahoma"/>
                <a:cs typeface="Tahoma"/>
              </a:rPr>
              <a:t>accepted</a:t>
            </a:r>
            <a:r>
              <a:rPr lang="en-US" sz="2800" spc="55" dirty="0" smtClean="0">
                <a:latin typeface="Tahoma"/>
                <a:cs typeface="Tahoma"/>
              </a:rPr>
              <a:t> </a:t>
            </a:r>
            <a:r>
              <a:rPr lang="en-US" sz="2800" spc="-45" dirty="0">
                <a:latin typeface="Tahoma"/>
                <a:cs typeface="Tahoma"/>
              </a:rPr>
              <a:t>facts,</a:t>
            </a:r>
            <a:r>
              <a:rPr lang="en-US" sz="2800" spc="55" dirty="0">
                <a:latin typeface="Tahoma"/>
                <a:cs typeface="Tahoma"/>
              </a:rPr>
              <a:t> </a:t>
            </a:r>
            <a:r>
              <a:rPr lang="en-US" sz="2800" spc="-60" dirty="0" smtClean="0">
                <a:latin typeface="Tahoma"/>
                <a:cs typeface="Tahoma"/>
              </a:rPr>
              <a:t>principles</a:t>
            </a:r>
            <a:r>
              <a:rPr lang="en-US" sz="2800" spc="60" dirty="0" smtClean="0">
                <a:latin typeface="Tahoma"/>
                <a:cs typeface="Tahoma"/>
              </a:rPr>
              <a:t> </a:t>
            </a:r>
            <a:r>
              <a:rPr lang="en-US" sz="2800" spc="-10" dirty="0" smtClean="0">
                <a:latin typeface="Tahoma"/>
                <a:cs typeface="Tahoma"/>
              </a:rPr>
              <a:t>that</a:t>
            </a:r>
            <a:r>
              <a:rPr lang="en-US" sz="2800" spc="55" dirty="0" smtClean="0">
                <a:latin typeface="Tahoma"/>
                <a:cs typeface="Tahoma"/>
              </a:rPr>
              <a:t> </a:t>
            </a:r>
            <a:r>
              <a:rPr lang="en-US" sz="2800" spc="-130" dirty="0" smtClean="0">
                <a:latin typeface="Tahoma"/>
                <a:cs typeface="Tahoma"/>
              </a:rPr>
              <a:t>are </a:t>
            </a:r>
            <a:r>
              <a:rPr lang="en-US" sz="2800" spc="-715" dirty="0" smtClean="0">
                <a:latin typeface="Tahoma"/>
                <a:cs typeface="Tahoma"/>
              </a:rPr>
              <a:t>             </a:t>
            </a:r>
            <a:r>
              <a:rPr lang="en-US" sz="2800" spc="-80" dirty="0" smtClean="0">
                <a:latin typeface="Tahoma"/>
                <a:cs typeface="Tahoma"/>
              </a:rPr>
              <a:t>useful</a:t>
            </a:r>
            <a:r>
              <a:rPr lang="en-US" sz="2800" spc="55" dirty="0" smtClean="0">
                <a:latin typeface="Tahoma"/>
                <a:cs typeface="Tahoma"/>
              </a:rPr>
              <a:t> </a:t>
            </a:r>
            <a:r>
              <a:rPr lang="en-US" sz="2800" spc="-75" dirty="0" smtClean="0">
                <a:latin typeface="Tahoma"/>
                <a:cs typeface="Tahoma"/>
              </a:rPr>
              <a:t>for</a:t>
            </a:r>
            <a:r>
              <a:rPr lang="en-US" sz="2800" spc="60" dirty="0" smtClean="0">
                <a:latin typeface="Tahoma"/>
                <a:cs typeface="Tahoma"/>
              </a:rPr>
              <a:t> </a:t>
            </a:r>
            <a:r>
              <a:rPr lang="en-US" sz="2800" spc="-45" dirty="0" smtClean="0">
                <a:latin typeface="Tahoma"/>
                <a:cs typeface="Tahoma"/>
              </a:rPr>
              <a:t>specific</a:t>
            </a:r>
            <a:r>
              <a:rPr lang="en-US" sz="2800" spc="55" dirty="0" smtClean="0">
                <a:latin typeface="Tahoma"/>
                <a:cs typeface="Tahoma"/>
              </a:rPr>
              <a:t> </a:t>
            </a:r>
            <a:r>
              <a:rPr lang="en-US" sz="2800" spc="-75" dirty="0" smtClean="0">
                <a:latin typeface="Tahoma"/>
                <a:cs typeface="Tahoma"/>
              </a:rPr>
              <a:t>domains.</a:t>
            </a:r>
          </a:p>
          <a:p>
            <a:pPr marL="135890" marR="5080" indent="0">
              <a:lnSpc>
                <a:spcPct val="104900"/>
              </a:lnSpc>
              <a:spcBef>
                <a:spcPts val="655"/>
              </a:spcBef>
              <a:buNone/>
              <a:tabLst>
                <a:tab pos="1734820" algn="l"/>
              </a:tabLst>
            </a:pPr>
            <a:endParaRPr lang="en-US" sz="2800" spc="325" dirty="0" smtClean="0">
              <a:latin typeface="Tahoma"/>
              <a:cs typeface="Tahoma"/>
            </a:endParaRPr>
          </a:p>
          <a:p>
            <a:pPr marL="593090" marR="5080" indent="-457200">
              <a:lnSpc>
                <a:spcPct val="104900"/>
              </a:lnSpc>
              <a:spcBef>
                <a:spcPts val="655"/>
              </a:spcBef>
              <a:buFont typeface="Wingdings" pitchFamily="2" charset="2"/>
              <a:buChar char="Ø"/>
              <a:tabLst>
                <a:tab pos="1734820" algn="l"/>
              </a:tabLst>
            </a:pPr>
            <a:r>
              <a:rPr lang="en-US" sz="2800" spc="-70" dirty="0" smtClean="0">
                <a:latin typeface="Tahoma"/>
                <a:cs typeface="Tahoma"/>
              </a:rPr>
              <a:t>Knowledge</a:t>
            </a:r>
            <a:r>
              <a:rPr lang="en-US" sz="2800" spc="55" dirty="0" smtClean="0">
                <a:latin typeface="Tahoma"/>
                <a:cs typeface="Tahoma"/>
              </a:rPr>
              <a:t> </a:t>
            </a:r>
            <a:r>
              <a:rPr lang="en-US" sz="2800" spc="-70" dirty="0">
                <a:latin typeface="Tahoma"/>
                <a:cs typeface="Tahoma"/>
              </a:rPr>
              <a:t>can</a:t>
            </a:r>
            <a:r>
              <a:rPr lang="en-US" sz="2800" spc="55" dirty="0">
                <a:latin typeface="Tahoma"/>
                <a:cs typeface="Tahoma"/>
              </a:rPr>
              <a:t> </a:t>
            </a:r>
            <a:r>
              <a:rPr lang="en-US" sz="2800" spc="-95" dirty="0">
                <a:latin typeface="Tahoma"/>
                <a:cs typeface="Tahoma"/>
              </a:rPr>
              <a:t>be</a:t>
            </a:r>
            <a:r>
              <a:rPr lang="en-US" sz="2800" spc="55" dirty="0">
                <a:latin typeface="Tahoma"/>
                <a:cs typeface="Tahoma"/>
              </a:rPr>
              <a:t> </a:t>
            </a:r>
            <a:r>
              <a:rPr lang="en-US" sz="2800" spc="-65" dirty="0">
                <a:latin typeface="Tahoma"/>
                <a:cs typeface="Tahoma"/>
              </a:rPr>
              <a:t>the </a:t>
            </a:r>
            <a:r>
              <a:rPr lang="en-US" sz="2800" spc="-60" dirty="0">
                <a:latin typeface="Tahoma"/>
                <a:cs typeface="Tahoma"/>
              </a:rPr>
              <a:t> </a:t>
            </a:r>
            <a:r>
              <a:rPr lang="en-US" sz="2800" spc="-60" dirty="0">
                <a:solidFill>
                  <a:srgbClr val="FF0000"/>
                </a:solidFill>
                <a:latin typeface="Tahoma"/>
                <a:cs typeface="Tahoma"/>
              </a:rPr>
              <a:t>result</a:t>
            </a:r>
            <a:r>
              <a:rPr lang="en-US" sz="2800" spc="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800" spc="-55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lang="en-US" sz="2800" spc="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800" spc="-95" dirty="0">
                <a:solidFill>
                  <a:srgbClr val="FF0000"/>
                </a:solidFill>
                <a:latin typeface="Tahoma"/>
                <a:cs typeface="Tahoma"/>
              </a:rPr>
              <a:t>inferences</a:t>
            </a:r>
            <a:r>
              <a:rPr lang="en-US" sz="2800" spc="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800" spc="-80" dirty="0" smtClean="0">
                <a:solidFill>
                  <a:srgbClr val="FF0000"/>
                </a:solidFill>
                <a:latin typeface="Tahoma"/>
                <a:cs typeface="Tahoma"/>
              </a:rPr>
              <a:t>produced</a:t>
            </a:r>
            <a:r>
              <a:rPr lang="en-US" sz="2800" spc="65" dirty="0" smtClean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800" spc="-60" dirty="0">
                <a:solidFill>
                  <a:srgbClr val="FF0000"/>
                </a:solidFill>
                <a:latin typeface="Tahoma"/>
                <a:cs typeface="Tahoma"/>
              </a:rPr>
              <a:t>from </a:t>
            </a:r>
            <a:r>
              <a:rPr lang="en-US" sz="28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800" spc="-70" dirty="0">
                <a:solidFill>
                  <a:srgbClr val="FF0000"/>
                </a:solidFill>
                <a:latin typeface="Tahoma"/>
                <a:cs typeface="Tahoma"/>
              </a:rPr>
              <a:t>simple</a:t>
            </a:r>
            <a:r>
              <a:rPr lang="en-US" sz="2800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800" spc="-50" dirty="0">
                <a:solidFill>
                  <a:srgbClr val="FF0000"/>
                </a:solidFill>
                <a:latin typeface="Tahoma"/>
                <a:cs typeface="Tahoma"/>
              </a:rPr>
              <a:t>information</a:t>
            </a:r>
            <a:r>
              <a:rPr lang="en-US" sz="2800" spc="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800" spc="-45" dirty="0">
                <a:solidFill>
                  <a:srgbClr val="FF0000"/>
                </a:solidFill>
                <a:latin typeface="Tahoma"/>
                <a:cs typeface="Tahoma"/>
              </a:rPr>
              <a:t>facts.</a:t>
            </a:r>
            <a:endParaRPr lang="en-US" sz="2800" dirty="0">
              <a:solidFill>
                <a:srgbClr val="FF0000"/>
              </a:solidFill>
              <a:latin typeface="Tahoma"/>
              <a:cs typeface="Tahoma"/>
            </a:endParaRPr>
          </a:p>
          <a:p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12660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71406" y="214290"/>
            <a:ext cx="2157402" cy="58259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rgbClr val="C00000"/>
                </a:solidFill>
              </a:rPr>
              <a:t>CIA Triad</a:t>
            </a:r>
          </a:p>
        </p:txBody>
      </p:sp>
      <p:pic>
        <p:nvPicPr>
          <p:cNvPr id="31747" name="Picture 11" descr="f1.pdf"/>
          <p:cNvPicPr>
            <a:picLocks noChangeAspect="1"/>
          </p:cNvPicPr>
          <p:nvPr/>
        </p:nvPicPr>
        <p:blipFill>
          <a:blip r:embed="rId3"/>
          <a:srcRect t="13635" b="24545"/>
          <a:stretch>
            <a:fillRect/>
          </a:stretch>
        </p:blipFill>
        <p:spPr bwMode="auto">
          <a:xfrm>
            <a:off x="1143000" y="857232"/>
            <a:ext cx="6823075" cy="545941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882666" y="6510678"/>
            <a:ext cx="7618424" cy="27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200" dirty="0">
                <a:latin typeface="Tahoma" pitchFamily="34" charset="0"/>
                <a:cs typeface="+mn-cs"/>
              </a:rPr>
              <a:t>Adapted from </a:t>
            </a:r>
            <a:r>
              <a:rPr lang="en-US" sz="1200" dirty="0">
                <a:latin typeface="Times New Roman" pitchFamily="18" charset="0"/>
              </a:rPr>
              <a:t>William </a:t>
            </a:r>
            <a:r>
              <a:rPr lang="en-US" sz="1200" dirty="0" smtClean="0">
                <a:latin typeface="Times New Roman" pitchFamily="18" charset="0"/>
              </a:rPr>
              <a:t>Stalling, </a:t>
            </a:r>
            <a:r>
              <a:rPr lang="en-US" sz="1200" dirty="0">
                <a:latin typeface="Times New Roman" pitchFamily="18" charset="0"/>
              </a:rPr>
              <a:t>Network Security </a:t>
            </a:r>
            <a:r>
              <a:rPr lang="en-US" sz="1200" dirty="0" smtClean="0">
                <a:latin typeface="Times New Roman" pitchFamily="18" charset="0"/>
              </a:rPr>
              <a:t>Essentials, Applications and Standards, Fifth Edition</a:t>
            </a:r>
            <a:endParaRPr lang="en-US" sz="1200" dirty="0">
              <a:latin typeface="Tahoma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-32" y="131762"/>
            <a:ext cx="7772400" cy="65403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Computer Security Objectives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</p:nvPr>
        </p:nvGraphicFramePr>
        <p:xfrm>
          <a:off x="161956" y="714380"/>
          <a:ext cx="8839200" cy="5929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4"/>
          <p:cNvSpPr txBox="1">
            <a:spLocks/>
          </p:cNvSpPr>
          <p:nvPr/>
        </p:nvSpPr>
        <p:spPr bwMode="auto">
          <a:xfrm>
            <a:off x="882666" y="6582116"/>
            <a:ext cx="7618424" cy="275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US" sz="1200" dirty="0">
                <a:latin typeface="Tahoma" pitchFamily="34" charset="0"/>
                <a:cs typeface="+mn-cs"/>
              </a:rPr>
              <a:t>Adapted from </a:t>
            </a:r>
            <a:r>
              <a:rPr lang="en-US" sz="1200" dirty="0">
                <a:latin typeface="Times New Roman" pitchFamily="18" charset="0"/>
              </a:rPr>
              <a:t>William </a:t>
            </a:r>
            <a:r>
              <a:rPr lang="en-US" sz="1200" dirty="0" smtClean="0">
                <a:latin typeface="Times New Roman" pitchFamily="18" charset="0"/>
              </a:rPr>
              <a:t>Stalling, </a:t>
            </a:r>
            <a:r>
              <a:rPr lang="en-US" sz="1200" dirty="0">
                <a:latin typeface="Times New Roman" pitchFamily="18" charset="0"/>
              </a:rPr>
              <a:t>Network Security </a:t>
            </a:r>
            <a:r>
              <a:rPr lang="en-US" sz="1200" dirty="0" smtClean="0">
                <a:latin typeface="Times New Roman" pitchFamily="18" charset="0"/>
              </a:rPr>
              <a:t>Essentials, Applications and Standards, Fifth Edition</a:t>
            </a:r>
            <a:endParaRPr lang="en-US" sz="1200" dirty="0">
              <a:latin typeface="Tahoma" pitchFamily="34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9846</TotalTime>
  <Words>1652</Words>
  <Application>Microsoft Office PowerPoint</Application>
  <PresentationFormat>On-screen Show (4:3)</PresentationFormat>
  <Paragraphs>194</Paragraphs>
  <Slides>11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Equity</vt:lpstr>
      <vt:lpstr>PowerPoint Presentation</vt:lpstr>
      <vt:lpstr>  information assurance (IA)</vt:lpstr>
      <vt:lpstr>PowerPoint Presentation</vt:lpstr>
      <vt:lpstr>What's the difference between authentication and authorization?</vt:lpstr>
      <vt:lpstr>Information security</vt:lpstr>
      <vt:lpstr>The difference between information assurance and information security </vt:lpstr>
      <vt:lpstr>The difference between Noise, Data, Information, Knowledge</vt:lpstr>
      <vt:lpstr>CIA Triad</vt:lpstr>
      <vt:lpstr>Computer Security Objectives</vt:lpstr>
      <vt:lpstr>Possible additional concepts:</vt:lpstr>
      <vt:lpstr>Examples of Security Requirements</vt:lpstr>
    </vt:vector>
  </TitlesOfParts>
  <Manager/>
  <Company>School of Eng &amp; IT,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</dc:subject>
  <dc:creator>Dr Lawrie Brown</dc:creator>
  <cp:keywords/>
  <dc:description/>
  <cp:lastModifiedBy>AYATAHA</cp:lastModifiedBy>
  <cp:revision>217</cp:revision>
  <cp:lastPrinted>2005-09-02T04:15:44Z</cp:lastPrinted>
  <dcterms:created xsi:type="dcterms:W3CDTF">2013-04-23T22:50:45Z</dcterms:created>
  <dcterms:modified xsi:type="dcterms:W3CDTF">2021-10-20T21:30:44Z</dcterms:modified>
  <cp:category/>
</cp:coreProperties>
</file>