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306" r:id="rId2"/>
    <p:sldId id="307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388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307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86355" autoAdjust="0"/>
  </p:normalViewPr>
  <p:slideViewPr>
    <p:cSldViewPr snapToGrid="0" snapToObjects="1">
      <p:cViewPr varScale="1">
        <p:scale>
          <a:sx n="44" d="100"/>
          <a:sy n="44" d="100"/>
        </p:scale>
        <p:origin x="149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876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11/5/2021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2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3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4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5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6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7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20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5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4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3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58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4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7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7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5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8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52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6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08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37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21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7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99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16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6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03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30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33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31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72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32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3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33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20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72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7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82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5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2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13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09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 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40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7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14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519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70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38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>
                <a:ea typeface="宋体" pitchFamily="2" charset="-122"/>
              </a:rPr>
              <a:t>Wireless Communications and networks – William Stallings</a:t>
            </a: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82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11/5/2021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769225"/>
          </a:xfrm>
        </p:spPr>
        <p:txBody>
          <a:bodyPr/>
          <a:lstStyle/>
          <a:p>
            <a:r>
              <a:rPr lang="en-US" b="1" dirty="0"/>
              <a:t>Chapter </a:t>
            </a:r>
            <a:r>
              <a:rPr lang="ar-EG" b="1" dirty="0"/>
              <a:t>3</a:t>
            </a:r>
            <a:br>
              <a:rPr lang="en-US" b="1" dirty="0"/>
            </a:br>
            <a:r>
              <a:rPr lang="en-US" b="1" dirty="0"/>
              <a:t>Communication Networks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rgbClr val="898989"/>
                </a:solidFill>
                <a:ea typeface="宋体" pitchFamily="2" charset="-122"/>
              </a:rPr>
              <a:t>Dr.Mohammed Abdalla </a:t>
            </a:r>
            <a:r>
              <a:rPr lang="en-US" dirty="0" err="1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898989"/>
                </a:solidFill>
                <a:ea typeface="宋体" pitchFamily="2" charset="-122"/>
              </a:rPr>
              <a:t> </a:t>
            </a: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77117"/>
            <a:ext cx="8229600" cy="51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4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90731"/>
            <a:ext cx="7764905" cy="51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6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36639"/>
            <a:ext cx="8229599" cy="54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3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674557"/>
            <a:ext cx="8372007" cy="51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0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952499"/>
            <a:ext cx="8042223" cy="51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4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54440"/>
            <a:ext cx="8661086" cy="477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8" y="404734"/>
            <a:ext cx="8192125" cy="509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0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57212"/>
            <a:ext cx="76104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6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6138"/>
            <a:ext cx="8057213" cy="50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84615"/>
            <a:ext cx="8229601" cy="5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8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9613"/>
            <a:ext cx="8027233" cy="57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84615"/>
            <a:ext cx="8229601" cy="5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0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983457"/>
            <a:ext cx="808719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11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3" y="539646"/>
            <a:ext cx="8446957" cy="52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8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0" y="724133"/>
            <a:ext cx="8476469" cy="50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47" y="443278"/>
            <a:ext cx="8281753" cy="43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40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50" y="654648"/>
            <a:ext cx="8150121" cy="49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0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6138"/>
            <a:ext cx="73247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14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1962"/>
            <a:ext cx="775741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3437"/>
            <a:ext cx="75723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99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0600"/>
            <a:ext cx="8001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5182"/>
            <a:ext cx="7360171" cy="55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4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30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46137"/>
            <a:ext cx="7472597" cy="52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8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31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51225"/>
            <a:ext cx="8229600" cy="50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56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32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3" y="531344"/>
            <a:ext cx="7457762" cy="52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77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33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9" y="740686"/>
            <a:ext cx="8624888" cy="54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5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76577"/>
            <a:ext cx="7862341" cy="56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4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5" y="523874"/>
            <a:ext cx="8348975" cy="55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4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78" y="531344"/>
            <a:ext cx="8267700" cy="57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4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7" y="654101"/>
            <a:ext cx="8288547" cy="50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22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57250"/>
            <a:ext cx="8229600" cy="49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85" y="749507"/>
            <a:ext cx="7930629" cy="26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7210"/>
            <a:ext cx="8042223" cy="50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20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Questions</a:t>
            </a:r>
            <a:br>
              <a:rPr lang="en-US" dirty="0"/>
            </a:br>
            <a:br>
              <a:rPr lang="en-US" sz="1000" b="1" dirty="0"/>
            </a:br>
            <a:r>
              <a:rPr lang="en-US" sz="23900" b="1" dirty="0"/>
              <a:t>?</a:t>
            </a:r>
            <a:br>
              <a:rPr lang="en-US" dirty="0"/>
            </a:b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01729"/>
            <a:ext cx="8221170" cy="50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09654"/>
            <a:ext cx="8229599" cy="54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4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9716"/>
            <a:ext cx="8240970" cy="58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8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ea typeface="宋体" pitchFamily="2" charset="-122"/>
              </a:rPr>
              <a:t> </a:t>
            </a:r>
            <a:endParaRPr lang="en-US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/>
              <a:t> </a:t>
            </a:r>
            <a:endParaRPr lang="en-US" dirty="0"/>
          </a:p>
          <a:p>
            <a:pPr algn="just"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1433"/>
            <a:ext cx="7809876" cy="60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1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6267</TotalTime>
  <Pages>0</Pages>
  <Words>448</Words>
  <Characters>0</Characters>
  <Application>Microsoft Office PowerPoint</Application>
  <DocSecurity>0</DocSecurity>
  <PresentationFormat>On-screen Show (4:3)</PresentationFormat>
  <Lines>0</Lines>
  <Paragraphs>391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Chapter 3 Communication Networks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Dr.Mohammed A.Youssi</cp:lastModifiedBy>
  <cp:revision>748</cp:revision>
  <cp:lastPrinted>1899-12-30T00:00:00Z</cp:lastPrinted>
  <dcterms:created xsi:type="dcterms:W3CDTF">2010-12-29T02:53:50Z</dcterms:created>
  <dcterms:modified xsi:type="dcterms:W3CDTF">2021-11-05T21:30:04Z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