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43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44.xml" ContentType="application/vnd.openxmlformats-officedocument.presentationml.notesSlide+xml"/>
  <Override PartName="/ppt/theme/themeOverride43.xml" ContentType="application/vnd.openxmlformats-officedocument.themeOverride+xml"/>
  <Override PartName="/ppt/notesSlides/notesSlide45.xml" ContentType="application/vnd.openxmlformats-officedocument.presentationml.notesSlide+xml"/>
  <Override PartName="/ppt/theme/themeOverride4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sldIdLst>
    <p:sldId id="306" r:id="rId2"/>
    <p:sldId id="307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5" r:id="rId40"/>
    <p:sldId id="426" r:id="rId41"/>
    <p:sldId id="427" r:id="rId42"/>
    <p:sldId id="428" r:id="rId43"/>
    <p:sldId id="429" r:id="rId44"/>
    <p:sldId id="430" r:id="rId45"/>
    <p:sldId id="388" r:id="rId4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CAF284-ACAD-49BC-96B1-BDB5165448DA}">
          <p14:sldIdLst>
            <p14:sldId id="306"/>
            <p14:sldId id="307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4" autoAdjust="0"/>
    <p:restoredTop sz="86355" autoAdjust="0"/>
  </p:normalViewPr>
  <p:slideViewPr>
    <p:cSldViewPr snapToGrid="0" snapToObjects="1">
      <p:cViewPr varScale="1">
        <p:scale>
          <a:sx n="64" d="100"/>
          <a:sy n="64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876"/>
    </p:cViewPr>
  </p:outlin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DDFF0B4-6672-4514-92A8-1A6210473BF2}" type="datetimeFigureOut">
              <a:rPr lang="en-US"/>
              <a:pPr/>
              <a:t>11/13/2020</a:t>
            </a:fld>
            <a:endParaRPr lang="en-US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3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93195E1-15ED-499E-9910-983B5CD6D8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12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2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3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4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5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6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7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8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9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0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2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3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4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5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6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7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8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9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0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2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3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18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10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803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11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12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299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13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727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14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660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15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694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16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95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17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286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18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084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19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881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883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20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01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21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978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22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206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23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30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24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61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25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26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410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27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949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28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39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29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271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978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30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967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31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898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32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371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33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684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34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457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35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08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36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945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37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22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38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78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39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021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4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9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40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659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41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902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42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45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43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126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44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18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45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275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5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702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6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280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7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305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8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863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Wireless Communications and networks – William Stallings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9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239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396CAB-8FFD-4E08-93DA-6F182B2BE334}" type="datetime1">
              <a:rPr lang="en-US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409A8-1732-45F7-8EC7-0711EC1F42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B477F5-73EB-4B8C-B45A-EAD833AA1D05}" type="datetime1">
              <a:rPr lang="en-US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0648C-A180-4B09-8B40-520630CADE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598FA0-BDD3-4966-8CDC-03097736F96F}" type="datetime1">
              <a:rPr lang="en-US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E9F86-9332-4A7F-BA9D-187D2BD621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F44D23-2AE7-4BB1-996B-150B4853B6B7}" type="datetime1">
              <a:rPr lang="en-US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8A21E8-9C14-403F-9D7D-499968E092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F3F4BC-8BCE-4C29-AB32-21063FC0926D}" type="datetime1">
              <a:rPr lang="en-US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D98EF-837A-4559-AA60-8FD78D1353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6CAFD9-F0A2-4481-9E9E-5D9348A8FFC3}" type="datetime1">
              <a:rPr lang="en-US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D95AB-D1B9-4899-94BE-F36515001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BAF607-B4A2-40E0-8721-CC037ABA4B7F}" type="datetime1">
              <a:rPr lang="en-US"/>
              <a:pPr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85296-9426-444C-B0D5-8F329894F5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4CAA22-09D2-4DAD-9416-E937C454D1D7}" type="datetime1">
              <a:rPr lang="en-US"/>
              <a:pPr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3C0DA-503D-4055-9C86-741473B9CE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0C32ED-49CF-46C8-B689-DFB3F90EA400}" type="datetime1">
              <a:rPr lang="en-US"/>
              <a:pPr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263A7-A457-4FCE-B0C2-9680AD02E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9E7EDD-1434-404E-A083-44DD53F24E57}" type="datetime1">
              <a:rPr lang="en-US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78AA4-1D31-4945-BC4A-9E3C4F5CE7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FAF48F-9EBC-41EC-9200-22C24F468E03}" type="datetime1">
              <a:rPr lang="en-US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521B0-A68C-42CA-9511-6544859689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CEDFD9DF-527C-4AFD-B5B6-CA0E642F865C}" type="datetime1">
              <a:rPr lang="en-US"/>
              <a:pPr/>
              <a:t>11/13/2020</a:t>
            </a:fld>
            <a:endParaRPr 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EB1EEC8C-8BC2-4B80-9106-E37C224345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1020763" y="1812175"/>
            <a:ext cx="7772400" cy="1769225"/>
          </a:xfrm>
        </p:spPr>
        <p:txBody>
          <a:bodyPr/>
          <a:lstStyle/>
          <a:p>
            <a:r>
              <a:rPr lang="en-US" b="1" dirty="0" smtClean="0"/>
              <a:t>Chapter 5</a:t>
            </a:r>
            <a:br>
              <a:rPr lang="en-US" b="1" dirty="0" smtClean="0"/>
            </a:br>
            <a:r>
              <a:rPr lang="en-US" b="1" dirty="0" smtClean="0"/>
              <a:t>Antennas and Propagation</a:t>
            </a:r>
            <a:endParaRPr lang="en-US" dirty="0"/>
          </a:p>
        </p:txBody>
      </p:sp>
      <p:sp>
        <p:nvSpPr>
          <p:cNvPr id="3075" name="Subtitle 2"/>
          <p:cNvSpPr>
            <a:spLocks noGrp="1"/>
          </p:cNvSpPr>
          <p:nvPr>
            <p:ph type="subTitle" idx="4294967295"/>
          </p:nvPr>
        </p:nvSpPr>
        <p:spPr>
          <a:xfrm>
            <a:off x="1706563" y="3581400"/>
            <a:ext cx="6400800" cy="1752600"/>
          </a:xfrm>
        </p:spPr>
        <p:txBody>
          <a:bodyPr/>
          <a:lstStyle/>
          <a:p>
            <a:pPr marL="0" indent="0" algn="ctr">
              <a:buFont typeface="Arial" pitchFamily="34" charset="0"/>
              <a:buNone/>
            </a:pPr>
            <a:endParaRPr lang="en-US" dirty="0" smtClean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>
                <a:solidFill>
                  <a:srgbClr val="898989"/>
                </a:solidFill>
                <a:ea typeface="宋体" pitchFamily="2" charset="-122"/>
              </a:rPr>
              <a:t>Mohammed </a:t>
            </a:r>
            <a:r>
              <a:rPr lang="en-US" dirty="0" err="1" smtClean="0">
                <a:solidFill>
                  <a:srgbClr val="898989"/>
                </a:solidFill>
                <a:ea typeface="宋体" pitchFamily="2" charset="-122"/>
              </a:rPr>
              <a:t>Abdalla</a:t>
            </a:r>
            <a:r>
              <a:rPr lang="en-US" dirty="0" smtClean="0">
                <a:solidFill>
                  <a:srgbClr val="898989"/>
                </a:solidFill>
                <a:ea typeface="宋体" pitchFamily="2" charset="-122"/>
              </a:rPr>
              <a:t> </a:t>
            </a:r>
            <a:r>
              <a:rPr lang="en-US" dirty="0" err="1" smtClean="0">
                <a:solidFill>
                  <a:srgbClr val="898989"/>
                </a:solidFill>
                <a:ea typeface="宋体" pitchFamily="2" charset="-122"/>
              </a:rPr>
              <a:t>Youssif</a:t>
            </a:r>
            <a:endParaRPr lang="en-US" dirty="0" smtClean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Font typeface="Arial" pitchFamily="34" charset="0"/>
              <a:buNone/>
            </a:pPr>
            <a:endParaRPr lang="en-US" dirty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898989"/>
                </a:solidFill>
                <a:ea typeface="宋体" pitchFamily="2" charset="-122"/>
              </a:rPr>
              <a:t> </a:t>
            </a:r>
            <a:endParaRPr lang="en-US" dirty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Font typeface="Arial" pitchFamily="34" charset="0"/>
              <a:buNone/>
            </a:pPr>
            <a:endParaRPr lang="en-US" dirty="0">
              <a:solidFill>
                <a:srgbClr val="898989"/>
              </a:solidFill>
              <a:ea typeface="宋体" pitchFamily="2" charset="-122"/>
            </a:endParaRPr>
          </a:p>
        </p:txBody>
      </p:sp>
      <p:sp>
        <p:nvSpPr>
          <p:cNvPr id="3076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7C0F67D-7E21-4FA1-945F-DAD09DE0279F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10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55" y="846137"/>
            <a:ext cx="6242545" cy="382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6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11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41" y="846138"/>
            <a:ext cx="6858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4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12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68" y="846138"/>
            <a:ext cx="8408911" cy="402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2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13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46138"/>
            <a:ext cx="72675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14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22" y="846138"/>
            <a:ext cx="79057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15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70236"/>
            <a:ext cx="7832361" cy="41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16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14" y="636691"/>
            <a:ext cx="78200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17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46138"/>
            <a:ext cx="73056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18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52" y="741154"/>
            <a:ext cx="75533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19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695403"/>
            <a:ext cx="71342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1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53" y="496783"/>
            <a:ext cx="8438828" cy="56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20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78" y="538085"/>
            <a:ext cx="7532557" cy="49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21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78" y="538085"/>
            <a:ext cx="7532557" cy="49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8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22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4" y="501364"/>
            <a:ext cx="7166626" cy="539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4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23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38" y="411423"/>
            <a:ext cx="7742420" cy="431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24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18" y="274638"/>
            <a:ext cx="7762719" cy="512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5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25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65" y="228561"/>
            <a:ext cx="8742269" cy="400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4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26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49" y="274638"/>
            <a:ext cx="8379379" cy="377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27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93" y="500218"/>
            <a:ext cx="7629993" cy="428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28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461571"/>
            <a:ext cx="7645452" cy="478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29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471098"/>
            <a:ext cx="7697449" cy="45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3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35" y="681246"/>
            <a:ext cx="8474165" cy="480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30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328612"/>
            <a:ext cx="8503148" cy="502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7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31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98425"/>
            <a:ext cx="7907335" cy="480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1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32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16" y="455403"/>
            <a:ext cx="7956320" cy="419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2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33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13" y="136525"/>
            <a:ext cx="8479612" cy="47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34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03" y="567531"/>
            <a:ext cx="7230412" cy="545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0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35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79" y="274638"/>
            <a:ext cx="8339837" cy="519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3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36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06" y="274638"/>
            <a:ext cx="7985073" cy="551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8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37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86" y="274637"/>
            <a:ext cx="7345727" cy="535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1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38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274638"/>
            <a:ext cx="8405139" cy="530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39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8" y="274638"/>
            <a:ext cx="7969169" cy="483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4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46138"/>
            <a:ext cx="75914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40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77" y="219075"/>
            <a:ext cx="8377891" cy="40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41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77" y="219075"/>
            <a:ext cx="8377891" cy="40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2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42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4877"/>
            <a:ext cx="8229600" cy="524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43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89" y="561325"/>
            <a:ext cx="7292715" cy="452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5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44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91" y="433699"/>
            <a:ext cx="8460745" cy="529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2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Questions</a:t>
            </a:r>
            <a:r>
              <a:rPr lang="en-US" dirty="0"/>
              <a:t/>
            </a:r>
            <a:br>
              <a:rPr lang="en-US" dirty="0"/>
            </a:br>
            <a:r>
              <a:rPr lang="en-US" sz="1000" b="1" dirty="0"/>
              <a:t/>
            </a:r>
            <a:br>
              <a:rPr lang="en-US" sz="1000" b="1" dirty="0"/>
            </a:br>
            <a:r>
              <a:rPr lang="en-US" sz="23900" b="1" dirty="0" smtClean="0"/>
              <a:t>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45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82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5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685409"/>
            <a:ext cx="72771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7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6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46138"/>
            <a:ext cx="8229600" cy="508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7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61" y="589769"/>
            <a:ext cx="77152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8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18" y="902299"/>
            <a:ext cx="8146189" cy="467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3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 smtClean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9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62" y="708598"/>
            <a:ext cx="79819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6310</TotalTime>
  <Pages>0</Pages>
  <Words>484</Words>
  <Characters>0</Characters>
  <Application>Microsoft Office PowerPoint</Application>
  <DocSecurity>0</DocSecurity>
  <PresentationFormat>On-screen Show (4:3)</PresentationFormat>
  <Lines>0</Lines>
  <Paragraphs>441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宋体</vt:lpstr>
      <vt:lpstr>Arial</vt:lpstr>
      <vt:lpstr>Calibri</vt:lpstr>
      <vt:lpstr>Office Theme</vt:lpstr>
      <vt:lpstr>Chapter 5 Antennas and Propagation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       Questions  ?  </vt:lpstr>
    </vt:vector>
  </TitlesOfParts>
  <Manager/>
  <Company>Yahoo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and Evaluation</dc:title>
  <dc:subject/>
  <dc:creator>Lei Tang</dc:creator>
  <cp:keywords/>
  <dc:description/>
  <cp:lastModifiedBy>mohamed mahmoud</cp:lastModifiedBy>
  <cp:revision>766</cp:revision>
  <cp:lastPrinted>1899-12-30T00:00:00Z</cp:lastPrinted>
  <dcterms:created xsi:type="dcterms:W3CDTF">2010-12-29T02:53:50Z</dcterms:created>
  <dcterms:modified xsi:type="dcterms:W3CDTF">2020-11-13T19:24:05Z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