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Enterprise architecture is regarded as one of the key ways to achieving competitive advantage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through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information technology.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 growing demand to reduce costs, increase flexibility, and regulate technology environments. Because of this, there has been an increase in enterprise architecture activity.</a:t>
            </a:r>
            <a:endParaRPr lang="ar-E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Enterprise Architect Job </a:t>
            </a:r>
            <a:r>
              <a:rPr lang="en-US" dirty="0" smtClean="0"/>
              <a:t>Description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47679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 enterprise architect is someone who is responsible for making sure that a company's business strategy uses proper technology systems architecture to achieve its goals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l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l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Enterprise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architects have an enormous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degree of responsibility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need to keep up with the latest trends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technology.</a:t>
            </a:r>
            <a:endParaRPr lang="ar-E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Enterprise Architect </a:t>
            </a:r>
            <a:r>
              <a:rPr lang="en-US" dirty="0" smtClean="0"/>
              <a:t>definition  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52773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Find ways in which to improve our IT department's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so they support our future goals</a:t>
            </a:r>
          </a:p>
          <a:p>
            <a:pPr marL="0" indent="0" algn="l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business architecture models that reflect our strategies and goals</a:t>
            </a:r>
          </a:p>
          <a:p>
            <a:pPr marL="0" indent="0" algn="l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Locate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ways to reduce costs in IT and business leadership</a:t>
            </a:r>
          </a:p>
          <a:p>
            <a:endParaRPr lang="ar-E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Enterprise Architect </a:t>
            </a:r>
            <a:r>
              <a:rPr lang="en-US" dirty="0" smtClean="0"/>
              <a:t>roles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08982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Identify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ways to increase employee knowledge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skills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support future growth</a:t>
            </a:r>
          </a:p>
          <a:p>
            <a:pPr marL="0" indent="0" algn="l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business architecture and systems processing guidance</a:t>
            </a:r>
          </a:p>
          <a:p>
            <a:pPr marL="0" indent="0" algn="l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implement a business vision and multi-year plan</a:t>
            </a:r>
          </a:p>
          <a:p>
            <a:endParaRPr lang="ar-E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Enterprise Architect roles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977267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</TotalTime>
  <Words>174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Enterprise Architect Job Description</vt:lpstr>
      <vt:lpstr>Enterprise Architect definition  </vt:lpstr>
      <vt:lpstr>Enterprise Architect roles</vt:lpstr>
      <vt:lpstr>Enterprise Architect roles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Architect Job Description</dc:title>
  <dc:creator>AYATAHA</dc:creator>
  <cp:lastModifiedBy>AYATAHA</cp:lastModifiedBy>
  <cp:revision>4</cp:revision>
  <dcterms:created xsi:type="dcterms:W3CDTF">2006-08-16T00:00:00Z</dcterms:created>
  <dcterms:modified xsi:type="dcterms:W3CDTF">2021-10-17T08:44:30Z</dcterms:modified>
</cp:coreProperties>
</file>