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AFBA6-6A74-4B62-B069-648B2FDB11ED}" v="232" dt="2021-11-21T16:01:0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vesa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lct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menu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vsystems-eg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wor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iagatestudio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psilone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ffectiv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ol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qamfc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elab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>
                <a:cs typeface="Calibri Light"/>
              </a:rPr>
              <a:t>AI COMPANIES</a:t>
            </a:r>
            <a:endParaRPr lang="en-US" sz="80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E32D5"/>
          </a:solidFill>
          <a:ln w="38100" cap="rnd">
            <a:solidFill>
              <a:srgbClr val="DE32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F7C76AE-726F-4D8C-B59C-E251CC0B2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2" r="4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40699F-12C4-493D-92DA-B46FE5794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8E29-55C5-45F0-B1FD-D00F65AA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BADR: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C04F-DC92-48B7-91BA-40C9ADFC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https://www.elvesapp.com/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Big Data.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173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326F-DD90-42E5-8894-4F95243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DLC: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DB63-1952-44F9-A56F-63090E07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http://www.dlctt.com/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Recommendation systems, NLP, Chatbots.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35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23AE-A381-40AA-92DB-C8F26B7D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. El menus: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9C52-DFA2-43E6-9D27-11380EE6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https://www.elmenus.com/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recommendation systems, NLP.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0090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4F22-69A2-4DBB-B8E3-AA5A0E64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IBM Egypt: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7081-DEA5-4749-81CC-55AA0348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https://www.ibm.com/ae-en/employment/</a:t>
            </a:r>
            <a:endParaRPr lang="en-US" sz="3600" b="1" dirty="0"/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NLP(Watson practice team), ML, DL.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792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B2F2-F3CE-4907-BE08-4C73C4D9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InnoVision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6307-0500-445F-A0DF-E945CBA6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https://www.ivsystems-eg.com/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Robotics, computer vision.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146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498A-D75F-4B23-8025-7AC70DC8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. </a:t>
            </a:r>
            <a:r>
              <a:rPr lang="en-US" dirty="0" err="1">
                <a:ea typeface="+mj-lt"/>
                <a:cs typeface="+mj-lt"/>
              </a:rPr>
              <a:t>Itworx</a:t>
            </a:r>
            <a:r>
              <a:rPr lang="en-US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3FA0-BB45-41E6-A039-476FFDC3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https://www.itworx.com/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Big Data.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8844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C42-9CC4-453C-BBF3-C0236656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Media Gate: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5212-C3A1-4D41-84ED-90EF2D90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ea typeface="+mn-lt"/>
                <a:cs typeface="+mn-lt"/>
                <a:hlinkClick r:id="rId2"/>
              </a:rPr>
              <a:t>https://www.mediagatestudios.com/</a:t>
            </a:r>
            <a:endParaRPr lang="en-US" sz="4000" b="1" dirty="0">
              <a:ea typeface="+mn-lt"/>
              <a:cs typeface="+mn-lt"/>
            </a:endParaRPr>
          </a:p>
          <a:p>
            <a:endParaRPr lang="en-US" sz="4000" b="1" dirty="0"/>
          </a:p>
          <a:p>
            <a:r>
              <a:rPr lang="en-US" sz="4000" b="1" dirty="0">
                <a:ea typeface="+mn-lt"/>
                <a:cs typeface="+mn-lt"/>
              </a:rPr>
              <a:t>- Interested in: AI for game development. 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849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EF05-58BF-42EE-A924-2F7B95EF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1E37-2789-4C8D-BECF-6E3C7D57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EPSILON AI:</a:t>
            </a:r>
          </a:p>
          <a:p>
            <a:pPr marL="0" indent="0">
              <a:buNone/>
            </a:pPr>
            <a:r>
              <a:rPr lang="en-US" sz="3600" b="1" dirty="0">
                <a:latin typeface="Amasis MT Pro Black"/>
                <a:ea typeface="+mn-lt"/>
                <a:cs typeface="+mn-lt"/>
                <a:hlinkClick r:id="rId2"/>
              </a:rPr>
              <a:t>https://epsiloneg.com/</a:t>
            </a:r>
            <a:endParaRPr lang="en-US" sz="3600" b="1">
              <a:latin typeface="Amasis MT Pro Black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latin typeface="Arial"/>
                <a:ea typeface="+mn-lt"/>
                <a:cs typeface="+mn-lt"/>
              </a:rPr>
              <a:t>Interested in: Machine learning, Deep learning, Computer vision, Speech, Social Media analytics, Big data, Embedded Software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EF05-58BF-42EE-A924-2F7B95EF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1E37-2789-4C8D-BECF-6E3C7D57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ABM Egypt:</a:t>
            </a:r>
            <a:endParaRPr lang="en-US" sz="3600" b="1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E-Marketing Services - promote your business online - ABMEGYPT</a:t>
            </a:r>
            <a:endParaRPr lang="en-US" sz="3600" b="1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latin typeface="Arial"/>
                <a:ea typeface="+mn-lt"/>
                <a:cs typeface="+mn-lt"/>
              </a:rPr>
              <a:t>Interested in: </a:t>
            </a:r>
            <a:r>
              <a:rPr lang="en-US" sz="4000" b="1" dirty="0">
                <a:ea typeface="+mn-lt"/>
                <a:cs typeface="+mn-lt"/>
              </a:rPr>
              <a:t>NLP, Social Media analytics, Search Engine optimization</a:t>
            </a:r>
            <a:endParaRPr lang="en-US" sz="32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15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7E5-857E-44F5-AC60-5AE896E4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FB21-1ED2-45DB-B212-EFA25B76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5373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Adam:</a:t>
            </a:r>
          </a:p>
          <a:p>
            <a:pPr marL="0" indent="0">
              <a:buNone/>
            </a:pPr>
            <a:r>
              <a:rPr lang="en-US" sz="7200" b="1" dirty="0">
                <a:ea typeface="+mn-lt"/>
                <a:cs typeface="+mn-lt"/>
              </a:rPr>
              <a:t> adam.ai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7200" dirty="0">
                <a:ea typeface="+mn-lt"/>
                <a:cs typeface="+mn-lt"/>
              </a:rPr>
              <a:t>- Interested in: NLP, machine learning, embedded systems.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A5F1-7672-4E1F-8AEC-2B052DEC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8924-478A-40DA-8421-E995AAB5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Affectiva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:</a:t>
            </a:r>
          </a:p>
          <a:p>
            <a:r>
              <a:rPr lang="en-US" sz="5400" dirty="0">
                <a:ea typeface="+mn-lt"/>
                <a:cs typeface="+mn-lt"/>
                <a:hlinkClick r:id="rId2"/>
              </a:rPr>
              <a:t>https://www.affectiva.com/</a:t>
            </a:r>
            <a:endParaRPr lang="en-US" sz="5400" b="1" dirty="0">
              <a:solidFill>
                <a:srgbClr val="751370"/>
              </a:solidFill>
              <a:ea typeface="+mn-lt"/>
              <a:cs typeface="+mn-lt"/>
            </a:endParaRPr>
          </a:p>
          <a:p>
            <a:r>
              <a:rPr lang="en-US" sz="5400" dirty="0">
                <a:ea typeface="+mn-lt"/>
                <a:cs typeface="+mn-lt"/>
              </a:rPr>
              <a:t>- Interested in: Machine learning, Deep learning, ` Computer vision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EF06-EEB6-4F0B-B46C-C06E9FF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Agolo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21F4-AA89-4A97-893F-406F520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https://www.agolo.com/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NLP, ML, DL.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6153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CEC0-4F37-48C5-A93E-40A9ADFC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Arqamfc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2F53-CA6F-4D10-B529-68CA82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https://www.arqamfc.com/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Analytics 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6219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0019-6277-4D73-A1E8-6C9F6275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Ave labs: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00A7-A1A0-4B74-AA2B-67B75EE7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  <a:hlinkClick r:id="rId2"/>
              </a:rPr>
              <a:t>http://www.avelabs.com/</a:t>
            </a:r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  <a:p>
            <a:r>
              <a:rPr lang="en-US" sz="3600" b="1" dirty="0">
                <a:ea typeface="+mn-lt"/>
                <a:cs typeface="+mn-lt"/>
              </a:rPr>
              <a:t>- Interested in: Deep learning, Machine learning techniques, Computer vision, Image Processing and Signal Processing, Control theory &amp; Artificial Intelligence.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852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D710-4C41-492E-BB31-525DB6B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Avid beam: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44BE-9049-4810-9355-E5A35D3B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Avidbeam.com</a:t>
            </a:r>
          </a:p>
          <a:p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Interested in: Machine learning, OCR, Computer vision, DL.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64497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0"/>
      </a:lt2>
      <a:accent1>
        <a:srgbClr val="DE32D5"/>
      </a:accent1>
      <a:accent2>
        <a:srgbClr val="8D20CC"/>
      </a:accent2>
      <a:accent3>
        <a:srgbClr val="5832DE"/>
      </a:accent3>
      <a:accent4>
        <a:srgbClr val="2547CD"/>
      </a:accent4>
      <a:accent5>
        <a:srgbClr val="329CDE"/>
      </a:accent5>
      <a:accent6>
        <a:srgbClr val="1FC0BB"/>
      </a:accent6>
      <a:hlink>
        <a:srgbClr val="3F79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SketchyVTI</vt:lpstr>
      <vt:lpstr>AI COMPANIES</vt:lpstr>
      <vt:lpstr>PowerPoint Presentation</vt:lpstr>
      <vt:lpstr>PowerPoint Presentation</vt:lpstr>
      <vt:lpstr>PowerPoint Presentation</vt:lpstr>
      <vt:lpstr>PowerPoint Presentation</vt:lpstr>
      <vt:lpstr>Agolo</vt:lpstr>
      <vt:lpstr>Arqamfc</vt:lpstr>
      <vt:lpstr>Ave labs:</vt:lpstr>
      <vt:lpstr>Avid beam:</vt:lpstr>
      <vt:lpstr>BADR:</vt:lpstr>
      <vt:lpstr>DLC:</vt:lpstr>
      <vt:lpstr>. El menus:</vt:lpstr>
      <vt:lpstr>IBM Egypt:</vt:lpstr>
      <vt:lpstr>InnoVision Systems</vt:lpstr>
      <vt:lpstr>. Itworx:</vt:lpstr>
      <vt:lpstr>Media Gate: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/>
  <cp:revision>92</cp:revision>
  <dcterms:created xsi:type="dcterms:W3CDTF">2021-11-21T15:44:17Z</dcterms:created>
  <dcterms:modified xsi:type="dcterms:W3CDTF">2021-11-21T16:01:17Z</dcterms:modified>
</cp:coreProperties>
</file>