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86" r:id="rId3"/>
    <p:sldId id="287" r:id="rId4"/>
    <p:sldId id="274" r:id="rId5"/>
    <p:sldId id="275" r:id="rId6"/>
    <p:sldId id="285" r:id="rId7"/>
    <p:sldId id="277" r:id="rId8"/>
    <p:sldId id="278" r:id="rId9"/>
    <p:sldId id="279" r:id="rId10"/>
    <p:sldId id="280" r:id="rId11"/>
    <p:sldId id="281" r:id="rId12"/>
    <p:sldId id="282" r:id="rId13"/>
    <p:sldId id="265" r:id="rId14"/>
    <p:sldId id="266" r:id="rId15"/>
    <p:sldId id="267" r:id="rId16"/>
    <p:sldId id="268" r:id="rId17"/>
    <p:sldId id="269" r:id="rId18"/>
    <p:sldId id="270" r:id="rId19"/>
    <p:sldId id="271" r:id="rId20"/>
    <p:sldId id="272" r:id="rId21"/>
    <p:sldId id="256" r:id="rId22"/>
    <p:sldId id="257" r:id="rId23"/>
    <p:sldId id="258" r:id="rId24"/>
    <p:sldId id="259" r:id="rId25"/>
    <p:sldId id="260" r:id="rId26"/>
    <p:sldId id="261" r:id="rId27"/>
    <p:sldId id="262" r:id="rId28"/>
    <p:sldId id="263" r:id="rId29"/>
    <p:sldId id="289" r:id="rId30"/>
    <p:sldId id="290" r:id="rId31"/>
    <p:sldId id="291" r:id="rId32"/>
    <p:sldId id="292" r:id="rId33"/>
    <p:sldId id="293" r:id="rId34"/>
    <p:sldId id="288" r:id="rId35"/>
    <p:sldId id="264" r:id="rId36"/>
    <p:sldId id="2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D63CCB-66BA-4613-91F7-8101AA53809E}" type="datetimeFigureOut">
              <a:rPr lang="en-US" smtClean="0"/>
              <a:t>3/20/2014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A0F1B85-C4C3-4C7C-93FE-830E64C25D98}" type="slidenum">
              <a:rPr lang="en-US" smtClean="0"/>
              <a:t>‹#›</a:t>
            </a:fld>
            <a:endParaRPr lang="en-US"/>
          </a:p>
        </p:txBody>
      </p:sp>
    </p:spTree>
    <p:extLst>
      <p:ext uri="{BB962C8B-B14F-4D97-AF65-F5344CB8AC3E}">
        <p14:creationId xmlns:p14="http://schemas.microsoft.com/office/powerpoint/2010/main" val="1570088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D63CCB-66BA-4613-91F7-8101AA53809E}" type="datetimeFigureOut">
              <a:rPr lang="en-US" smtClean="0"/>
              <a:t>3/20/2014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F1B85-C4C3-4C7C-93FE-830E64C25D98}" type="slidenum">
              <a:rPr lang="en-US" smtClean="0"/>
              <a:t>‹#›</a:t>
            </a:fld>
            <a:endParaRPr lang="en-US"/>
          </a:p>
        </p:txBody>
      </p:sp>
    </p:spTree>
    <p:extLst>
      <p:ext uri="{BB962C8B-B14F-4D97-AF65-F5344CB8AC3E}">
        <p14:creationId xmlns:p14="http://schemas.microsoft.com/office/powerpoint/2010/main" val="63870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D63CCB-66BA-4613-91F7-8101AA53809E}" type="datetimeFigureOut">
              <a:rPr lang="en-US" smtClean="0"/>
              <a:t>3/20/2014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F1B85-C4C3-4C7C-93FE-830E64C25D98}" type="slidenum">
              <a:rPr lang="en-US" smtClean="0"/>
              <a:t>‹#›</a:t>
            </a:fld>
            <a:endParaRPr lang="en-US"/>
          </a:p>
        </p:txBody>
      </p:sp>
    </p:spTree>
    <p:extLst>
      <p:ext uri="{BB962C8B-B14F-4D97-AF65-F5344CB8AC3E}">
        <p14:creationId xmlns:p14="http://schemas.microsoft.com/office/powerpoint/2010/main" val="2434580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D63CCB-66BA-4613-91F7-8101AA53809E}" type="datetimeFigureOut">
              <a:rPr lang="en-US" smtClean="0"/>
              <a:t>3/20/2014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F1B85-C4C3-4C7C-93FE-830E64C25D98}" type="slidenum">
              <a:rPr lang="en-US" smtClean="0"/>
              <a:t>‹#›</a:t>
            </a:fld>
            <a:endParaRPr lang="en-US"/>
          </a:p>
        </p:txBody>
      </p:sp>
    </p:spTree>
    <p:extLst>
      <p:ext uri="{BB962C8B-B14F-4D97-AF65-F5344CB8AC3E}">
        <p14:creationId xmlns:p14="http://schemas.microsoft.com/office/powerpoint/2010/main" val="730007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D63CCB-66BA-4613-91F7-8101AA53809E}" type="datetimeFigureOut">
              <a:rPr lang="en-US" smtClean="0"/>
              <a:t>3/20/2014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F1B85-C4C3-4C7C-93FE-830E64C25D98}" type="slidenum">
              <a:rPr lang="en-US" smtClean="0"/>
              <a:t>‹#›</a:t>
            </a:fld>
            <a:endParaRPr lang="en-US"/>
          </a:p>
        </p:txBody>
      </p:sp>
    </p:spTree>
    <p:extLst>
      <p:ext uri="{BB962C8B-B14F-4D97-AF65-F5344CB8AC3E}">
        <p14:creationId xmlns:p14="http://schemas.microsoft.com/office/powerpoint/2010/main" val="2269890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D63CCB-66BA-4613-91F7-8101AA53809E}" type="datetimeFigureOut">
              <a:rPr lang="en-US" smtClean="0"/>
              <a:t>3/20/2014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F1B85-C4C3-4C7C-93FE-830E64C25D98}" type="slidenum">
              <a:rPr lang="en-US" smtClean="0"/>
              <a:t>‹#›</a:t>
            </a:fld>
            <a:endParaRPr lang="en-US"/>
          </a:p>
        </p:txBody>
      </p:sp>
    </p:spTree>
    <p:extLst>
      <p:ext uri="{BB962C8B-B14F-4D97-AF65-F5344CB8AC3E}">
        <p14:creationId xmlns:p14="http://schemas.microsoft.com/office/powerpoint/2010/main" val="3011272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D63CCB-66BA-4613-91F7-8101AA53809E}" type="datetimeFigureOut">
              <a:rPr lang="en-US" smtClean="0"/>
              <a:t>3/20/2014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F1B85-C4C3-4C7C-93FE-830E64C25D98}" type="slidenum">
              <a:rPr lang="en-US" smtClean="0"/>
              <a:t>‹#›</a:t>
            </a:fld>
            <a:endParaRPr lang="en-US"/>
          </a:p>
        </p:txBody>
      </p:sp>
    </p:spTree>
    <p:extLst>
      <p:ext uri="{BB962C8B-B14F-4D97-AF65-F5344CB8AC3E}">
        <p14:creationId xmlns:p14="http://schemas.microsoft.com/office/powerpoint/2010/main" val="4256445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D63CCB-66BA-4613-91F7-8101AA53809E}" type="datetimeFigureOut">
              <a:rPr lang="en-US" smtClean="0"/>
              <a:t>3/20/2014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F1B85-C4C3-4C7C-93FE-830E64C25D98}" type="slidenum">
              <a:rPr lang="en-US" smtClean="0"/>
              <a:t>‹#›</a:t>
            </a:fld>
            <a:endParaRPr lang="en-US"/>
          </a:p>
        </p:txBody>
      </p:sp>
    </p:spTree>
    <p:extLst>
      <p:ext uri="{BB962C8B-B14F-4D97-AF65-F5344CB8AC3E}">
        <p14:creationId xmlns:p14="http://schemas.microsoft.com/office/powerpoint/2010/main" val="1719184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D63CCB-66BA-4613-91F7-8101AA53809E}" type="datetimeFigureOut">
              <a:rPr lang="en-US" smtClean="0"/>
              <a:t>3/20/2014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F1B85-C4C3-4C7C-93FE-830E64C25D98}" type="slidenum">
              <a:rPr lang="en-US" smtClean="0"/>
              <a:t>‹#›</a:t>
            </a:fld>
            <a:endParaRPr lang="en-US"/>
          </a:p>
        </p:txBody>
      </p:sp>
    </p:spTree>
    <p:extLst>
      <p:ext uri="{BB962C8B-B14F-4D97-AF65-F5344CB8AC3E}">
        <p14:creationId xmlns:p14="http://schemas.microsoft.com/office/powerpoint/2010/main" val="1955721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D63CCB-66BA-4613-91F7-8101AA53809E}" type="datetimeFigureOut">
              <a:rPr lang="en-US" smtClean="0"/>
              <a:t>3/20/2014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A0F1B85-C4C3-4C7C-93FE-830E64C25D98}" type="slidenum">
              <a:rPr lang="en-US" smtClean="0"/>
              <a:t>‹#›</a:t>
            </a:fld>
            <a:endParaRPr lang="en-US"/>
          </a:p>
        </p:txBody>
      </p:sp>
    </p:spTree>
    <p:extLst>
      <p:ext uri="{BB962C8B-B14F-4D97-AF65-F5344CB8AC3E}">
        <p14:creationId xmlns:p14="http://schemas.microsoft.com/office/powerpoint/2010/main" val="1685938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D63CCB-66BA-4613-91F7-8101AA53809E}" type="datetimeFigureOut">
              <a:rPr lang="en-US" smtClean="0"/>
              <a:t>3/20/2014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F1B85-C4C3-4C7C-93FE-830E64C25D98}" type="slidenum">
              <a:rPr lang="en-US" smtClean="0"/>
              <a:t>‹#›</a:t>
            </a:fld>
            <a:endParaRPr lang="en-US"/>
          </a:p>
        </p:txBody>
      </p:sp>
    </p:spTree>
    <p:extLst>
      <p:ext uri="{BB962C8B-B14F-4D97-AF65-F5344CB8AC3E}">
        <p14:creationId xmlns:p14="http://schemas.microsoft.com/office/powerpoint/2010/main" val="7862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D63CCB-66BA-4613-91F7-8101AA53809E}" type="datetimeFigureOut">
              <a:rPr lang="en-US" smtClean="0"/>
              <a:t>3/20/2014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F1B85-C4C3-4C7C-93FE-830E64C25D98}" type="slidenum">
              <a:rPr lang="en-US" smtClean="0"/>
              <a:t>‹#›</a:t>
            </a:fld>
            <a:endParaRPr lang="en-US"/>
          </a:p>
        </p:txBody>
      </p:sp>
    </p:spTree>
    <p:extLst>
      <p:ext uri="{BB962C8B-B14F-4D97-AF65-F5344CB8AC3E}">
        <p14:creationId xmlns:p14="http://schemas.microsoft.com/office/powerpoint/2010/main" val="349763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D63CCB-66BA-4613-91F7-8101AA53809E}" type="datetimeFigureOut">
              <a:rPr lang="en-US" smtClean="0"/>
              <a:t>3/20/2014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0F1B85-C4C3-4C7C-93FE-830E64C25D98}" type="slidenum">
              <a:rPr lang="en-US" smtClean="0"/>
              <a:t>‹#›</a:t>
            </a:fld>
            <a:endParaRPr lang="en-US"/>
          </a:p>
        </p:txBody>
      </p:sp>
    </p:spTree>
    <p:extLst>
      <p:ext uri="{BB962C8B-B14F-4D97-AF65-F5344CB8AC3E}">
        <p14:creationId xmlns:p14="http://schemas.microsoft.com/office/powerpoint/2010/main" val="223691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D63CCB-66BA-4613-91F7-8101AA53809E}" type="datetimeFigureOut">
              <a:rPr lang="en-US" smtClean="0"/>
              <a:t>3/20/2014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0F1B85-C4C3-4C7C-93FE-830E64C25D98}" type="slidenum">
              <a:rPr lang="en-US" smtClean="0"/>
              <a:t>‹#›</a:t>
            </a:fld>
            <a:endParaRPr lang="en-US"/>
          </a:p>
        </p:txBody>
      </p:sp>
    </p:spTree>
    <p:extLst>
      <p:ext uri="{BB962C8B-B14F-4D97-AF65-F5344CB8AC3E}">
        <p14:creationId xmlns:p14="http://schemas.microsoft.com/office/powerpoint/2010/main" val="2400657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63CCB-66BA-4613-91F7-8101AA53809E}" type="datetimeFigureOut">
              <a:rPr lang="en-US" smtClean="0"/>
              <a:t>3/20/2014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0F1B85-C4C3-4C7C-93FE-830E64C25D98}" type="slidenum">
              <a:rPr lang="en-US" smtClean="0"/>
              <a:t>‹#›</a:t>
            </a:fld>
            <a:endParaRPr lang="en-US"/>
          </a:p>
        </p:txBody>
      </p:sp>
    </p:spTree>
    <p:extLst>
      <p:ext uri="{BB962C8B-B14F-4D97-AF65-F5344CB8AC3E}">
        <p14:creationId xmlns:p14="http://schemas.microsoft.com/office/powerpoint/2010/main" val="772671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D63CCB-66BA-4613-91F7-8101AA53809E}" type="datetimeFigureOut">
              <a:rPr lang="en-US" smtClean="0"/>
              <a:t>3/20/2014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F1B85-C4C3-4C7C-93FE-830E64C25D98}" type="slidenum">
              <a:rPr lang="en-US" smtClean="0"/>
              <a:t>‹#›</a:t>
            </a:fld>
            <a:endParaRPr lang="en-US"/>
          </a:p>
        </p:txBody>
      </p:sp>
    </p:spTree>
    <p:extLst>
      <p:ext uri="{BB962C8B-B14F-4D97-AF65-F5344CB8AC3E}">
        <p14:creationId xmlns:p14="http://schemas.microsoft.com/office/powerpoint/2010/main" val="3793560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D63CCB-66BA-4613-91F7-8101AA53809E}" type="datetimeFigureOut">
              <a:rPr lang="en-US" smtClean="0"/>
              <a:t>3/20/2014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F1B85-C4C3-4C7C-93FE-830E64C25D98}" type="slidenum">
              <a:rPr lang="en-US" smtClean="0"/>
              <a:t>‹#›</a:t>
            </a:fld>
            <a:endParaRPr lang="en-US"/>
          </a:p>
        </p:txBody>
      </p:sp>
    </p:spTree>
    <p:extLst>
      <p:ext uri="{BB962C8B-B14F-4D97-AF65-F5344CB8AC3E}">
        <p14:creationId xmlns:p14="http://schemas.microsoft.com/office/powerpoint/2010/main" val="232292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D63CCB-66BA-4613-91F7-8101AA53809E}" type="datetimeFigureOut">
              <a:rPr lang="en-US" smtClean="0"/>
              <a:t>3/20/2014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0F1B85-C4C3-4C7C-93FE-830E64C25D98}" type="slidenum">
              <a:rPr lang="en-US" smtClean="0"/>
              <a:t>‹#›</a:t>
            </a:fld>
            <a:endParaRPr lang="en-US"/>
          </a:p>
        </p:txBody>
      </p:sp>
    </p:spTree>
    <p:extLst>
      <p:ext uri="{BB962C8B-B14F-4D97-AF65-F5344CB8AC3E}">
        <p14:creationId xmlns:p14="http://schemas.microsoft.com/office/powerpoint/2010/main" val="2587853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roups.google.com/forum/?fromgroups#!forum/play-framework"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Play_Framework" TargetMode="External"/><Relationship Id="rId2" Type="http://schemas.openxmlformats.org/officeDocument/2006/relationships/hyperlink" Target="https://groups.google.com/forum/#!forum/play-framework" TargetMode="External"/><Relationship Id="rId1" Type="http://schemas.openxmlformats.org/officeDocument/2006/relationships/slideLayout" Target="../slideLayouts/slideLayout2.xml"/><Relationship Id="rId4" Type="http://schemas.openxmlformats.org/officeDocument/2006/relationships/hyperlink" Target="http://stackoverflow.com/questions/15130350/where-can-i-find-good-sources-to-learn-play-framework-and-where-is-the-developer"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playframework.com/documentation/2.2.x/Modules" TargetMode="External"/><Relationship Id="rId2" Type="http://schemas.openxmlformats.org/officeDocument/2006/relationships/hyperlink" Target="http://www.objectify.be/wordpress/?p=464" TargetMode="External"/><Relationship Id="rId1" Type="http://schemas.openxmlformats.org/officeDocument/2006/relationships/slideLayout" Target="../slideLayouts/slideLayout2.xml"/><Relationship Id="rId5" Type="http://schemas.openxmlformats.org/officeDocument/2006/relationships/hyperlink" Target="http://www.oracle.com/technetwork/java/javaee/overview/index.html" TargetMode="External"/><Relationship Id="rId4" Type="http://schemas.openxmlformats.org/officeDocument/2006/relationships/hyperlink" Target="http://www.playframework.com/documentation/2.2.x/Hom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layframework.com/documentation/2.2.x/Modul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p:cNvPicPr>
          <p:nvPr/>
        </p:nvPicPr>
        <p:blipFill>
          <a:blip r:embed="rId2">
            <a:extLst>
              <a:ext uri="{28A0092B-C50C-407E-A947-70E740481C1C}">
                <a14:useLocalDpi xmlns:a14="http://schemas.microsoft.com/office/drawing/2010/main" val="0"/>
              </a:ext>
            </a:extLst>
          </a:blip>
          <a:stretch>
            <a:fillRect/>
          </a:stretch>
        </p:blipFill>
        <p:spPr>
          <a:xfrm>
            <a:off x="1" y="0"/>
            <a:ext cx="12252960" cy="6949440"/>
          </a:xfrm>
          <a:prstGeom prst="rect">
            <a:avLst/>
          </a:prstGeom>
        </p:spPr>
      </p:pic>
    </p:spTree>
    <p:extLst>
      <p:ext uri="{BB962C8B-B14F-4D97-AF65-F5344CB8AC3E}">
        <p14:creationId xmlns:p14="http://schemas.microsoft.com/office/powerpoint/2010/main" val="2287536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Examples!</a:t>
            </a:r>
            <a:endParaRPr lang="en-US" dirty="0"/>
          </a:p>
        </p:txBody>
      </p:sp>
      <p:sp>
        <p:nvSpPr>
          <p:cNvPr id="3" name="Content Placeholder 2"/>
          <p:cNvSpPr>
            <a:spLocks noGrp="1"/>
          </p:cNvSpPr>
          <p:nvPr>
            <p:ph idx="1"/>
          </p:nvPr>
        </p:nvSpPr>
        <p:spPr/>
        <p:txBody>
          <a:bodyPr/>
          <a:lstStyle/>
          <a:p>
            <a:r>
              <a:rPr lang="en-US" dirty="0" smtClean="0"/>
              <a:t>Some good plugins and modules include:</a:t>
            </a:r>
          </a:p>
        </p:txBody>
      </p:sp>
    </p:spTree>
    <p:extLst>
      <p:ext uri="{BB962C8B-B14F-4D97-AF65-F5344CB8AC3E}">
        <p14:creationId xmlns:p14="http://schemas.microsoft.com/office/powerpoint/2010/main" val="874565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Examples!</a:t>
            </a:r>
            <a:endParaRPr lang="en-US" dirty="0"/>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465" y="1318312"/>
            <a:ext cx="5801535" cy="2172003"/>
          </a:xfr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3633" y="1318312"/>
            <a:ext cx="5982535" cy="2048161"/>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465" y="3027868"/>
            <a:ext cx="5906324" cy="2038635"/>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5001" y="3213631"/>
            <a:ext cx="6134956" cy="1667108"/>
          </a:xfrm>
          <a:prstGeom prst="rect">
            <a:avLst/>
          </a:prstGeom>
        </p:spPr>
      </p:pic>
    </p:spTree>
    <p:extLst>
      <p:ext uri="{BB962C8B-B14F-4D97-AF65-F5344CB8AC3E}">
        <p14:creationId xmlns:p14="http://schemas.microsoft.com/office/powerpoint/2010/main" val="1673273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Examples!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9" y="1890891"/>
            <a:ext cx="6525536" cy="212437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761" y="1890891"/>
            <a:ext cx="6220693" cy="190526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0888" y="3796157"/>
            <a:ext cx="6230219" cy="2181529"/>
          </a:xfrm>
          <a:prstGeom prst="rect">
            <a:avLst/>
          </a:prstGeom>
        </p:spPr>
      </p:pic>
    </p:spTree>
    <p:extLst>
      <p:ext uri="{BB962C8B-B14F-4D97-AF65-F5344CB8AC3E}">
        <p14:creationId xmlns:p14="http://schemas.microsoft.com/office/powerpoint/2010/main" val="3146215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96640" y="724975"/>
            <a:ext cx="8574622" cy="2616199"/>
          </a:xfrm>
        </p:spPr>
        <p:txBody>
          <a:bodyPr>
            <a:normAutofit/>
          </a:bodyPr>
          <a:lstStyle/>
          <a:p>
            <a:r>
              <a:rPr lang="en-US" sz="7200" dirty="0" smtClean="0">
                <a:solidFill>
                  <a:srgbClr val="FF0000"/>
                </a:solidFill>
              </a:rPr>
              <a:t>Repo. &amp; issues</a:t>
            </a:r>
            <a:endParaRPr lang="en-US" sz="7200" dirty="0">
              <a:solidFill>
                <a:srgbClr val="FF0000"/>
              </a:solidFill>
            </a:endParaRPr>
          </a:p>
        </p:txBody>
      </p:sp>
      <p:sp>
        <p:nvSpPr>
          <p:cNvPr id="4" name="Title 1"/>
          <p:cNvSpPr txBox="1">
            <a:spLocks/>
          </p:cNvSpPr>
          <p:nvPr/>
        </p:nvSpPr>
        <p:spPr>
          <a:xfrm>
            <a:off x="1887547" y="4220571"/>
            <a:ext cx="10018713" cy="1752599"/>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smtClean="0">
                <a:solidFill>
                  <a:srgbClr val="002060"/>
                </a:solidFill>
              </a:rPr>
              <a:t>…</a:t>
            </a:r>
          </a:p>
        </p:txBody>
      </p:sp>
    </p:spTree>
    <p:extLst>
      <p:ext uri="{BB962C8B-B14F-4D97-AF65-F5344CB8AC3E}">
        <p14:creationId xmlns:p14="http://schemas.microsoft.com/office/powerpoint/2010/main" val="210348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864" y="268942"/>
            <a:ext cx="10018713" cy="878540"/>
          </a:xfrm>
        </p:spPr>
        <p:txBody>
          <a:bodyPr/>
          <a:lstStyle/>
          <a:p>
            <a:r>
              <a:rPr lang="en-US" dirty="0" smtClean="0"/>
              <a:t>Repo.</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87706" y="1130033"/>
            <a:ext cx="8888506" cy="4997345"/>
          </a:xfrm>
        </p:spPr>
      </p:pic>
    </p:spTree>
    <p:extLst>
      <p:ext uri="{BB962C8B-B14F-4D97-AF65-F5344CB8AC3E}">
        <p14:creationId xmlns:p14="http://schemas.microsoft.com/office/powerpoint/2010/main" val="2794093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updated</a:t>
            </a:r>
            <a:endParaRPr lang="en-US" dirty="0"/>
          </a:p>
        </p:txBody>
      </p:sp>
      <p:sp>
        <p:nvSpPr>
          <p:cNvPr id="3" name="Content Placeholder 2"/>
          <p:cNvSpPr>
            <a:spLocks noGrp="1"/>
          </p:cNvSpPr>
          <p:nvPr>
            <p:ph idx="1"/>
          </p:nvPr>
        </p:nvSpPr>
        <p:spPr/>
        <p:txBody>
          <a:bodyPr/>
          <a:lstStyle/>
          <a:p>
            <a:r>
              <a:rPr lang="en-US" dirty="0" smtClean="0"/>
              <a:t>Last checked this morning 10:00 AM</a:t>
            </a:r>
          </a:p>
          <a:p>
            <a:r>
              <a:rPr lang="en-US" dirty="0" smtClean="0"/>
              <a:t>Last updated then was “today at 6:04:24”</a:t>
            </a:r>
          </a:p>
          <a:p>
            <a:r>
              <a:rPr lang="en-US" dirty="0" err="1" smtClean="0"/>
              <a:t>Msh</a:t>
            </a:r>
            <a:r>
              <a:rPr lang="en-US" dirty="0"/>
              <a:t> </a:t>
            </a:r>
            <a:r>
              <a:rPr lang="en-US" dirty="0" smtClean="0"/>
              <a:t>msadda2een taba3an…</a:t>
            </a:r>
            <a:endParaRPr lang="en-US" dirty="0"/>
          </a:p>
        </p:txBody>
      </p:sp>
    </p:spTree>
    <p:extLst>
      <p:ext uri="{BB962C8B-B14F-4D97-AF65-F5344CB8AC3E}">
        <p14:creationId xmlns:p14="http://schemas.microsoft.com/office/powerpoint/2010/main" val="150732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860611"/>
            <a:ext cx="10018713" cy="887507"/>
          </a:xfrm>
        </p:spPr>
        <p:txBody>
          <a:bodyPr/>
          <a:lstStyle/>
          <a:p>
            <a:r>
              <a:rPr lang="en-US" dirty="0" err="1" smtClean="0"/>
              <a:t>Hehehe</a:t>
            </a:r>
            <a:r>
              <a:rPr lang="en-US" dirty="0" smtClean="0"/>
              <a:t>!</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 t="12" r="35677" b="44638"/>
          <a:stretch/>
        </p:blipFill>
        <p:spPr bwMode="auto">
          <a:xfrm>
            <a:off x="2850776" y="1980874"/>
            <a:ext cx="8633012" cy="4177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905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60612"/>
          </a:xfrm>
        </p:spPr>
        <p:txBody>
          <a:bodyPr/>
          <a:lstStyle/>
          <a:p>
            <a:r>
              <a:rPr lang="en-US" dirty="0" smtClean="0"/>
              <a:t>Repository summary</a:t>
            </a:r>
            <a:endParaRPr lang="en-US" dirty="0"/>
          </a:p>
        </p:txBody>
      </p:sp>
      <p:sp>
        <p:nvSpPr>
          <p:cNvPr id="3" name="Content Placeholder 2"/>
          <p:cNvSpPr>
            <a:spLocks noGrp="1"/>
          </p:cNvSpPr>
          <p:nvPr>
            <p:ph idx="1"/>
          </p:nvPr>
        </p:nvSpPr>
        <p:spPr/>
        <p:txBody>
          <a:bodyPr/>
          <a:lstStyle/>
          <a:p>
            <a:r>
              <a:rPr lang="en-US" dirty="0" smtClean="0"/>
              <a:t>Positive : </a:t>
            </a:r>
          </a:p>
          <a:p>
            <a:pPr lvl="1"/>
            <a:r>
              <a:rPr lang="en-US" dirty="0" smtClean="0"/>
              <a:t>Active</a:t>
            </a:r>
          </a:p>
          <a:p>
            <a:pPr lvl="1"/>
            <a:r>
              <a:rPr lang="en-US" dirty="0" smtClean="0"/>
              <a:t>Updated often</a:t>
            </a:r>
          </a:p>
          <a:p>
            <a:pPr lvl="1"/>
            <a:r>
              <a:rPr lang="en-US" dirty="0" err="1" smtClean="0"/>
              <a:t>Github</a:t>
            </a:r>
            <a:r>
              <a:rPr lang="en-US" dirty="0" smtClean="0"/>
              <a:t> </a:t>
            </a:r>
          </a:p>
          <a:p>
            <a:r>
              <a:rPr lang="en-US" dirty="0" smtClean="0"/>
              <a:t>Negative :</a:t>
            </a:r>
          </a:p>
          <a:p>
            <a:pPr lvl="1"/>
            <a:r>
              <a:rPr lang="en-US" dirty="0" smtClean="0"/>
              <a:t>Sometimes irrelevant, check next example.</a:t>
            </a:r>
          </a:p>
        </p:txBody>
      </p:sp>
    </p:spTree>
    <p:extLst>
      <p:ext uri="{BB962C8B-B14F-4D97-AF65-F5344CB8AC3E}">
        <p14:creationId xmlns:p14="http://schemas.microsoft.com/office/powerpoint/2010/main" val="278923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60612"/>
          </a:xfrm>
        </p:spPr>
        <p:txBody>
          <a:bodyPr/>
          <a:lstStyle/>
          <a:p>
            <a:r>
              <a:rPr lang="en-US" dirty="0" smtClean="0"/>
              <a:t>Issues :s :s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315" y="1465728"/>
            <a:ext cx="8664049" cy="4871149"/>
          </a:xfrm>
          <a:prstGeom prst="rect">
            <a:avLst/>
          </a:prstGeom>
        </p:spPr>
      </p:pic>
    </p:spTree>
    <p:extLst>
      <p:ext uri="{BB962C8B-B14F-4D97-AF65-F5344CB8AC3E}">
        <p14:creationId xmlns:p14="http://schemas.microsoft.com/office/powerpoint/2010/main" val="1833199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normAutofit/>
          </a:bodyPr>
          <a:lstStyle/>
          <a:p>
            <a:r>
              <a:rPr lang="en-US" dirty="0" smtClean="0"/>
              <a:t>Total issues on </a:t>
            </a:r>
            <a:r>
              <a:rPr lang="en-US" dirty="0" err="1" smtClean="0"/>
              <a:t>github</a:t>
            </a:r>
            <a:r>
              <a:rPr lang="en-US" dirty="0" smtClean="0"/>
              <a:t> : 2,505 issues</a:t>
            </a:r>
          </a:p>
          <a:p>
            <a:r>
              <a:rPr lang="en-US" dirty="0" smtClean="0"/>
              <a:t>Issues open : 275  issues</a:t>
            </a:r>
          </a:p>
          <a:p>
            <a:r>
              <a:rPr lang="en-US" dirty="0" smtClean="0"/>
              <a:t>Issues closed : 2,230 issues</a:t>
            </a:r>
          </a:p>
          <a:p>
            <a:r>
              <a:rPr lang="en-US" dirty="0" smtClean="0"/>
              <a:t>Issues closed on </a:t>
            </a:r>
            <a:r>
              <a:rPr lang="en-US" dirty="0" err="1" smtClean="0"/>
              <a:t>LighthouseApp</a:t>
            </a:r>
            <a:r>
              <a:rPr lang="en-US" dirty="0" smtClean="0"/>
              <a:t> : 475 issues</a:t>
            </a:r>
          </a:p>
          <a:p>
            <a:r>
              <a:rPr lang="en-US" dirty="0" smtClean="0"/>
              <a:t>Newest issue : </a:t>
            </a:r>
            <a:r>
              <a:rPr lang="en-US" dirty="0" err="1"/>
              <a:t>docfix</a:t>
            </a:r>
            <a:r>
              <a:rPr lang="en-US" dirty="0"/>
              <a:t>: use </a:t>
            </a:r>
            <a:r>
              <a:rPr lang="en-US" dirty="0" err="1"/>
              <a:t>Seq</a:t>
            </a:r>
            <a:r>
              <a:rPr lang="en-US" dirty="0"/>
              <a:t>() to build settings #</a:t>
            </a:r>
            <a:r>
              <a:rPr lang="en-US" dirty="0" smtClean="0"/>
              <a:t>2505</a:t>
            </a:r>
          </a:p>
          <a:p>
            <a:r>
              <a:rPr lang="en-US" dirty="0" err="1" smtClean="0"/>
              <a:t>Lastest</a:t>
            </a:r>
            <a:r>
              <a:rPr lang="en-US" dirty="0" smtClean="0"/>
              <a:t> closed issue : yesterday at 4:44:55</a:t>
            </a:r>
            <a:endParaRPr lang="en-US" dirty="0"/>
          </a:p>
        </p:txBody>
      </p:sp>
    </p:spTree>
    <p:extLst>
      <p:ext uri="{BB962C8B-B14F-4D97-AF65-F5344CB8AC3E}">
        <p14:creationId xmlns:p14="http://schemas.microsoft.com/office/powerpoint/2010/main" val="1476378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96640" y="724975"/>
            <a:ext cx="8574622" cy="2616199"/>
          </a:xfrm>
        </p:spPr>
        <p:txBody>
          <a:bodyPr>
            <a:normAutofit/>
          </a:bodyPr>
          <a:lstStyle/>
          <a:p>
            <a:r>
              <a:rPr lang="en-US" sz="7200" dirty="0" smtClean="0">
                <a:solidFill>
                  <a:srgbClr val="FF0000"/>
                </a:solidFill>
              </a:rPr>
              <a:t>Story behind..</a:t>
            </a:r>
            <a:endParaRPr lang="en-US" sz="7200" dirty="0">
              <a:solidFill>
                <a:srgbClr val="FF0000"/>
              </a:solidFill>
            </a:endParaRPr>
          </a:p>
        </p:txBody>
      </p:sp>
      <p:sp>
        <p:nvSpPr>
          <p:cNvPr id="4" name="Title 1"/>
          <p:cNvSpPr txBox="1">
            <a:spLocks/>
          </p:cNvSpPr>
          <p:nvPr/>
        </p:nvSpPr>
        <p:spPr>
          <a:xfrm>
            <a:off x="1887547" y="4220571"/>
            <a:ext cx="10018713" cy="1752599"/>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smtClean="0">
                <a:solidFill>
                  <a:srgbClr val="002060"/>
                </a:solidFill>
              </a:rPr>
              <a:t>Play framework</a:t>
            </a:r>
            <a:endParaRPr lang="en-US" i="1" dirty="0">
              <a:solidFill>
                <a:srgbClr val="002060"/>
              </a:solidFill>
            </a:endParaRPr>
          </a:p>
        </p:txBody>
      </p:sp>
    </p:spTree>
    <p:extLst>
      <p:ext uri="{BB962C8B-B14F-4D97-AF65-F5344CB8AC3E}">
        <p14:creationId xmlns:p14="http://schemas.microsoft.com/office/powerpoint/2010/main" val="2102383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Summary</a:t>
            </a:r>
            <a:endParaRPr lang="en-US" dirty="0"/>
          </a:p>
        </p:txBody>
      </p:sp>
      <p:sp>
        <p:nvSpPr>
          <p:cNvPr id="3" name="Content Placeholder 2"/>
          <p:cNvSpPr>
            <a:spLocks noGrp="1"/>
          </p:cNvSpPr>
          <p:nvPr>
            <p:ph idx="1"/>
          </p:nvPr>
        </p:nvSpPr>
        <p:spPr/>
        <p:txBody>
          <a:bodyPr/>
          <a:lstStyle/>
          <a:p>
            <a:r>
              <a:rPr lang="en-US" dirty="0" smtClean="0"/>
              <a:t>Positive: </a:t>
            </a:r>
          </a:p>
          <a:p>
            <a:pPr lvl="1"/>
            <a:r>
              <a:rPr lang="en-US" dirty="0" smtClean="0"/>
              <a:t>Developers Reply quickly to issues</a:t>
            </a:r>
          </a:p>
          <a:p>
            <a:r>
              <a:rPr lang="en-US" dirty="0" smtClean="0"/>
              <a:t>Negative:</a:t>
            </a:r>
          </a:p>
          <a:p>
            <a:pPr lvl="1"/>
            <a:r>
              <a:rPr lang="en-US" dirty="0" smtClean="0"/>
              <a:t>Issues are generic and irrelevant</a:t>
            </a:r>
          </a:p>
          <a:p>
            <a:pPr lvl="1"/>
            <a:endParaRPr lang="en-US" dirty="0" smtClean="0"/>
          </a:p>
        </p:txBody>
      </p:sp>
    </p:spTree>
    <p:extLst>
      <p:ext uri="{BB962C8B-B14F-4D97-AF65-F5344CB8AC3E}">
        <p14:creationId xmlns:p14="http://schemas.microsoft.com/office/powerpoint/2010/main" val="2608369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96640" y="724975"/>
            <a:ext cx="8574622" cy="2616199"/>
          </a:xfrm>
        </p:spPr>
        <p:txBody>
          <a:bodyPr>
            <a:normAutofit/>
          </a:bodyPr>
          <a:lstStyle/>
          <a:p>
            <a:r>
              <a:rPr lang="en-US" sz="7200" dirty="0" smtClean="0">
                <a:solidFill>
                  <a:srgbClr val="FF0000"/>
                </a:solidFill>
              </a:rPr>
              <a:t>Documentation</a:t>
            </a:r>
            <a:endParaRPr lang="en-US" sz="7200" dirty="0">
              <a:solidFill>
                <a:srgbClr val="FF0000"/>
              </a:solidFill>
            </a:endParaRPr>
          </a:p>
        </p:txBody>
      </p:sp>
      <p:sp>
        <p:nvSpPr>
          <p:cNvPr id="4" name="Title 1"/>
          <p:cNvSpPr txBox="1">
            <a:spLocks/>
          </p:cNvSpPr>
          <p:nvPr/>
        </p:nvSpPr>
        <p:spPr>
          <a:xfrm>
            <a:off x="1887547" y="4220571"/>
            <a:ext cx="10018713" cy="1752599"/>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smtClean="0">
                <a:solidFill>
                  <a:srgbClr val="002060"/>
                </a:solidFill>
              </a:rPr>
              <a:t>Official Website</a:t>
            </a:r>
            <a:endParaRPr lang="en-US" i="1" dirty="0">
              <a:solidFill>
                <a:srgbClr val="002060"/>
              </a:solidFill>
            </a:endParaRPr>
          </a:p>
        </p:txBody>
      </p:sp>
    </p:spTree>
    <p:extLst>
      <p:ext uri="{BB962C8B-B14F-4D97-AF65-F5344CB8AC3E}">
        <p14:creationId xmlns:p14="http://schemas.microsoft.com/office/powerpoint/2010/main" val="32397469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2956" y="155812"/>
            <a:ext cx="10018713" cy="1372738"/>
          </a:xfrm>
        </p:spPr>
        <p:txBody>
          <a:bodyPr/>
          <a:lstStyle/>
          <a:p>
            <a:r>
              <a:rPr lang="en-US" dirty="0" smtClean="0"/>
              <a:t>The official website of the play framework provides a detailed step-by-step guide on how to install play for first-time users. Easy to follow and apply </a:t>
            </a:r>
            <a:r>
              <a:rPr lang="en-US" dirty="0" smtClean="0">
                <a:sym typeface="Wingdings" panose="05000000000000000000" pitchFamily="2" charset="2"/>
              </a:rPr>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956" y="1528550"/>
            <a:ext cx="10058400" cy="4597700"/>
          </a:xfrm>
          <a:prstGeom prst="rect">
            <a:avLst/>
          </a:prstGeom>
        </p:spPr>
      </p:pic>
    </p:spTree>
    <p:extLst>
      <p:ext uri="{BB962C8B-B14F-4D97-AF65-F5344CB8AC3E}">
        <p14:creationId xmlns:p14="http://schemas.microsoft.com/office/powerpoint/2010/main" val="23412571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346880"/>
            <a:ext cx="10018713" cy="1265509"/>
          </a:xfrm>
        </p:spPr>
        <p:txBody>
          <a:bodyPr/>
          <a:lstStyle/>
          <a:p>
            <a:r>
              <a:rPr lang="en-US" dirty="0" smtClean="0"/>
              <a:t>There is a good description of the components and modules in an application, to help deepen our understanding of the framework.</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612389"/>
            <a:ext cx="10058400" cy="4798911"/>
          </a:xfrm>
          <a:prstGeom prst="rect">
            <a:avLst/>
          </a:prstGeom>
        </p:spPr>
      </p:pic>
    </p:spTree>
    <p:extLst>
      <p:ext uri="{BB962C8B-B14F-4D97-AF65-F5344CB8AC3E}">
        <p14:creationId xmlns:p14="http://schemas.microsoft.com/office/powerpoint/2010/main" val="1736634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3359" y="374176"/>
            <a:ext cx="10018713" cy="1045192"/>
          </a:xfrm>
        </p:spPr>
        <p:txBody>
          <a:bodyPr>
            <a:normAutofit/>
          </a:bodyPr>
          <a:lstStyle/>
          <a:p>
            <a:r>
              <a:rPr lang="en-US" dirty="0" smtClean="0"/>
              <a:t>My personal favorite, thorough instructions on how our project can be configured to run on our beloved eclipse IDE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516" y="1575180"/>
            <a:ext cx="10058400" cy="4760578"/>
          </a:xfrm>
          <a:prstGeom prst="rect">
            <a:avLst/>
          </a:prstGeom>
        </p:spPr>
      </p:pic>
    </p:spTree>
    <p:extLst>
      <p:ext uri="{BB962C8B-B14F-4D97-AF65-F5344CB8AC3E}">
        <p14:creationId xmlns:p14="http://schemas.microsoft.com/office/powerpoint/2010/main" val="8338907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0"/>
            <a:ext cx="10018713" cy="1228299"/>
          </a:xfrm>
        </p:spPr>
        <p:txBody>
          <a:bodyPr/>
          <a:lstStyle/>
          <a:p>
            <a:r>
              <a:rPr lang="en-US" dirty="0" smtClean="0"/>
              <a:t>For further understanding, some diverse sample play applications and code snippets can be found in our installation directory.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756" y="1372164"/>
            <a:ext cx="10058400" cy="4902538"/>
          </a:xfrm>
          <a:prstGeom prst="rect">
            <a:avLst/>
          </a:prstGeom>
        </p:spPr>
      </p:pic>
    </p:spTree>
    <p:extLst>
      <p:ext uri="{BB962C8B-B14F-4D97-AF65-F5344CB8AC3E}">
        <p14:creationId xmlns:p14="http://schemas.microsoft.com/office/powerpoint/2010/main" val="3359352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611" y="180834"/>
            <a:ext cx="2064109" cy="1020170"/>
          </a:xfrm>
        </p:spPr>
        <p:txBody>
          <a:bodyPr/>
          <a:lstStyle/>
          <a:p>
            <a:r>
              <a:rPr lang="en-US" i="1" dirty="0" smtClean="0">
                <a:solidFill>
                  <a:srgbClr val="002060"/>
                </a:solidFill>
              </a:rPr>
              <a:t>Books</a:t>
            </a:r>
            <a:endParaRPr lang="en-US" i="1" dirty="0">
              <a:solidFill>
                <a:srgbClr val="00206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126" y="900753"/>
            <a:ext cx="2951055" cy="4220328"/>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895" y="939606"/>
            <a:ext cx="3333750" cy="4181475"/>
          </a:xfrm>
          <a:prstGeom prst="rect">
            <a:avLst/>
          </a:prstGeom>
        </p:spPr>
      </p:pic>
      <p:sp>
        <p:nvSpPr>
          <p:cNvPr id="8" name="TextBox 7"/>
          <p:cNvSpPr txBox="1"/>
          <p:nvPr/>
        </p:nvSpPr>
        <p:spPr>
          <a:xfrm>
            <a:off x="1730126" y="5322627"/>
            <a:ext cx="4386137" cy="830997"/>
          </a:xfrm>
          <a:prstGeom prst="rect">
            <a:avLst/>
          </a:prstGeom>
          <a:noFill/>
        </p:spPr>
        <p:txBody>
          <a:bodyPr wrap="none" rtlCol="0">
            <a:spAutoFit/>
          </a:bodyPr>
          <a:lstStyle/>
          <a:p>
            <a:r>
              <a:rPr lang="en-US" sz="2400" b="1" dirty="0" smtClean="0"/>
              <a:t>Introducing the play framework</a:t>
            </a:r>
          </a:p>
          <a:p>
            <a:r>
              <a:rPr lang="en-US" sz="2400" b="1" dirty="0" smtClean="0"/>
              <a:t>By: </a:t>
            </a:r>
            <a:r>
              <a:rPr lang="en-US" sz="2400" b="1" i="1" dirty="0" smtClean="0"/>
              <a:t>Wayne Ellis</a:t>
            </a:r>
            <a:endParaRPr lang="en-US" sz="2400" b="1" i="1" dirty="0"/>
          </a:p>
        </p:txBody>
      </p:sp>
      <p:sp>
        <p:nvSpPr>
          <p:cNvPr id="9" name="TextBox 8"/>
          <p:cNvSpPr txBox="1"/>
          <p:nvPr/>
        </p:nvSpPr>
        <p:spPr>
          <a:xfrm>
            <a:off x="8015785" y="5506113"/>
            <a:ext cx="3740896" cy="830997"/>
          </a:xfrm>
          <a:prstGeom prst="rect">
            <a:avLst/>
          </a:prstGeom>
          <a:noFill/>
        </p:spPr>
        <p:txBody>
          <a:bodyPr wrap="none" rtlCol="0">
            <a:spAutoFit/>
          </a:bodyPr>
          <a:lstStyle/>
          <a:p>
            <a:r>
              <a:rPr lang="en-US" sz="2400" b="1" dirty="0" smtClean="0"/>
              <a:t>Play Framework Cookbook</a:t>
            </a:r>
          </a:p>
          <a:p>
            <a:r>
              <a:rPr lang="en-US" sz="2400" b="1" dirty="0" smtClean="0"/>
              <a:t>By: </a:t>
            </a:r>
            <a:r>
              <a:rPr lang="en-US" sz="2400" b="1" i="1" dirty="0" smtClean="0"/>
              <a:t>Alexander </a:t>
            </a:r>
            <a:r>
              <a:rPr lang="en-US" sz="2400" b="1" i="1" dirty="0" err="1" smtClean="0"/>
              <a:t>Reelesen</a:t>
            </a:r>
            <a:endParaRPr lang="en-US" sz="2400" b="1" i="1" dirty="0"/>
          </a:p>
        </p:txBody>
      </p:sp>
    </p:spTree>
    <p:extLst>
      <p:ext uri="{BB962C8B-B14F-4D97-AF65-F5344CB8AC3E}">
        <p14:creationId xmlns:p14="http://schemas.microsoft.com/office/powerpoint/2010/main" val="18451384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2603" y="208129"/>
            <a:ext cx="2760143" cy="1006522"/>
          </a:xfrm>
        </p:spPr>
        <p:txBody>
          <a:bodyPr/>
          <a:lstStyle/>
          <a:p>
            <a:r>
              <a:rPr lang="en-US" i="1" dirty="0" smtClean="0">
                <a:solidFill>
                  <a:srgbClr val="002060"/>
                </a:solidFill>
              </a:rPr>
              <a:t>Community</a:t>
            </a:r>
            <a:endParaRPr lang="en-US" dirty="0"/>
          </a:p>
        </p:txBody>
      </p:sp>
      <p:sp>
        <p:nvSpPr>
          <p:cNvPr id="3" name="Content Placeholder 2"/>
          <p:cNvSpPr>
            <a:spLocks noGrp="1"/>
          </p:cNvSpPr>
          <p:nvPr>
            <p:ph idx="1"/>
          </p:nvPr>
        </p:nvSpPr>
        <p:spPr>
          <a:xfrm>
            <a:off x="1852799" y="2347417"/>
            <a:ext cx="8819750" cy="2374710"/>
          </a:xfrm>
        </p:spPr>
        <p:txBody>
          <a:bodyPr>
            <a:normAutofit/>
          </a:bodyPr>
          <a:lstStyle/>
          <a:p>
            <a:r>
              <a:rPr lang="en-US" sz="2800" b="1" dirty="0" smtClean="0"/>
              <a:t>Although the play framework is relatively new, it has a very active and dynamic community.</a:t>
            </a:r>
            <a:endParaRPr lang="en-US" sz="2800" b="1" dirty="0"/>
          </a:p>
        </p:txBody>
      </p:sp>
    </p:spTree>
    <p:extLst>
      <p:ext uri="{BB962C8B-B14F-4D97-AF65-F5344CB8AC3E}">
        <p14:creationId xmlns:p14="http://schemas.microsoft.com/office/powerpoint/2010/main" val="1900571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0788" y="114868"/>
            <a:ext cx="9911571" cy="2218900"/>
          </a:xfrm>
        </p:spPr>
        <p:txBody>
          <a:bodyPr>
            <a:normAutofit/>
          </a:bodyPr>
          <a:lstStyle/>
          <a:p>
            <a:r>
              <a:rPr lang="en-US" sz="3600" dirty="0" smtClean="0">
                <a:solidFill>
                  <a:schemeClr val="accent3">
                    <a:lumMod val="50000"/>
                  </a:schemeClr>
                </a:solidFill>
              </a:rPr>
              <a:t>Google group:</a:t>
            </a:r>
            <a:br>
              <a:rPr lang="en-US" sz="3600" dirty="0" smtClean="0">
                <a:solidFill>
                  <a:schemeClr val="accent3">
                    <a:lumMod val="50000"/>
                  </a:schemeClr>
                </a:solidFill>
              </a:rPr>
            </a:br>
            <a:r>
              <a:rPr lang="en-US" dirty="0"/>
              <a:t>The </a:t>
            </a:r>
            <a:r>
              <a:rPr lang="en-US" dirty="0">
                <a:hlinkClick r:id="rId2"/>
              </a:rPr>
              <a:t>Play Framework Google Group</a:t>
            </a:r>
            <a:r>
              <a:rPr lang="en-US" dirty="0"/>
              <a:t> is the central part to the community, it is frequented by lots of people willing to help including the framework </a:t>
            </a:r>
            <a:r>
              <a:rPr lang="en-US" dirty="0" smtClean="0"/>
              <a:t>developers.</a:t>
            </a:r>
            <a:endParaRPr lang="en-US" sz="3600" dirty="0">
              <a:solidFill>
                <a:schemeClr val="accent3">
                  <a:lumMod val="50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9302" y="2158192"/>
            <a:ext cx="9662614" cy="4415555"/>
          </a:xfrm>
          <a:prstGeom prst="rect">
            <a:avLst/>
          </a:prstGeom>
        </p:spPr>
      </p:pic>
    </p:spTree>
    <p:extLst>
      <p:ext uri="{BB962C8B-B14F-4D97-AF65-F5344CB8AC3E}">
        <p14:creationId xmlns:p14="http://schemas.microsoft.com/office/powerpoint/2010/main" val="5765006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96640" y="724975"/>
            <a:ext cx="8574622" cy="2616199"/>
          </a:xfrm>
        </p:spPr>
        <p:txBody>
          <a:bodyPr>
            <a:normAutofit/>
          </a:bodyPr>
          <a:lstStyle/>
          <a:p>
            <a:r>
              <a:rPr lang="en-US" sz="7200" dirty="0" smtClean="0">
                <a:solidFill>
                  <a:srgbClr val="FF0000"/>
                </a:solidFill>
              </a:rPr>
              <a:t>Pros</a:t>
            </a:r>
            <a:endParaRPr lang="en-US" sz="7200" dirty="0">
              <a:solidFill>
                <a:srgbClr val="FF0000"/>
              </a:solidFill>
            </a:endParaRPr>
          </a:p>
        </p:txBody>
      </p:sp>
      <p:sp>
        <p:nvSpPr>
          <p:cNvPr id="4" name="Title 1"/>
          <p:cNvSpPr txBox="1">
            <a:spLocks/>
          </p:cNvSpPr>
          <p:nvPr/>
        </p:nvSpPr>
        <p:spPr>
          <a:xfrm>
            <a:off x="1887547" y="4220571"/>
            <a:ext cx="10018713" cy="1752599"/>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smtClean="0">
                <a:solidFill>
                  <a:srgbClr val="002060"/>
                </a:solidFill>
              </a:rPr>
              <a:t>And Cons</a:t>
            </a:r>
            <a:endParaRPr lang="en-US" i="1" dirty="0">
              <a:solidFill>
                <a:srgbClr val="002060"/>
              </a:solidFill>
            </a:endParaRPr>
          </a:p>
        </p:txBody>
      </p:sp>
    </p:spTree>
    <p:extLst>
      <p:ext uri="{BB962C8B-B14F-4D97-AF65-F5344CB8AC3E}">
        <p14:creationId xmlns:p14="http://schemas.microsoft.com/office/powerpoint/2010/main" val="718197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9648" y="799457"/>
            <a:ext cx="4410634" cy="5280552"/>
          </a:xfrm>
          <a:prstGeom prst="rect">
            <a:avLst/>
          </a:prstGeom>
        </p:spPr>
      </p:pic>
    </p:spTree>
    <p:extLst>
      <p:ext uri="{BB962C8B-B14F-4D97-AF65-F5344CB8AC3E}">
        <p14:creationId xmlns:p14="http://schemas.microsoft.com/office/powerpoint/2010/main" val="16605873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Pros</a:t>
            </a:r>
            <a:endParaRPr lang="en-US" dirty="0"/>
          </a:p>
        </p:txBody>
      </p:sp>
      <p:sp>
        <p:nvSpPr>
          <p:cNvPr id="3" name="Content Placeholder 2"/>
          <p:cNvSpPr>
            <a:spLocks noGrp="1"/>
          </p:cNvSpPr>
          <p:nvPr>
            <p:ph idx="1"/>
          </p:nvPr>
        </p:nvSpPr>
        <p:spPr/>
        <p:txBody>
          <a:bodyPr>
            <a:normAutofit lnSpcReduction="10000"/>
          </a:bodyPr>
          <a:lstStyle/>
          <a:p>
            <a:r>
              <a:rPr lang="en-US" dirty="0"/>
              <a:t> </a:t>
            </a:r>
            <a:r>
              <a:rPr lang="en-US" dirty="0" smtClean="0"/>
              <a:t>Allows </a:t>
            </a:r>
            <a:r>
              <a:rPr lang="en-US" dirty="0"/>
              <a:t>the programmer to develop faster by providing him with the ability to work on multiple projects at the same time</a:t>
            </a:r>
            <a:r>
              <a:rPr lang="en-US" dirty="0" smtClean="0"/>
              <a:t>.</a:t>
            </a:r>
            <a:br>
              <a:rPr lang="en-US" dirty="0" smtClean="0"/>
            </a:br>
            <a:endParaRPr lang="en-US" dirty="0"/>
          </a:p>
          <a:p>
            <a:r>
              <a:rPr lang="en-US" dirty="0"/>
              <a:t> </a:t>
            </a:r>
            <a:r>
              <a:rPr lang="en-US" dirty="0" smtClean="0"/>
              <a:t>Whenever </a:t>
            </a:r>
            <a:r>
              <a:rPr lang="en-US" dirty="0"/>
              <a:t>the developer wants to test the changes that he has made he does not need to restart the system all he needs is to refresh the browser to seethe changes immediately</a:t>
            </a:r>
            <a:r>
              <a:rPr lang="en-US" dirty="0" smtClean="0"/>
              <a:t>.</a:t>
            </a:r>
            <a:br>
              <a:rPr lang="en-US" dirty="0" smtClean="0"/>
            </a:br>
            <a:endParaRPr lang="en-US" dirty="0"/>
          </a:p>
          <a:p>
            <a:r>
              <a:rPr lang="en-US" dirty="0"/>
              <a:t> </a:t>
            </a:r>
            <a:r>
              <a:rPr lang="en-US" dirty="0" smtClean="0"/>
              <a:t>Application </a:t>
            </a:r>
            <a:r>
              <a:rPr lang="en-US" dirty="0"/>
              <a:t>testing is easy and provides accurate results.</a:t>
            </a:r>
          </a:p>
          <a:p>
            <a:endParaRPr lang="en-US" dirty="0" smtClean="0"/>
          </a:p>
        </p:txBody>
      </p:sp>
    </p:spTree>
    <p:extLst>
      <p:ext uri="{BB962C8B-B14F-4D97-AF65-F5344CB8AC3E}">
        <p14:creationId xmlns:p14="http://schemas.microsoft.com/office/powerpoint/2010/main" val="642257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‘Continued’</a:t>
            </a:r>
            <a:endParaRPr lang="en-US" dirty="0"/>
          </a:p>
        </p:txBody>
      </p:sp>
      <p:sp>
        <p:nvSpPr>
          <p:cNvPr id="3" name="Content Placeholder 2"/>
          <p:cNvSpPr>
            <a:spLocks noGrp="1"/>
          </p:cNvSpPr>
          <p:nvPr>
            <p:ph idx="1"/>
          </p:nvPr>
        </p:nvSpPr>
        <p:spPr/>
        <p:txBody>
          <a:bodyPr/>
          <a:lstStyle/>
          <a:p>
            <a:pPr lvl="0"/>
            <a:r>
              <a:rPr lang="en-US" dirty="0"/>
              <a:t>It has only one configuration file, most of the configurations are either default or automatically set</a:t>
            </a:r>
            <a:r>
              <a:rPr lang="en-US" dirty="0" smtClean="0"/>
              <a:t>.</a:t>
            </a:r>
            <a:br>
              <a:rPr lang="en-US" dirty="0" smtClean="0"/>
            </a:br>
            <a:endParaRPr lang="en-US" dirty="0"/>
          </a:p>
          <a:p>
            <a:r>
              <a:rPr lang="en-US" dirty="0"/>
              <a:t> </a:t>
            </a:r>
            <a:r>
              <a:rPr lang="en-US" dirty="0" smtClean="0"/>
              <a:t>The </a:t>
            </a:r>
            <a:r>
              <a:rPr lang="en-US" dirty="0"/>
              <a:t>user interface is intuitive</a:t>
            </a:r>
            <a:r>
              <a:rPr lang="en-US" dirty="0" smtClean="0"/>
              <a:t>.</a:t>
            </a:r>
            <a:endParaRPr lang="en-US" dirty="0"/>
          </a:p>
        </p:txBody>
      </p:sp>
    </p:spTree>
    <p:extLst>
      <p:ext uri="{BB962C8B-B14F-4D97-AF65-F5344CB8AC3E}">
        <p14:creationId xmlns:p14="http://schemas.microsoft.com/office/powerpoint/2010/main" val="1749174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a:t>
            </a:r>
            <a:endParaRPr lang="en-US" dirty="0"/>
          </a:p>
        </p:txBody>
      </p:sp>
      <p:sp>
        <p:nvSpPr>
          <p:cNvPr id="3" name="Content Placeholder 2"/>
          <p:cNvSpPr>
            <a:spLocks noGrp="1"/>
          </p:cNvSpPr>
          <p:nvPr>
            <p:ph idx="1"/>
          </p:nvPr>
        </p:nvSpPr>
        <p:spPr/>
        <p:txBody>
          <a:bodyPr>
            <a:normAutofit/>
          </a:bodyPr>
          <a:lstStyle/>
          <a:p>
            <a:pPr lvl="0"/>
            <a:r>
              <a:rPr lang="en-US" dirty="0"/>
              <a:t>The backward compatibility feature is not available for example Play2 is not compatible with Play1 which forces the developer to do all the tasks again if he is migrating to an existing application.</a:t>
            </a:r>
          </a:p>
          <a:p>
            <a:r>
              <a:rPr lang="en-US" dirty="0"/>
              <a:t> There are many plug-ins but </a:t>
            </a:r>
            <a:r>
              <a:rPr lang="en-US" dirty="0" smtClean="0"/>
              <a:t>some of </a:t>
            </a:r>
            <a:r>
              <a:rPr lang="en-US" dirty="0"/>
              <a:t>them are unstable</a:t>
            </a:r>
            <a:r>
              <a:rPr lang="en-US" dirty="0" smtClean="0"/>
              <a:t>.</a:t>
            </a:r>
            <a:endParaRPr lang="en-US" dirty="0"/>
          </a:p>
        </p:txBody>
      </p:sp>
    </p:spTree>
    <p:extLst>
      <p:ext uri="{BB962C8B-B14F-4D97-AF65-F5344CB8AC3E}">
        <p14:creationId xmlns:p14="http://schemas.microsoft.com/office/powerpoint/2010/main" val="1153888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 ‘Continued’</a:t>
            </a:r>
            <a:endParaRPr lang="en-US" dirty="0"/>
          </a:p>
        </p:txBody>
      </p:sp>
      <p:sp>
        <p:nvSpPr>
          <p:cNvPr id="3" name="Content Placeholder 2"/>
          <p:cNvSpPr>
            <a:spLocks noGrp="1"/>
          </p:cNvSpPr>
          <p:nvPr>
            <p:ph idx="1"/>
          </p:nvPr>
        </p:nvSpPr>
        <p:spPr/>
        <p:txBody>
          <a:bodyPr/>
          <a:lstStyle/>
          <a:p>
            <a:pPr lvl="0"/>
            <a:r>
              <a:rPr lang="en-US" dirty="0"/>
              <a:t>It’s hard to understand what is going behind the scene</a:t>
            </a:r>
            <a:r>
              <a:rPr lang="en-US" dirty="0" smtClean="0"/>
              <a:t>.</a:t>
            </a:r>
            <a:br>
              <a:rPr lang="en-US" dirty="0" smtClean="0"/>
            </a:br>
            <a:endParaRPr lang="en-US" dirty="0"/>
          </a:p>
          <a:p>
            <a:pPr lvl="0" fontAlgn="base"/>
            <a:r>
              <a:rPr lang="en-US" dirty="0"/>
              <a:t>Application Startup Time Grows with Application </a:t>
            </a:r>
            <a:r>
              <a:rPr lang="en-US" dirty="0" smtClean="0"/>
              <a:t>Size</a:t>
            </a:r>
            <a:endParaRPr lang="en-US" dirty="0"/>
          </a:p>
          <a:p>
            <a:pPr lvl="0"/>
            <a:endParaRPr lang="en-US" dirty="0"/>
          </a:p>
        </p:txBody>
      </p:sp>
    </p:spTree>
    <p:extLst>
      <p:ext uri="{BB962C8B-B14F-4D97-AF65-F5344CB8AC3E}">
        <p14:creationId xmlns:p14="http://schemas.microsoft.com/office/powerpoint/2010/main" val="29564337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96640" y="724975"/>
            <a:ext cx="8574622" cy="2616199"/>
          </a:xfrm>
        </p:spPr>
        <p:txBody>
          <a:bodyPr>
            <a:normAutofit/>
          </a:bodyPr>
          <a:lstStyle/>
          <a:p>
            <a:r>
              <a:rPr lang="en-US" sz="7200" dirty="0" smtClean="0">
                <a:solidFill>
                  <a:srgbClr val="FF0000"/>
                </a:solidFill>
              </a:rPr>
              <a:t>References</a:t>
            </a:r>
            <a:endParaRPr lang="en-US" sz="7200" dirty="0">
              <a:solidFill>
                <a:srgbClr val="FF0000"/>
              </a:solidFill>
            </a:endParaRPr>
          </a:p>
        </p:txBody>
      </p:sp>
      <p:sp>
        <p:nvSpPr>
          <p:cNvPr id="4" name="Title 1"/>
          <p:cNvSpPr txBox="1">
            <a:spLocks/>
          </p:cNvSpPr>
          <p:nvPr/>
        </p:nvSpPr>
        <p:spPr>
          <a:xfrm>
            <a:off x="1887547" y="4220571"/>
            <a:ext cx="10018713" cy="1752599"/>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i="1" dirty="0">
              <a:solidFill>
                <a:srgbClr val="002060"/>
              </a:solidFill>
            </a:endParaRPr>
          </a:p>
        </p:txBody>
      </p:sp>
    </p:spTree>
    <p:extLst>
      <p:ext uri="{BB962C8B-B14F-4D97-AF65-F5344CB8AC3E}">
        <p14:creationId xmlns:p14="http://schemas.microsoft.com/office/powerpoint/2010/main" val="7181979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71902"/>
            <a:ext cx="10018713" cy="1752599"/>
          </a:xfrm>
        </p:spPr>
        <p:txBody>
          <a:bodyPr/>
          <a:lstStyle/>
          <a:p>
            <a:pPr algn="l"/>
            <a:r>
              <a:rPr lang="en-US" dirty="0" smtClean="0">
                <a:solidFill>
                  <a:srgbClr val="002060"/>
                </a:solidFill>
              </a:rPr>
              <a:t>References:</a:t>
            </a:r>
            <a:endParaRPr lang="en-US" dirty="0">
              <a:solidFill>
                <a:srgbClr val="002060"/>
              </a:solidFill>
            </a:endParaRPr>
          </a:p>
        </p:txBody>
      </p:sp>
      <p:sp>
        <p:nvSpPr>
          <p:cNvPr id="3" name="Content Placeholder 2"/>
          <p:cNvSpPr>
            <a:spLocks noGrp="1"/>
          </p:cNvSpPr>
          <p:nvPr>
            <p:ph idx="1"/>
          </p:nvPr>
        </p:nvSpPr>
        <p:spPr>
          <a:xfrm>
            <a:off x="1484309" y="2124501"/>
            <a:ext cx="10018713" cy="3124201"/>
          </a:xfrm>
        </p:spPr>
        <p:txBody>
          <a:bodyPr>
            <a:normAutofit/>
          </a:bodyPr>
          <a:lstStyle/>
          <a:p>
            <a:r>
              <a:rPr lang="en-US" dirty="0" smtClean="0">
                <a:hlinkClick r:id="rId2"/>
              </a:rPr>
              <a:t>https</a:t>
            </a:r>
            <a:r>
              <a:rPr lang="en-US" dirty="0">
                <a:hlinkClick r:id="rId2"/>
              </a:rPr>
              <a:t>://groups.google.com/forum/#!</a:t>
            </a:r>
            <a:r>
              <a:rPr lang="en-US" dirty="0" smtClean="0">
                <a:hlinkClick r:id="rId2"/>
              </a:rPr>
              <a:t>forum/play-framework</a:t>
            </a:r>
            <a:endParaRPr lang="en-US" dirty="0"/>
          </a:p>
          <a:p>
            <a:endParaRPr lang="en-US" dirty="0"/>
          </a:p>
          <a:p>
            <a:r>
              <a:rPr lang="en-US" dirty="0">
                <a:hlinkClick r:id="rId3"/>
              </a:rPr>
              <a:t>http://</a:t>
            </a:r>
            <a:r>
              <a:rPr lang="en-US" dirty="0" smtClean="0">
                <a:hlinkClick r:id="rId3"/>
              </a:rPr>
              <a:t>en.wikipedia.org/wiki/Play_Framework</a:t>
            </a:r>
            <a:endParaRPr lang="en-US" dirty="0"/>
          </a:p>
          <a:p>
            <a:endParaRPr lang="en-US" dirty="0"/>
          </a:p>
          <a:p>
            <a:r>
              <a:rPr lang="en-US" dirty="0">
                <a:hlinkClick r:id="rId4"/>
              </a:rPr>
              <a:t>http</a:t>
            </a:r>
            <a:r>
              <a:rPr lang="en-US">
                <a:hlinkClick r:id="rId4"/>
              </a:rPr>
              <a:t>://</a:t>
            </a:r>
            <a:r>
              <a:rPr lang="en-US" smtClean="0">
                <a:hlinkClick r:id="rId4"/>
              </a:rPr>
              <a:t>stackoverflow.com/questions/15130350/where-can-i-find-good-sources-to-learn-play-framework-and-where-is-the-developer</a:t>
            </a:r>
            <a:endParaRPr lang="en-US" smtClean="0"/>
          </a:p>
        </p:txBody>
      </p:sp>
    </p:spTree>
    <p:extLst>
      <p:ext uri="{BB962C8B-B14F-4D97-AF65-F5344CB8AC3E}">
        <p14:creationId xmlns:p14="http://schemas.microsoft.com/office/powerpoint/2010/main" val="37663385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71902"/>
            <a:ext cx="10018713" cy="1752599"/>
          </a:xfrm>
        </p:spPr>
        <p:txBody>
          <a:bodyPr/>
          <a:lstStyle/>
          <a:p>
            <a:pPr algn="l"/>
            <a:r>
              <a:rPr lang="en-US" dirty="0" smtClean="0">
                <a:solidFill>
                  <a:srgbClr val="002060"/>
                </a:solidFill>
              </a:rPr>
              <a:t>References:</a:t>
            </a:r>
            <a:endParaRPr lang="en-US" dirty="0">
              <a:solidFill>
                <a:srgbClr val="002060"/>
              </a:solidFill>
            </a:endParaRPr>
          </a:p>
        </p:txBody>
      </p:sp>
      <p:sp>
        <p:nvSpPr>
          <p:cNvPr id="3" name="Content Placeholder 2"/>
          <p:cNvSpPr>
            <a:spLocks noGrp="1"/>
          </p:cNvSpPr>
          <p:nvPr>
            <p:ph idx="1"/>
          </p:nvPr>
        </p:nvSpPr>
        <p:spPr>
          <a:xfrm>
            <a:off x="1484309" y="2124501"/>
            <a:ext cx="10018713" cy="3124201"/>
          </a:xfrm>
        </p:spPr>
        <p:txBody>
          <a:bodyPr>
            <a:normAutofit/>
          </a:bodyPr>
          <a:lstStyle/>
          <a:p>
            <a:r>
              <a:rPr lang="en-US" dirty="0">
                <a:hlinkClick r:id="rId2"/>
              </a:rPr>
              <a:t>http://www.objectify.be/wordpress/?</a:t>
            </a:r>
            <a:r>
              <a:rPr lang="en-US" dirty="0" smtClean="0">
                <a:hlinkClick r:id="rId2"/>
              </a:rPr>
              <a:t>p=464</a:t>
            </a:r>
            <a:r>
              <a:rPr lang="en-US" dirty="0" smtClean="0"/>
              <a:t/>
            </a:r>
            <a:br>
              <a:rPr lang="en-US" dirty="0" smtClean="0"/>
            </a:br>
            <a:endParaRPr lang="en-US" dirty="0"/>
          </a:p>
          <a:p>
            <a:r>
              <a:rPr lang="en-US" dirty="0">
                <a:hlinkClick r:id="rId3"/>
              </a:rPr>
              <a:t>http://</a:t>
            </a:r>
            <a:r>
              <a:rPr lang="en-US" dirty="0" smtClean="0">
                <a:hlinkClick r:id="rId3"/>
              </a:rPr>
              <a:t>www.playframework.com/documentation/2.2.x/Modules</a:t>
            </a:r>
            <a:r>
              <a:rPr lang="en-US" dirty="0" smtClean="0"/>
              <a:t/>
            </a:r>
            <a:br>
              <a:rPr lang="en-US" dirty="0" smtClean="0"/>
            </a:br>
            <a:endParaRPr lang="en-US" dirty="0"/>
          </a:p>
          <a:p>
            <a:r>
              <a:rPr lang="en-US" dirty="0">
                <a:hlinkClick r:id="rId4"/>
              </a:rPr>
              <a:t>http://</a:t>
            </a:r>
            <a:r>
              <a:rPr lang="en-US" dirty="0" smtClean="0">
                <a:hlinkClick r:id="rId4"/>
              </a:rPr>
              <a:t>www.playframework.com/documentation/2.2.x/Home</a:t>
            </a:r>
            <a:r>
              <a:rPr lang="en-US" dirty="0" smtClean="0"/>
              <a:t/>
            </a:r>
            <a:br>
              <a:rPr lang="en-US" dirty="0" smtClean="0"/>
            </a:br>
            <a:endParaRPr lang="en-US" dirty="0"/>
          </a:p>
          <a:p>
            <a:r>
              <a:rPr lang="en-US" dirty="0">
                <a:hlinkClick r:id="rId5"/>
              </a:rPr>
              <a:t>http://www.oracle.com/technetwork/java/javaee/overview/index.html</a:t>
            </a:r>
            <a:endParaRPr lang="en-US" dirty="0"/>
          </a:p>
        </p:txBody>
      </p:sp>
    </p:spTree>
    <p:extLst>
      <p:ext uri="{BB962C8B-B14F-4D97-AF65-F5344CB8AC3E}">
        <p14:creationId xmlns:p14="http://schemas.microsoft.com/office/powerpoint/2010/main" val="3496676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549" y="2022244"/>
            <a:ext cx="5396607" cy="23021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150" y="2445073"/>
            <a:ext cx="5272087" cy="1799347"/>
          </a:xfrm>
          <a:prstGeom prst="rect">
            <a:avLst/>
          </a:prstGeom>
        </p:spPr>
      </p:pic>
    </p:spTree>
    <p:extLst>
      <p:ext uri="{BB962C8B-B14F-4D97-AF65-F5344CB8AC3E}">
        <p14:creationId xmlns:p14="http://schemas.microsoft.com/office/powerpoint/2010/main" val="1671462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52" y="1900428"/>
            <a:ext cx="11238095" cy="3057143"/>
          </a:xfrm>
          <a:prstGeom prst="rect">
            <a:avLst/>
          </a:prstGeom>
        </p:spPr>
      </p:pic>
    </p:spTree>
    <p:extLst>
      <p:ext uri="{BB962C8B-B14F-4D97-AF65-F5344CB8AC3E}">
        <p14:creationId xmlns:p14="http://schemas.microsoft.com/office/powerpoint/2010/main" val="2071910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96640" y="724975"/>
            <a:ext cx="8574622" cy="2616199"/>
          </a:xfrm>
        </p:spPr>
        <p:txBody>
          <a:bodyPr>
            <a:normAutofit/>
          </a:bodyPr>
          <a:lstStyle/>
          <a:p>
            <a:r>
              <a:rPr lang="en-US" sz="7200" dirty="0" smtClean="0">
                <a:solidFill>
                  <a:srgbClr val="FF0000"/>
                </a:solidFill>
              </a:rPr>
              <a:t>Plugins</a:t>
            </a:r>
            <a:endParaRPr lang="en-US" sz="7200" dirty="0">
              <a:solidFill>
                <a:srgbClr val="FF0000"/>
              </a:solidFill>
            </a:endParaRPr>
          </a:p>
        </p:txBody>
      </p:sp>
      <p:sp>
        <p:nvSpPr>
          <p:cNvPr id="4" name="Title 1"/>
          <p:cNvSpPr txBox="1">
            <a:spLocks/>
          </p:cNvSpPr>
          <p:nvPr/>
        </p:nvSpPr>
        <p:spPr>
          <a:xfrm>
            <a:off x="1887547" y="4220571"/>
            <a:ext cx="10018713" cy="1752599"/>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i="1" dirty="0" smtClean="0">
                <a:solidFill>
                  <a:srgbClr val="002060"/>
                </a:solidFill>
              </a:rPr>
              <a:t>And Modules</a:t>
            </a:r>
            <a:endParaRPr lang="en-US" i="1" dirty="0">
              <a:solidFill>
                <a:srgbClr val="002060"/>
              </a:solidFill>
            </a:endParaRPr>
          </a:p>
        </p:txBody>
      </p:sp>
    </p:spTree>
    <p:extLst>
      <p:ext uri="{BB962C8B-B14F-4D97-AF65-F5344CB8AC3E}">
        <p14:creationId xmlns:p14="http://schemas.microsoft.com/office/powerpoint/2010/main" val="2102383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Plugins vs Modules</a:t>
            </a:r>
            <a:endParaRPr lang="en-US" dirty="0"/>
          </a:p>
        </p:txBody>
      </p:sp>
      <p:sp>
        <p:nvSpPr>
          <p:cNvPr id="5" name="Content Placeholder 4"/>
          <p:cNvSpPr>
            <a:spLocks noGrp="1"/>
          </p:cNvSpPr>
          <p:nvPr>
            <p:ph idx="1"/>
          </p:nvPr>
        </p:nvSpPr>
        <p:spPr/>
        <p:txBody>
          <a:bodyPr/>
          <a:lstStyle/>
          <a:p>
            <a:r>
              <a:rPr lang="en-US" dirty="0" smtClean="0"/>
              <a:t>What is a plugin?</a:t>
            </a:r>
          </a:p>
          <a:p>
            <a:r>
              <a:rPr lang="en-US" dirty="0" smtClean="0"/>
              <a:t>What is a module?</a:t>
            </a:r>
            <a:endParaRPr lang="en-US" dirty="0"/>
          </a:p>
        </p:txBody>
      </p:sp>
    </p:spTree>
    <p:extLst>
      <p:ext uri="{BB962C8B-B14F-4D97-AF65-F5344CB8AC3E}">
        <p14:creationId xmlns:p14="http://schemas.microsoft.com/office/powerpoint/2010/main" val="2949187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Play! Framework Plugins &amp; Modules</a:t>
            </a:r>
            <a:endParaRPr lang="en-US" dirty="0"/>
          </a:p>
        </p:txBody>
      </p:sp>
      <p:sp>
        <p:nvSpPr>
          <p:cNvPr id="3" name="Content Placeholder 2"/>
          <p:cNvSpPr>
            <a:spLocks noGrp="1"/>
          </p:cNvSpPr>
          <p:nvPr>
            <p:ph idx="1"/>
          </p:nvPr>
        </p:nvSpPr>
        <p:spPr/>
        <p:txBody>
          <a:bodyPr/>
          <a:lstStyle/>
          <a:p>
            <a:r>
              <a:rPr lang="en-US" dirty="0" smtClean="0"/>
              <a:t>In the official documentation, there is a dedicated section for plugins and modules. There is also a How-to make plugins and modules.</a:t>
            </a:r>
          </a:p>
          <a:p>
            <a:r>
              <a:rPr lang="en-US" dirty="0" smtClean="0"/>
              <a:t>The link is here: </a:t>
            </a:r>
            <a:r>
              <a:rPr lang="en-US" dirty="0" smtClean="0">
                <a:hlinkClick r:id="rId2"/>
              </a:rPr>
              <a:t>Modules</a:t>
            </a:r>
            <a:endParaRPr lang="en-US" dirty="0" smtClean="0"/>
          </a:p>
          <a:p>
            <a:r>
              <a:rPr lang="en-US" dirty="0" smtClean="0"/>
              <a:t>Of course, any one can add his own plugins and modules ;)</a:t>
            </a:r>
          </a:p>
        </p:txBody>
      </p:sp>
    </p:spTree>
    <p:extLst>
      <p:ext uri="{BB962C8B-B14F-4D97-AF65-F5344CB8AC3E}">
        <p14:creationId xmlns:p14="http://schemas.microsoft.com/office/powerpoint/2010/main" val="552949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Examples!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2727" y="1825625"/>
            <a:ext cx="9906545" cy="4351338"/>
          </a:xfrm>
        </p:spPr>
      </p:pic>
    </p:spTree>
    <p:extLst>
      <p:ext uri="{BB962C8B-B14F-4D97-AF65-F5344CB8AC3E}">
        <p14:creationId xmlns:p14="http://schemas.microsoft.com/office/powerpoint/2010/main" val="33247056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330</TotalTime>
  <Words>421</Words>
  <Application>Microsoft Office PowerPoint</Application>
  <PresentationFormat>Widescreen</PresentationFormat>
  <Paragraphs>85</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Corbel</vt:lpstr>
      <vt:lpstr>Wingdings</vt:lpstr>
      <vt:lpstr>Parallax</vt:lpstr>
      <vt:lpstr>PowerPoint Presentation</vt:lpstr>
      <vt:lpstr>Story behind..</vt:lpstr>
      <vt:lpstr>PowerPoint Presentation</vt:lpstr>
      <vt:lpstr>PowerPoint Presentation</vt:lpstr>
      <vt:lpstr>PowerPoint Presentation</vt:lpstr>
      <vt:lpstr>Plugins</vt:lpstr>
      <vt:lpstr>Plugins vs Modules</vt:lpstr>
      <vt:lpstr>Play! Framework Plugins &amp; Modules</vt:lpstr>
      <vt:lpstr>Some Examples!</vt:lpstr>
      <vt:lpstr>Some Examples!</vt:lpstr>
      <vt:lpstr>Some Examples!</vt:lpstr>
      <vt:lpstr>Some Examples!</vt:lpstr>
      <vt:lpstr>Repo. &amp; issues</vt:lpstr>
      <vt:lpstr>Repo.</vt:lpstr>
      <vt:lpstr>Last updated</vt:lpstr>
      <vt:lpstr>Hehehe!</vt:lpstr>
      <vt:lpstr>Repository summary</vt:lpstr>
      <vt:lpstr>Issues :s :s</vt:lpstr>
      <vt:lpstr>Issues</vt:lpstr>
      <vt:lpstr>Issues Summary</vt:lpstr>
      <vt:lpstr>Documentation</vt:lpstr>
      <vt:lpstr>PowerPoint Presentation</vt:lpstr>
      <vt:lpstr>PowerPoint Presentation</vt:lpstr>
      <vt:lpstr>PowerPoint Presentation</vt:lpstr>
      <vt:lpstr>PowerPoint Presentation</vt:lpstr>
      <vt:lpstr>Books</vt:lpstr>
      <vt:lpstr>Community</vt:lpstr>
      <vt:lpstr>PowerPoint Presentation</vt:lpstr>
      <vt:lpstr>Pros</vt:lpstr>
      <vt:lpstr>Pros</vt:lpstr>
      <vt:lpstr>Pros ‘Continued’</vt:lpstr>
      <vt:lpstr>Cons</vt:lpstr>
      <vt:lpstr>Cons ‘Continued’</vt:lpstr>
      <vt:lpstr>References</vt:lpstr>
      <vt:lpstr>References: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dc:title>
  <dc:creator>Amir George</dc:creator>
  <cp:lastModifiedBy>Khaled Helmy</cp:lastModifiedBy>
  <cp:revision>28</cp:revision>
  <dcterms:created xsi:type="dcterms:W3CDTF">2014-03-19T01:33:49Z</dcterms:created>
  <dcterms:modified xsi:type="dcterms:W3CDTF">2014-03-20T21:06:51Z</dcterms:modified>
</cp:coreProperties>
</file>