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3"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0860" autoAdjust="0"/>
  </p:normalViewPr>
  <p:slideViewPr>
    <p:cSldViewPr>
      <p:cViewPr varScale="1">
        <p:scale>
          <a:sx n="66" d="100"/>
          <a:sy n="66" d="100"/>
        </p:scale>
        <p:origin x="-149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C24C6-CF9A-459D-B0B4-E5EE29C5A117}" type="datetimeFigureOut">
              <a:rPr lang="en-US" smtClean="0"/>
              <a:pPr/>
              <a:t>3/19/2014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BFB39-E341-402E-8FF0-C45EE89182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2BFB39-E341-402E-8FF0-C45EE89182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52DFFA-61C5-4081-8461-8618EAF6CF14}" type="datetimeFigureOut">
              <a:rPr lang="en-US" smtClean="0"/>
              <a:pPr/>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7B3AB-0170-4417-BD56-E14CC7E86F2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52DFFA-61C5-4081-8461-8618EAF6CF14}" type="datetimeFigureOut">
              <a:rPr lang="en-US" smtClean="0"/>
              <a:pPr/>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7B3AB-0170-4417-BD56-E14CC7E86F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52DFFA-61C5-4081-8461-8618EAF6CF14}" type="datetimeFigureOut">
              <a:rPr lang="en-US" smtClean="0"/>
              <a:pPr/>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7B3AB-0170-4417-BD56-E14CC7E86F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52DFFA-61C5-4081-8461-8618EAF6CF14}" type="datetimeFigureOut">
              <a:rPr lang="en-US" smtClean="0"/>
              <a:pPr/>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7B3AB-0170-4417-BD56-E14CC7E86F2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52DFFA-61C5-4081-8461-8618EAF6CF14}" type="datetimeFigureOut">
              <a:rPr lang="en-US" smtClean="0"/>
              <a:pPr/>
              <a:t>3/19/2014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7B3AB-0170-4417-BD56-E14CC7E86F2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52DFFA-61C5-4081-8461-8618EAF6CF14}" type="datetimeFigureOut">
              <a:rPr lang="en-US" smtClean="0"/>
              <a:pPr/>
              <a:t>3/19/2014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7B3AB-0170-4417-BD56-E14CC7E86F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52DFFA-61C5-4081-8461-8618EAF6CF14}" type="datetimeFigureOut">
              <a:rPr lang="en-US" smtClean="0"/>
              <a:pPr/>
              <a:t>3/19/2014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E7B3AB-0170-4417-BD56-E14CC7E86F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52DFFA-61C5-4081-8461-8618EAF6CF14}" type="datetimeFigureOut">
              <a:rPr lang="en-US" smtClean="0"/>
              <a:pPr/>
              <a:t>3/19/2014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7B3AB-0170-4417-BD56-E14CC7E86F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2DFFA-61C5-4081-8461-8618EAF6CF14}" type="datetimeFigureOut">
              <a:rPr lang="en-US" smtClean="0"/>
              <a:pPr/>
              <a:t>3/19/2014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E7B3AB-0170-4417-BD56-E14CC7E86F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52DFFA-61C5-4081-8461-8618EAF6CF14}" type="datetimeFigureOut">
              <a:rPr lang="en-US" smtClean="0"/>
              <a:pPr/>
              <a:t>3/19/2014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7B3AB-0170-4417-BD56-E14CC7E86F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52DFFA-61C5-4081-8461-8618EAF6CF14}" type="datetimeFigureOut">
              <a:rPr lang="en-US" smtClean="0"/>
              <a:pPr/>
              <a:t>3/19/2014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7B3AB-0170-4417-BD56-E14CC7E86F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2DFFA-61C5-4081-8461-8618EAF6CF14}" type="datetimeFigureOut">
              <a:rPr lang="en-US" smtClean="0"/>
              <a:pPr/>
              <a:t>3/19/2014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7B3AB-0170-4417-BD56-E14CC7E86F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en.wikipedia.org/wiki/Open_sour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028" name="Picture 4" descr="C:\Users\saeed\Desktop\85766-Cake-PHP-Wallpaperology.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Story behind </a:t>
            </a:r>
            <a:r>
              <a:rPr lang="en-US" dirty="0" err="1" smtClean="0"/>
              <a:t>CakePHP</a:t>
            </a:r>
            <a:endParaRPr lang="en-US" dirty="0"/>
          </a:p>
        </p:txBody>
      </p:sp>
      <p:sp>
        <p:nvSpPr>
          <p:cNvPr id="3" name="Content Placeholder 2"/>
          <p:cNvSpPr>
            <a:spLocks noGrp="1"/>
          </p:cNvSpPr>
          <p:nvPr>
            <p:ph idx="1"/>
          </p:nvPr>
        </p:nvSpPr>
        <p:spPr>
          <a:xfrm>
            <a:off x="457200" y="1524000"/>
            <a:ext cx="8229600" cy="4876800"/>
          </a:xfrm>
        </p:spPr>
        <p:txBody>
          <a:bodyPr>
            <a:normAutofit lnSpcReduction="10000"/>
          </a:bodyPr>
          <a:lstStyle/>
          <a:p>
            <a:r>
              <a:rPr lang="en-US" b="1" dirty="0" err="1" smtClean="0"/>
              <a:t>CakePHP</a:t>
            </a:r>
            <a:r>
              <a:rPr lang="en-US" dirty="0" smtClean="0"/>
              <a:t> is an </a:t>
            </a:r>
            <a:r>
              <a:rPr lang="en-US" dirty="0" smtClean="0">
                <a:hlinkClick r:id="rId2" tooltip="Open source"/>
              </a:rPr>
              <a:t>open source</a:t>
            </a:r>
            <a:r>
              <a:rPr lang="en-US" dirty="0" smtClean="0"/>
              <a:t> web application framework  inspired by the Ruby on Rails framework. </a:t>
            </a:r>
          </a:p>
          <a:p>
            <a:r>
              <a:rPr lang="en-US" b="1" dirty="0" err="1" smtClean="0"/>
              <a:t>CakePHP</a:t>
            </a:r>
            <a:r>
              <a:rPr lang="en-US" dirty="0" smtClean="0"/>
              <a:t> started in </a:t>
            </a:r>
            <a:r>
              <a:rPr lang="en-US" b="1" dirty="0" smtClean="0"/>
              <a:t>April </a:t>
            </a:r>
            <a:r>
              <a:rPr lang="en-US" b="1" dirty="0" smtClean="0"/>
              <a:t>2005</a:t>
            </a:r>
          </a:p>
          <a:p>
            <a:r>
              <a:rPr lang="en-US" b="1" dirty="0" err="1" smtClean="0"/>
              <a:t>CakePHP</a:t>
            </a:r>
            <a:r>
              <a:rPr lang="en-US" dirty="0" smtClean="0"/>
              <a:t> has grown with a life of its own. Its main goal has always been to empower developers with tools that are both easy to learn and use, leverage great libraries requiring low documentation and low dependencies too</a:t>
            </a:r>
            <a:endParaRPr lang="en-US" b="1" dirty="0" smtClean="0"/>
          </a:p>
          <a:p>
            <a:pPr>
              <a:buNone/>
            </a:pPr>
            <a:endParaRPr lang="en-US" dirty="0" smtClean="0"/>
          </a:p>
          <a:p>
            <a:pPr>
              <a:buNone/>
            </a:pPr>
            <a:endParaRPr lang="en-US" dirty="0"/>
          </a:p>
        </p:txBody>
      </p:sp>
      <p:pic>
        <p:nvPicPr>
          <p:cNvPr id="1026" name="Picture 2" descr="C:\Users\saeed\Desktop\PHPCAKE\cakephp1.png"/>
          <p:cNvPicPr>
            <a:picLocks noChangeAspect="1" noChangeArrowheads="1"/>
          </p:cNvPicPr>
          <p:nvPr/>
        </p:nvPicPr>
        <p:blipFill>
          <a:blip r:embed="rId3" cstate="print"/>
          <a:srcRect/>
          <a:stretch>
            <a:fillRect/>
          </a:stretch>
        </p:blipFill>
        <p:spPr bwMode="auto">
          <a:xfrm>
            <a:off x="7772400" y="228600"/>
            <a:ext cx="1066800" cy="1066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066800"/>
            <a:ext cx="8229600" cy="1905000"/>
          </a:xfrm>
        </p:spPr>
        <p:txBody>
          <a:bodyPr/>
          <a:lstStyle/>
          <a:p>
            <a:r>
              <a:rPr lang="en-US" dirty="0" smtClean="0"/>
              <a:t>All of you don’t want to use PHP including us </a:t>
            </a:r>
            <a:r>
              <a:rPr lang="en-US" dirty="0"/>
              <a:t>but let’s be more </a:t>
            </a:r>
            <a:r>
              <a:rPr lang="en-US" dirty="0" smtClean="0"/>
              <a:t>professional and </a:t>
            </a:r>
            <a:r>
              <a:rPr lang="en-US" dirty="0"/>
              <a:t>state the pros and cons of it before deciding</a:t>
            </a:r>
          </a:p>
        </p:txBody>
      </p:sp>
      <p:pic>
        <p:nvPicPr>
          <p:cNvPr id="3075" name="Picture 3" descr="C:\Users\saeed\Desktop\ihatephp.png"/>
          <p:cNvPicPr>
            <a:picLocks noChangeAspect="1" noChangeArrowheads="1"/>
          </p:cNvPicPr>
          <p:nvPr/>
        </p:nvPicPr>
        <p:blipFill>
          <a:blip r:embed="rId2" cstate="print"/>
          <a:srcRect/>
          <a:stretch>
            <a:fillRect/>
          </a:stretch>
        </p:blipFill>
        <p:spPr bwMode="auto">
          <a:xfrm>
            <a:off x="2438400" y="3276600"/>
            <a:ext cx="4600575" cy="1689100"/>
          </a:xfrm>
          <a:prstGeom prst="rect">
            <a:avLst/>
          </a:prstGeom>
          <a:noFill/>
        </p:spPr>
      </p:pic>
      <p:pic>
        <p:nvPicPr>
          <p:cNvPr id="1026" name="Picture 2" descr="C:\Users\saeed\Desktop\cakephp1.png"/>
          <p:cNvPicPr>
            <a:picLocks noChangeAspect="1" noChangeArrowheads="1"/>
          </p:cNvPicPr>
          <p:nvPr/>
        </p:nvPicPr>
        <p:blipFill>
          <a:blip r:embed="rId3" cstate="print"/>
          <a:srcRect/>
          <a:stretch>
            <a:fillRect/>
          </a:stretch>
        </p:blipFill>
        <p:spPr bwMode="auto">
          <a:xfrm>
            <a:off x="8001000" y="268288"/>
            <a:ext cx="874712" cy="87471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b="1" dirty="0" err="1" smtClean="0"/>
              <a:t>CakePHP</a:t>
            </a:r>
            <a:r>
              <a:rPr lang="en-US" dirty="0" smtClean="0"/>
              <a:t> is based on the MVC architecture we discussed before and also follows ORM </a:t>
            </a:r>
            <a:r>
              <a:rPr lang="en-US" dirty="0" err="1" smtClean="0"/>
              <a:t>techinques</a:t>
            </a:r>
            <a:r>
              <a:rPr lang="en-US" dirty="0" smtClean="0"/>
              <a:t>.</a:t>
            </a:r>
          </a:p>
          <a:p>
            <a:r>
              <a:rPr lang="en-US" b="1" dirty="0" err="1"/>
              <a:t>CakePHP</a:t>
            </a:r>
            <a:r>
              <a:rPr lang="en-US" dirty="0"/>
              <a:t> is used for rapid </a:t>
            </a:r>
            <a:r>
              <a:rPr lang="en-US" dirty="0" smtClean="0"/>
              <a:t>web</a:t>
            </a:r>
          </a:p>
          <a:p>
            <a:pPr>
              <a:buNone/>
            </a:pPr>
            <a:r>
              <a:rPr lang="en-US" dirty="0"/>
              <a:t> </a:t>
            </a:r>
            <a:r>
              <a:rPr lang="en-US" dirty="0" smtClean="0"/>
              <a:t>    </a:t>
            </a:r>
            <a:r>
              <a:rPr lang="en-US" dirty="0"/>
              <a:t>application </a:t>
            </a:r>
            <a:r>
              <a:rPr lang="en-US" dirty="0" smtClean="0"/>
              <a:t>development</a:t>
            </a:r>
          </a:p>
          <a:p>
            <a:r>
              <a:rPr lang="en-US" dirty="0"/>
              <a:t>High Security when using SQL queries in </a:t>
            </a:r>
            <a:r>
              <a:rPr lang="en-US" dirty="0" smtClean="0"/>
              <a:t>Databases </a:t>
            </a:r>
          </a:p>
          <a:p>
            <a:r>
              <a:rPr lang="en-US" dirty="0"/>
              <a:t>There are website templates that you can use to improve the front </a:t>
            </a:r>
            <a:r>
              <a:rPr lang="en-US" dirty="0" smtClean="0"/>
              <a:t>end of </a:t>
            </a:r>
            <a:r>
              <a:rPr lang="en-US" dirty="0"/>
              <a:t>the web.</a:t>
            </a:r>
          </a:p>
        </p:txBody>
      </p:sp>
      <p:pic>
        <p:nvPicPr>
          <p:cNvPr id="2050" name="Picture 2" descr="C:\Users\saeed\Desktop\images.jpg"/>
          <p:cNvPicPr>
            <a:picLocks noChangeAspect="1" noChangeArrowheads="1"/>
          </p:cNvPicPr>
          <p:nvPr/>
        </p:nvPicPr>
        <p:blipFill>
          <a:blip r:embed="rId2" cstate="print"/>
          <a:srcRect/>
          <a:stretch>
            <a:fillRect/>
          </a:stretch>
        </p:blipFill>
        <p:spPr bwMode="auto">
          <a:xfrm>
            <a:off x="6858000" y="2286000"/>
            <a:ext cx="1676400" cy="1447800"/>
          </a:xfrm>
          <a:prstGeom prst="rect">
            <a:avLst/>
          </a:prstGeom>
          <a:noFill/>
        </p:spPr>
      </p:pic>
      <p:pic>
        <p:nvPicPr>
          <p:cNvPr id="5" name="Picture 2" descr="C:\Users\saeed\Desktop\cakephp1.png"/>
          <p:cNvPicPr>
            <a:picLocks noChangeAspect="1" noChangeArrowheads="1"/>
          </p:cNvPicPr>
          <p:nvPr/>
        </p:nvPicPr>
        <p:blipFill>
          <a:blip r:embed="rId3" cstate="print"/>
          <a:srcRect/>
          <a:stretch>
            <a:fillRect/>
          </a:stretch>
        </p:blipFill>
        <p:spPr bwMode="auto">
          <a:xfrm>
            <a:off x="8001000" y="268288"/>
            <a:ext cx="874712" cy="87471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normAutofit lnSpcReduction="10000"/>
          </a:bodyPr>
          <a:lstStyle/>
          <a:p>
            <a:r>
              <a:rPr lang="en-US" dirty="0"/>
              <a:t>Bad Documentation , it needs </a:t>
            </a:r>
            <a:r>
              <a:rPr lang="en-US" dirty="0" smtClean="0"/>
              <a:t>improvement. </a:t>
            </a:r>
          </a:p>
          <a:p>
            <a:r>
              <a:rPr lang="en-US" dirty="0" smtClean="0"/>
              <a:t>when </a:t>
            </a:r>
            <a:r>
              <a:rPr lang="en-US" dirty="0"/>
              <a:t>facing a problem </a:t>
            </a:r>
            <a:r>
              <a:rPr lang="en-US" dirty="0" smtClean="0"/>
              <a:t>you might </a:t>
            </a:r>
            <a:r>
              <a:rPr lang="en-US" dirty="0"/>
              <a:t>end up wasting your time try to find the solution for the </a:t>
            </a:r>
            <a:r>
              <a:rPr lang="en-US" dirty="0" smtClean="0"/>
              <a:t>problem</a:t>
            </a:r>
          </a:p>
          <a:p>
            <a:r>
              <a:rPr lang="en-US" dirty="0" smtClean="0"/>
              <a:t> </a:t>
            </a:r>
            <a:r>
              <a:rPr lang="en-US" dirty="0"/>
              <a:t>One-way routing which is a disadvantage compared with </a:t>
            </a:r>
            <a:r>
              <a:rPr lang="en-US" dirty="0" smtClean="0"/>
              <a:t>Frameworks such </a:t>
            </a:r>
            <a:r>
              <a:rPr lang="en-US" dirty="0"/>
              <a:t>as Ruby on Rails.</a:t>
            </a:r>
          </a:p>
          <a:p>
            <a:r>
              <a:rPr lang="en-US" dirty="0" smtClean="0"/>
              <a:t>Lacks </a:t>
            </a:r>
            <a:r>
              <a:rPr lang="en-US" dirty="0"/>
              <a:t>of </a:t>
            </a:r>
            <a:r>
              <a:rPr lang="en-US" dirty="0" err="1"/>
              <a:t>plugins</a:t>
            </a:r>
            <a:r>
              <a:rPr lang="en-US" dirty="0"/>
              <a:t> although there is emphasis being placed on community.</a:t>
            </a:r>
          </a:p>
        </p:txBody>
      </p:sp>
      <p:pic>
        <p:nvPicPr>
          <p:cNvPr id="4" name="Picture 2" descr="C:\Users\saeed\Desktop\cakephp1.png"/>
          <p:cNvPicPr>
            <a:picLocks noChangeAspect="1" noChangeArrowheads="1"/>
          </p:cNvPicPr>
          <p:nvPr/>
        </p:nvPicPr>
        <p:blipFill>
          <a:blip r:embed="rId2" cstate="print"/>
          <a:srcRect/>
          <a:stretch>
            <a:fillRect/>
          </a:stretch>
        </p:blipFill>
        <p:spPr bwMode="auto">
          <a:xfrm>
            <a:off x="8001000" y="304800"/>
            <a:ext cx="874712" cy="87471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Experience </a:t>
            </a:r>
            <a:endParaRPr lang="en-US" dirty="0"/>
          </a:p>
        </p:txBody>
      </p:sp>
      <p:sp>
        <p:nvSpPr>
          <p:cNvPr id="3" name="Content Placeholder 2"/>
          <p:cNvSpPr>
            <a:spLocks noGrp="1"/>
          </p:cNvSpPr>
          <p:nvPr>
            <p:ph idx="1"/>
          </p:nvPr>
        </p:nvSpPr>
        <p:spPr>
          <a:xfrm>
            <a:off x="457200" y="1600201"/>
            <a:ext cx="8229600" cy="3429000"/>
          </a:xfrm>
        </p:spPr>
        <p:txBody>
          <a:bodyPr>
            <a:normAutofit fontScale="92500" lnSpcReduction="10000"/>
          </a:bodyPr>
          <a:lstStyle/>
          <a:p>
            <a:r>
              <a:rPr lang="en-US" b="1" dirty="0" err="1" smtClean="0"/>
              <a:t>CakePHP</a:t>
            </a:r>
            <a:r>
              <a:rPr lang="en-US" dirty="0" smtClean="0"/>
              <a:t> needs a lot of configuration </a:t>
            </a:r>
          </a:p>
          <a:p>
            <a:r>
              <a:rPr lang="en-US" b="1" dirty="0" err="1" smtClean="0"/>
              <a:t>CakePHP</a:t>
            </a:r>
            <a:r>
              <a:rPr lang="en-US" dirty="0" smtClean="0"/>
              <a:t> requires a lot of time, as everything is written by yourself</a:t>
            </a:r>
          </a:p>
          <a:p>
            <a:r>
              <a:rPr lang="en-US" b="1" dirty="0" err="1" smtClean="0"/>
              <a:t>CakePHP</a:t>
            </a:r>
            <a:r>
              <a:rPr lang="en-US" dirty="0" smtClean="0"/>
              <a:t> is supposed to be used for </a:t>
            </a:r>
            <a:r>
              <a:rPr lang="en-US" dirty="0"/>
              <a:t>rapid web application </a:t>
            </a:r>
            <a:r>
              <a:rPr lang="en-US" dirty="0" smtClean="0"/>
              <a:t>development but it is not fast at all</a:t>
            </a:r>
          </a:p>
          <a:p>
            <a:endParaRPr lang="en-US" dirty="0"/>
          </a:p>
          <a:p>
            <a:pPr>
              <a:buNone/>
            </a:pPr>
            <a:r>
              <a:rPr lang="en-US" dirty="0" smtClean="0"/>
              <a:t>         </a:t>
            </a:r>
          </a:p>
          <a:p>
            <a:endParaRPr lang="en-US" dirty="0"/>
          </a:p>
        </p:txBody>
      </p:sp>
      <p:pic>
        <p:nvPicPr>
          <p:cNvPr id="4098" name="Picture 2" descr="C:\Users\saeed\Desktop\images (1).jpg"/>
          <p:cNvPicPr>
            <a:picLocks noChangeAspect="1" noChangeArrowheads="1"/>
          </p:cNvPicPr>
          <p:nvPr/>
        </p:nvPicPr>
        <p:blipFill>
          <a:blip r:embed="rId2" cstate="print"/>
          <a:srcRect/>
          <a:stretch>
            <a:fillRect/>
          </a:stretch>
        </p:blipFill>
        <p:spPr bwMode="auto">
          <a:xfrm>
            <a:off x="2590800" y="4038600"/>
            <a:ext cx="3962400" cy="2667000"/>
          </a:xfrm>
          <a:prstGeom prst="rect">
            <a:avLst/>
          </a:prstGeom>
          <a:noFill/>
        </p:spPr>
      </p:pic>
      <p:pic>
        <p:nvPicPr>
          <p:cNvPr id="5" name="Picture 2" descr="C:\Users\saeed\Desktop\cakephp1.png"/>
          <p:cNvPicPr>
            <a:picLocks noChangeAspect="1" noChangeArrowheads="1"/>
          </p:cNvPicPr>
          <p:nvPr/>
        </p:nvPicPr>
        <p:blipFill>
          <a:blip r:embed="rId3" cstate="print"/>
          <a:srcRect/>
          <a:stretch>
            <a:fillRect/>
          </a:stretch>
        </p:blipFill>
        <p:spPr bwMode="auto">
          <a:xfrm>
            <a:off x="8001000" y="304800"/>
            <a:ext cx="874712" cy="874712"/>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Conclusion </a:t>
            </a:r>
            <a:endParaRPr lang="en-US" dirty="0"/>
          </a:p>
        </p:txBody>
      </p:sp>
      <p:sp>
        <p:nvSpPr>
          <p:cNvPr id="3" name="Content Placeholder 2"/>
          <p:cNvSpPr>
            <a:spLocks noGrp="1"/>
          </p:cNvSpPr>
          <p:nvPr>
            <p:ph idx="1"/>
          </p:nvPr>
        </p:nvSpPr>
        <p:spPr/>
        <p:txBody>
          <a:bodyPr/>
          <a:lstStyle/>
          <a:p>
            <a:r>
              <a:rPr lang="en-US" b="1" dirty="0" err="1" smtClean="0"/>
              <a:t>CakePHP</a:t>
            </a:r>
            <a:r>
              <a:rPr lang="en-US" dirty="0" smtClean="0"/>
              <a:t> is trying to imitate Ruby </a:t>
            </a:r>
            <a:r>
              <a:rPr lang="en-US" dirty="0"/>
              <a:t>on Rails </a:t>
            </a:r>
            <a:r>
              <a:rPr lang="en-US" dirty="0" smtClean="0"/>
              <a:t>but it couldn’t so </a:t>
            </a:r>
            <a:r>
              <a:rPr lang="en-US" dirty="0"/>
              <a:t>why not use the original thing ?!?!</a:t>
            </a:r>
          </a:p>
        </p:txBody>
      </p:sp>
      <p:pic>
        <p:nvPicPr>
          <p:cNvPr id="5122" name="Picture 2" descr="C:\Users\saeed\Desktop\Php-vs-Ruby1.jpg"/>
          <p:cNvPicPr>
            <a:picLocks noChangeAspect="1" noChangeArrowheads="1"/>
          </p:cNvPicPr>
          <p:nvPr/>
        </p:nvPicPr>
        <p:blipFill>
          <a:blip r:embed="rId2" cstate="print"/>
          <a:srcRect/>
          <a:stretch>
            <a:fillRect/>
          </a:stretch>
        </p:blipFill>
        <p:spPr bwMode="auto">
          <a:xfrm>
            <a:off x="1524000" y="3200400"/>
            <a:ext cx="5953125" cy="3324225"/>
          </a:xfrm>
          <a:prstGeom prst="rect">
            <a:avLst/>
          </a:prstGeom>
          <a:noFill/>
        </p:spPr>
      </p:pic>
      <p:pic>
        <p:nvPicPr>
          <p:cNvPr id="2050" name="Picture 2" descr="C:\Users\saeed\Desktop\ruby_on_rails.png"/>
          <p:cNvPicPr>
            <a:picLocks noChangeAspect="1" noChangeArrowheads="1"/>
          </p:cNvPicPr>
          <p:nvPr/>
        </p:nvPicPr>
        <p:blipFill>
          <a:blip r:embed="rId3" cstate="print"/>
          <a:srcRect/>
          <a:stretch>
            <a:fillRect/>
          </a:stretch>
        </p:blipFill>
        <p:spPr bwMode="auto">
          <a:xfrm>
            <a:off x="8077200" y="304800"/>
            <a:ext cx="687387" cy="87754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dirty="0" smtClean="0"/>
              <a:t>We could not find a better proof than our demo to prove what we have just said</a:t>
            </a:r>
          </a:p>
          <a:p>
            <a:endParaRPr lang="en-US" dirty="0" smtClean="0"/>
          </a:p>
          <a:p>
            <a:r>
              <a:rPr lang="en-US" dirty="0" smtClean="0"/>
              <a:t> We will show you the suffering we have been through and how it is complicated to work with this framework.</a:t>
            </a:r>
          </a:p>
          <a:p>
            <a:endParaRPr lang="en-US" dirty="0"/>
          </a:p>
          <a:p>
            <a:r>
              <a:rPr lang="en-US" dirty="0" smtClean="0"/>
              <a:t> so let’s take a look at the demo and judge yourself</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a:buNone/>
            </a:pPr>
            <a:r>
              <a:rPr lang="en-US" dirty="0"/>
              <a:t> </a:t>
            </a:r>
            <a:r>
              <a:rPr lang="en-US" dirty="0" smtClean="0"/>
              <a:t>                             Any Questions?!?!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253</Words>
  <Application>Microsoft Office PowerPoint</Application>
  <PresentationFormat>On-screen Show (4:3)</PresentationFormat>
  <Paragraphs>34</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The Story behind CakePHP</vt:lpstr>
      <vt:lpstr>Slide 3</vt:lpstr>
      <vt:lpstr>Pros</vt:lpstr>
      <vt:lpstr>Cons</vt:lpstr>
      <vt:lpstr>Our Experience </vt:lpstr>
      <vt:lpstr>Our Conclusion </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saeed</dc:creator>
  <cp:lastModifiedBy>saeed</cp:lastModifiedBy>
  <cp:revision>18</cp:revision>
  <dcterms:created xsi:type="dcterms:W3CDTF">2014-03-18T18:21:32Z</dcterms:created>
  <dcterms:modified xsi:type="dcterms:W3CDTF">2014-03-19T12:10:02Z</dcterms:modified>
</cp:coreProperties>
</file>