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47" r:id="rId23"/>
    <p:sldId id="297" r:id="rId24"/>
    <p:sldId id="266" r:id="rId25"/>
    <p:sldId id="267" r:id="rId26"/>
    <p:sldId id="298" r:id="rId27"/>
    <p:sldId id="299" r:id="rId28"/>
    <p:sldId id="268" r:id="rId29"/>
    <p:sldId id="300" r:id="rId30"/>
    <p:sldId id="424" r:id="rId31"/>
    <p:sldId id="425" r:id="rId32"/>
    <p:sldId id="426" r:id="rId33"/>
    <p:sldId id="269" r:id="rId34"/>
    <p:sldId id="270" r:id="rId35"/>
    <p:sldId id="448" r:id="rId36"/>
    <p:sldId id="301" r:id="rId37"/>
    <p:sldId id="302" r:id="rId38"/>
    <p:sldId id="314" r:id="rId39"/>
    <p:sldId id="277" r:id="rId40"/>
    <p:sldId id="278" r:id="rId41"/>
    <p:sldId id="304" r:id="rId42"/>
    <p:sldId id="280" r:id="rId43"/>
    <p:sldId id="434" r:id="rId44"/>
    <p:sldId id="432" r:id="rId45"/>
    <p:sldId id="435" r:id="rId46"/>
    <p:sldId id="436" r:id="rId47"/>
    <p:sldId id="449" r:id="rId48"/>
    <p:sldId id="440" r:id="rId49"/>
    <p:sldId id="441" r:id="rId50"/>
    <p:sldId id="438" r:id="rId51"/>
    <p:sldId id="442" r:id="rId52"/>
    <p:sldId id="443" r:id="rId53"/>
    <p:sldId id="450" r:id="rId54"/>
    <p:sldId id="294" r:id="rId55"/>
    <p:sldId id="306" r:id="rId56"/>
    <p:sldId id="307" r:id="rId57"/>
    <p:sldId id="437" r:id="rId58"/>
    <p:sldId id="309" r:id="rId59"/>
    <p:sldId id="308" r:id="rId60"/>
    <p:sldId id="454" r:id="rId61"/>
    <p:sldId id="455" r:id="rId62"/>
    <p:sldId id="451" r:id="rId63"/>
    <p:sldId id="452" r:id="rId64"/>
    <p:sldId id="453" r:id="rId6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16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generates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when these conditions fail?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simple deviation: 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 can be due to attenuation in wire, for example.</a:t>
                </a:r>
              </a:p>
              <a:p>
                <a:r>
                  <a:rPr lang="en-US" dirty="0"/>
                  <a:t>Suppose, as before,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orthonormal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i.e. matched filter </a:t>
                </a:r>
              </a:p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Simply scales symbols.  </a:t>
                </a:r>
              </a:p>
              <a:p>
                <a:pPr lvl="1"/>
                <a:r>
                  <a:rPr lang="en-US" dirty="0"/>
                  <a:t>Can recover symbols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But, requires that gain is known. 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 and With Known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gain and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gain and delay are known </a:t>
                </a:r>
              </a:p>
              <a:p>
                <a:r>
                  <a:rPr lang="en-US" dirty="0"/>
                  <a:t>Use shifted and scaled receive filter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RX filter is shifted to delay</a:t>
                </a:r>
              </a:p>
              <a:p>
                <a:pPr lvl="1"/>
                <a:r>
                  <a:rPr lang="en-US" dirty="0"/>
                  <a:t>Must know the gain and delay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synchronization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Delay is an integer multiple of the sample period: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Suppose, as before:</a:t>
                </a:r>
              </a:p>
              <a:p>
                <a:pPr lvl="1"/>
                <a:r>
                  <a:rPr lang="en-US" dirty="0"/>
                  <a:t>TX uses orthonormal modulation</a:t>
                </a:r>
              </a:p>
              <a:p>
                <a:pPr lvl="1"/>
                <a:r>
                  <a:rPr lang="en-US" dirty="0"/>
                  <a:t>MF receiver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(but, not shifted and scaled)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Symbol delay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3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</p:spPr>
            <p:txBody>
              <a:bodyPr/>
              <a:lstStyle/>
              <a:p>
                <a:r>
                  <a:rPr lang="en-US" dirty="0"/>
                  <a:t>Suppose TX uses orthonormal modulation and RX uses matched filter</a:t>
                </a:r>
              </a:p>
              <a:p>
                <a:r>
                  <a:rPr lang="en-US" dirty="0"/>
                  <a:t>Suppose sample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 Msym/s)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  <a:blipFill>
                <a:blip r:embed="rId3"/>
                <a:stretch>
                  <a:fillRect l="-1590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871" y="3888442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34657" y="3381876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2110" y="2708567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 channel impulse 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949" y="2676086"/>
            <a:ext cx="34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discrete-time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439949" y="3841800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211735" y="3335234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462871" y="4963916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851598" y="4457350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39949" y="4917274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109357" y="4394058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4785742" y="3886614"/>
            <a:ext cx="4068837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symbols will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Discrete-Time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Lack of synchronization causes channel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called the effective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Lack of synchronization</a:t>
                </a:r>
              </a:p>
              <a:p>
                <a:pPr lvl="1"/>
                <a:r>
                  <a:rPr lang="en-US" dirty="0"/>
                  <a:t>Channel impairments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and Equalization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System has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 (ISI):</a:t>
                </a:r>
              </a:p>
              <a:p>
                <a:pPr lvl="1"/>
                <a:r>
                  <a:rPr lang="en-US" dirty="0"/>
                  <a:t>Multiple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receiver must undo this ISI.</a:t>
                </a:r>
              </a:p>
              <a:p>
                <a:r>
                  <a:rPr lang="en-US" dirty="0"/>
                  <a:t>This process is called equalization</a:t>
                </a:r>
              </a:p>
              <a:p>
                <a:r>
                  <a:rPr lang="en-US" dirty="0"/>
                  <a:t>We will discuss this later.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If TX and RX filters are ideal low-pass: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Rect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(no impairments)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 calculation as before: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“Flat” over the channel.</a:t>
                </a:r>
              </a:p>
              <a:p>
                <a:r>
                  <a:rPr lang="en-US" dirty="0"/>
                  <a:t>Then, effective discrete-time channel is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ISI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</a:t>
                </a:r>
                <a:r>
                  <a:rPr lang="en-US" dirty="0"/>
                  <a:t>:  When channel is “flat” over band, equalization is not needed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70018" y="231182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18" y="231182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5085" t="-3226" r="-565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51739" y="4290754"/>
                <a:ext cx="11621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[dB]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39" y="4290754"/>
                <a:ext cx="1162113" cy="923330"/>
              </a:xfrm>
              <a:prstGeom prst="rect">
                <a:avLst/>
              </a:prstGeom>
              <a:blipFill>
                <a:blip r:embed="rId12"/>
                <a:stretch>
                  <a:fillRect l="-4737" t="-3974" r="-368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But,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 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32371</TotalTime>
  <Words>4420</Words>
  <Application>Microsoft Office PowerPoint</Application>
  <PresentationFormat>Widescreen</PresentationFormat>
  <Paragraphs>866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Outline</vt:lpstr>
      <vt:lpstr>Modeling the End-to-End System</vt:lpstr>
      <vt:lpstr>Channel Gain</vt:lpstr>
      <vt:lpstr>Channel Gain and With Known Delay</vt:lpstr>
      <vt:lpstr>Integer Delays</vt:lpstr>
      <vt:lpstr>Integer Delays visualized</vt:lpstr>
      <vt:lpstr>General case</vt:lpstr>
      <vt:lpstr>Example 1:  Rectangular Pulse</vt:lpstr>
      <vt:lpstr>Example 2 Illustrated</vt:lpstr>
      <vt:lpstr>Example 2:  Exponential </vt:lpstr>
      <vt:lpstr>Example 2:  Exponential Illustrated </vt:lpstr>
      <vt:lpstr>Effective Discrete-Time Channel</vt:lpstr>
      <vt:lpstr>ISI and Equalization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Flat Channels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400</cp:revision>
  <cp:lastPrinted>2017-03-30T17:15:31Z</cp:lastPrinted>
  <dcterms:created xsi:type="dcterms:W3CDTF">2015-03-22T11:15:32Z</dcterms:created>
  <dcterms:modified xsi:type="dcterms:W3CDTF">2019-02-19T16:01:51Z</dcterms:modified>
</cp:coreProperties>
</file>