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56" r:id="rId23"/>
    <p:sldId id="447" r:id="rId24"/>
    <p:sldId id="297" r:id="rId25"/>
    <p:sldId id="268" r:id="rId26"/>
    <p:sldId id="300" r:id="rId27"/>
    <p:sldId id="424" r:id="rId28"/>
    <p:sldId id="425" r:id="rId29"/>
    <p:sldId id="426" r:id="rId30"/>
    <p:sldId id="269" r:id="rId31"/>
    <p:sldId id="457" r:id="rId32"/>
    <p:sldId id="448" r:id="rId33"/>
    <p:sldId id="301" r:id="rId34"/>
    <p:sldId id="302" r:id="rId35"/>
    <p:sldId id="314" r:id="rId36"/>
    <p:sldId id="277" r:id="rId37"/>
    <p:sldId id="278" r:id="rId38"/>
    <p:sldId id="304" r:id="rId39"/>
    <p:sldId id="434" r:id="rId40"/>
    <p:sldId id="432" r:id="rId41"/>
    <p:sldId id="435" r:id="rId42"/>
    <p:sldId id="436" r:id="rId43"/>
    <p:sldId id="449" r:id="rId44"/>
    <p:sldId id="440" r:id="rId45"/>
    <p:sldId id="441" r:id="rId46"/>
    <p:sldId id="438" r:id="rId47"/>
    <p:sldId id="442" r:id="rId48"/>
    <p:sldId id="443" r:id="rId49"/>
    <p:sldId id="450" r:id="rId50"/>
    <p:sldId id="294" r:id="rId51"/>
    <p:sldId id="306" r:id="rId52"/>
    <p:sldId id="307" r:id="rId53"/>
    <p:sldId id="437" r:id="rId54"/>
    <p:sldId id="309" r:id="rId55"/>
    <p:sldId id="308" r:id="rId56"/>
    <p:sldId id="454" r:id="rId57"/>
    <p:sldId id="455" r:id="rId58"/>
    <p:sldId id="458" r:id="rId59"/>
    <p:sldId id="451" r:id="rId60"/>
    <p:sldId id="452" r:id="rId61"/>
    <p:sldId id="453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image" Target="../media/image62.png"/><Relationship Id="rId7" Type="http://schemas.openxmlformats.org/officeDocument/2006/relationships/image" Target="../media/image6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1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04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  </a:t>
                </a:r>
              </a:p>
              <a:p>
                <a:pPr lvl="1"/>
                <a:r>
                  <a:rPr lang="en-US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 pulse</a:t>
                </a:r>
                <a:r>
                  <a:rPr lang="en-US" dirty="0"/>
                  <a:t>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1082-2C19-D444-EFB6-195ADB2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1520"/>
            <a:ext cx="528637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5B7E0-EBD8-DAB0-6FA0-6B5771AD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96" y="1531520"/>
            <a:ext cx="4953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in the general case?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is called the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discrete-time channel response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Inter-Symbol Interference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Multiple channel paths</a:t>
                </a:r>
              </a:p>
              <a:p>
                <a:pPr lvl="1"/>
                <a:r>
                  <a:rPr lang="en-US" dirty="0"/>
                  <a:t>A single channel path that arrives between two sampling points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  <a:r>
                  <a:rPr lang="en-US" dirty="0"/>
                  <a:t>:  Process to remove ISI</a:t>
                </a:r>
              </a:p>
              <a:p>
                <a:pPr lvl="1"/>
                <a:r>
                  <a:rPr lang="en-US" dirty="0"/>
                  <a:t>Generally, find inverse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Equalizing filter should roughly invert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F9B73-1937-7BFE-294A-392DF199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4" y="1601053"/>
            <a:ext cx="721995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45296-A5C8-670D-503E-68386D5F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00" y="1675126"/>
            <a:ext cx="4040493" cy="31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Sampled version of the frequency response</a:t>
                </a:r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sampled version of continuous-time channel</a:t>
                </a:r>
              </a:p>
              <a:p>
                <a:r>
                  <a:rPr lang="en-US" dirty="0"/>
                  <a:t>Suppose additionally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Recover symbols exactly.  No ISI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Using DTFT table: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Shown to right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4494" t="-3226" r="-561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[dB/</a:t>
                </a:r>
                <a:r>
                  <a:rPr lang="en-US" dirty="0" err="1"/>
                  <a:t>samp</a:t>
                </a:r>
                <a:r>
                  <a:rPr lang="en-US" dirty="0"/>
                  <a:t>/Hz]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blipFill>
                <a:blip r:embed="rId12"/>
                <a:stretch>
                  <a:fillRect l="-3689" t="-3974" r="-36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RX Filtering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830" y="1655632"/>
            <a:ext cx="5257759" cy="4329817"/>
          </a:xfrm>
        </p:spPr>
        <p:txBody>
          <a:bodyPr/>
          <a:lstStyle/>
          <a:p>
            <a:r>
              <a:rPr lang="en-US" dirty="0"/>
              <a:t>Analog Devices AD9361 Wideband TXCR</a:t>
            </a:r>
          </a:p>
          <a:p>
            <a:r>
              <a:rPr lang="en-US" dirty="0"/>
              <a:t>RX filtering performed in two stages:</a:t>
            </a:r>
          </a:p>
          <a:p>
            <a:r>
              <a:rPr lang="en-US" dirty="0">
                <a:solidFill>
                  <a:srgbClr val="00B050"/>
                </a:solidFill>
              </a:rPr>
              <a:t>Analog filtering (before ADC)</a:t>
            </a:r>
          </a:p>
          <a:p>
            <a:pPr lvl="1"/>
            <a:r>
              <a:rPr lang="en-US" dirty="0"/>
              <a:t>Depends on channel bandwidth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Digital filtering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Multiple stages of interpolation</a:t>
            </a:r>
          </a:p>
          <a:p>
            <a:pPr lvl="1"/>
            <a:r>
              <a:rPr lang="en-US" dirty="0"/>
              <a:t>Programmable depending on sample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0" y="1953374"/>
            <a:ext cx="5446121" cy="395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726D-602E-3AC3-C49D-936FAB757CFC}"/>
              </a:ext>
            </a:extLst>
          </p:cNvPr>
          <p:cNvSpPr txBox="1"/>
          <p:nvPr/>
        </p:nvSpPr>
        <p:spPr>
          <a:xfrm>
            <a:off x="3543025" y="1532969"/>
            <a:ext cx="107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Digital RX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470460" y="2176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74B59-088E-6BA6-C5C5-212737552CA3}"/>
              </a:ext>
            </a:extLst>
          </p:cNvPr>
          <p:cNvSpPr txBox="1"/>
          <p:nvPr/>
        </p:nvSpPr>
        <p:spPr>
          <a:xfrm>
            <a:off x="423051" y="4519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164A7-6A20-5DF1-1DAC-2662BE3ED923}"/>
              </a:ext>
            </a:extLst>
          </p:cNvPr>
          <p:cNvSpPr txBox="1"/>
          <p:nvPr/>
        </p:nvSpPr>
        <p:spPr>
          <a:xfrm>
            <a:off x="2435028" y="1532969"/>
            <a:ext cx="92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Analog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RX filter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3E43A-2E8D-C59A-0853-444A46CFC3B0}"/>
              </a:ext>
            </a:extLst>
          </p:cNvPr>
          <p:cNvSpPr/>
          <p:nvPr/>
        </p:nvSpPr>
        <p:spPr>
          <a:xfrm>
            <a:off x="2899611" y="2653902"/>
            <a:ext cx="342900" cy="94291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D958C-5FE2-B742-B12B-FE141DE2D9BC}"/>
              </a:ext>
            </a:extLst>
          </p:cNvPr>
          <p:cNvSpPr/>
          <p:nvPr/>
        </p:nvSpPr>
        <p:spPr>
          <a:xfrm>
            <a:off x="3432606" y="2653902"/>
            <a:ext cx="1246361" cy="942917"/>
          </a:xfrm>
          <a:prstGeom prst="round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two-step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39582</TotalTime>
  <Words>4869</Words>
  <Application>Microsoft Office PowerPoint</Application>
  <PresentationFormat>Widescreen</PresentationFormat>
  <Paragraphs>809</Paragraphs>
  <Slides>61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In-Class Exercise</vt:lpstr>
      <vt:lpstr>Outline</vt:lpstr>
      <vt:lpstr>Modeling the End-to-End System</vt:lpstr>
      <vt:lpstr>Key Result</vt:lpstr>
      <vt:lpstr>Example 1:  Rectangular Pulse</vt:lpstr>
      <vt:lpstr>Example 1 Illustrated</vt:lpstr>
      <vt:lpstr>Example 2:  Exponential </vt:lpstr>
      <vt:lpstr>Example 2:  Exponential Illustrated </vt:lpstr>
      <vt:lpstr>Inter-Symbol Interference</vt:lpstr>
      <vt:lpstr>In-Class Exercise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Example RX Filtering Circuit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408</cp:revision>
  <cp:lastPrinted>2017-03-30T17:15:31Z</cp:lastPrinted>
  <dcterms:created xsi:type="dcterms:W3CDTF">2015-03-22T11:15:32Z</dcterms:created>
  <dcterms:modified xsi:type="dcterms:W3CDTF">2022-09-30T16:34:10Z</dcterms:modified>
</cp:coreProperties>
</file>