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8" r:id="rId2"/>
    <p:sldId id="404" r:id="rId3"/>
    <p:sldId id="259" r:id="rId4"/>
    <p:sldId id="310" r:id="rId5"/>
    <p:sldId id="406" r:id="rId6"/>
    <p:sldId id="405" r:id="rId7"/>
    <p:sldId id="407" r:id="rId8"/>
    <p:sldId id="408" r:id="rId9"/>
    <p:sldId id="262" r:id="rId10"/>
    <p:sldId id="427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28" r:id="rId23"/>
    <p:sldId id="297" r:id="rId24"/>
    <p:sldId id="266" r:id="rId25"/>
    <p:sldId id="267" r:id="rId26"/>
    <p:sldId id="298" r:id="rId27"/>
    <p:sldId id="299" r:id="rId28"/>
    <p:sldId id="268" r:id="rId29"/>
    <p:sldId id="300" r:id="rId30"/>
    <p:sldId id="424" r:id="rId31"/>
    <p:sldId id="425" r:id="rId32"/>
    <p:sldId id="426" r:id="rId33"/>
    <p:sldId id="269" r:id="rId34"/>
    <p:sldId id="270" r:id="rId35"/>
    <p:sldId id="429" r:id="rId36"/>
    <p:sldId id="301" r:id="rId37"/>
    <p:sldId id="302" r:id="rId38"/>
    <p:sldId id="314" r:id="rId39"/>
    <p:sldId id="277" r:id="rId40"/>
    <p:sldId id="278" r:id="rId41"/>
    <p:sldId id="304" r:id="rId42"/>
    <p:sldId id="280" r:id="rId43"/>
    <p:sldId id="430" r:id="rId44"/>
    <p:sldId id="294" r:id="rId45"/>
    <p:sldId id="306" r:id="rId46"/>
    <p:sldId id="307" r:id="rId47"/>
    <p:sldId id="309" r:id="rId48"/>
    <p:sldId id="308" r:id="rId49"/>
    <p:sldId id="431" r:id="rId5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8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  <a:p>
            <a:r>
              <a:rPr lang="en-US" dirty="0"/>
              <a:t>Sparse channel reconstruction (Advanced)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40358" y="1940076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generates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  <a:p>
            <a:r>
              <a:rPr lang="en-US" dirty="0"/>
              <a:t>Sparse channel reconstruction (Advanced)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4318" y="235888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when these conditions fail?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simple deviation:  Channel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 can be due to attenuation in wire, for example.</a:t>
                </a:r>
              </a:p>
              <a:p>
                <a:r>
                  <a:rPr lang="en-US" dirty="0"/>
                  <a:t>Suppose, as before,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orthonormal for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i.e. matched filter </a:t>
                </a:r>
              </a:p>
              <a:p>
                <a:r>
                  <a:rPr lang="en-US" dirty="0"/>
                  <a:t>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Simply scales symbols.  </a:t>
                </a:r>
              </a:p>
              <a:p>
                <a:pPr lvl="1"/>
                <a:r>
                  <a:rPr lang="en-US" dirty="0"/>
                  <a:t>Can recover symbols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But, requires that gain is known.  More on this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 and With Known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gain and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gain and delay are known </a:t>
                </a:r>
              </a:p>
              <a:p>
                <a:r>
                  <a:rPr lang="en-US" dirty="0"/>
                  <a:t>Use shifted and scaled receive filter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RX filter is shifted to delay</a:t>
                </a:r>
              </a:p>
              <a:p>
                <a:pPr lvl="1"/>
                <a:r>
                  <a:rPr lang="en-US" dirty="0"/>
                  <a:t>Must know the gain and delay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synchronization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Delay is an integer multiple of the sample period: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Suppose, as before:</a:t>
                </a:r>
              </a:p>
              <a:p>
                <a:pPr lvl="1"/>
                <a:r>
                  <a:rPr lang="en-US" dirty="0"/>
                  <a:t>TX uses orthonormal modulation</a:t>
                </a:r>
              </a:p>
              <a:p>
                <a:pPr lvl="1"/>
                <a:r>
                  <a:rPr lang="en-US" dirty="0"/>
                  <a:t>MF receiver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(but, not shifted and scaled)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Symbol delay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3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</p:spPr>
            <p:txBody>
              <a:bodyPr/>
              <a:lstStyle/>
              <a:p>
                <a:r>
                  <a:rPr lang="en-US" dirty="0"/>
                  <a:t>Suppose TX uses orthonormal modulation and RX uses matched filter</a:t>
                </a:r>
              </a:p>
              <a:p>
                <a:r>
                  <a:rPr lang="en-US" dirty="0"/>
                  <a:t>Suppose sample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/>
                  <a:t> Msym/s)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  <a:blipFill>
                <a:blip r:embed="rId3"/>
                <a:stretch>
                  <a:fillRect l="-1590"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871" y="3888442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234657" y="3381876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02110" y="2708567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 channel impulse 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9949" y="2676086"/>
            <a:ext cx="34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discrete-time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6439949" y="3841800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211735" y="3335234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462871" y="4963916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851598" y="4457350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39949" y="4917274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109357" y="4394058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4785742" y="3886614"/>
            <a:ext cx="4068837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symbols will be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Illustrated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Discrete-Time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Lack of synchronization causes channel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called the effective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Lack of synchronization</a:t>
                </a:r>
              </a:p>
              <a:p>
                <a:pPr lvl="1"/>
                <a:r>
                  <a:rPr lang="en-US" dirty="0"/>
                  <a:t>Channel impairments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and Equalization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System has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 (ISI):</a:t>
                </a:r>
              </a:p>
              <a:p>
                <a:pPr lvl="1"/>
                <a:r>
                  <a:rPr lang="en-US" dirty="0"/>
                  <a:t>Multiple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receiver must undo this ISI.</a:t>
                </a:r>
              </a:p>
              <a:p>
                <a:r>
                  <a:rPr lang="en-US" dirty="0"/>
                  <a:t>This process is called equalization</a:t>
                </a:r>
              </a:p>
              <a:p>
                <a:r>
                  <a:rPr lang="en-US" dirty="0"/>
                  <a:t>We will discuss this later.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  <a:p>
            <a:r>
              <a:rPr lang="en-US" dirty="0"/>
              <a:t>Sparse channel reconstruction (Advanced)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4318" y="284051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8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If TX and RX filters are ideal low-pass: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Rect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  <a:p>
            <a:r>
              <a:rPr lang="en-US" dirty="0"/>
              <a:t>Sparse channel reconstruction (Advanced)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1497" y="147240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9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(no impairments)</a:t>
                </a:r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  <a:p>
                <a:r>
                  <a:rPr lang="en-US" dirty="0"/>
                  <a:t>Hence,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Recover symbols exactly.  No ISI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Similar calculation as before: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“Flat” over the channel.</a:t>
                </a:r>
              </a:p>
              <a:p>
                <a:r>
                  <a:rPr lang="en-US" dirty="0"/>
                  <a:t>Then, effective discrete-time channel is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ISI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</a:t>
                </a:r>
                <a:r>
                  <a:rPr lang="en-US" dirty="0"/>
                  <a:t>:  When channel is “flat” over band, equalization is not needed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2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  <a:p>
            <a:r>
              <a:rPr lang="en-US" dirty="0"/>
              <a:t>Sparse channel reconstruction (Advanced)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9417" y="330818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  <a:p>
            <a:r>
              <a:rPr lang="en-US" dirty="0"/>
              <a:t>Sparse channel reconstruction (Advanced)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33378" y="370418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But,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 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31658</TotalTime>
  <Words>3303</Words>
  <Application>Microsoft Office PowerPoint</Application>
  <PresentationFormat>Widescreen</PresentationFormat>
  <Paragraphs>644</Paragraphs>
  <Slides>49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Outline</vt:lpstr>
      <vt:lpstr>Modeling the End-to-End System</vt:lpstr>
      <vt:lpstr>Channel Gain</vt:lpstr>
      <vt:lpstr>Channel Gain and With Known Delay</vt:lpstr>
      <vt:lpstr>Integer Delays</vt:lpstr>
      <vt:lpstr>Integer Delays visualized</vt:lpstr>
      <vt:lpstr>General case</vt:lpstr>
      <vt:lpstr>Example 1:  Rectangular Pulse</vt:lpstr>
      <vt:lpstr>Example 2 Illustrated</vt:lpstr>
      <vt:lpstr>Example 2:  Exponential </vt:lpstr>
      <vt:lpstr>Example 2:  Exponential Illustrated </vt:lpstr>
      <vt:lpstr>Effective Discrete-Time Channel</vt:lpstr>
      <vt:lpstr>ISI and Equalization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Flat Channels</vt:lpstr>
      <vt:lpstr>Outline</vt:lpstr>
      <vt:lpstr>Problems with Analog Filtering</vt:lpstr>
      <vt:lpstr>Typical Digital Implementation of RX Filtering</vt:lpstr>
      <vt:lpstr>Frequency Domain Analysis</vt:lpstr>
      <vt:lpstr>Sample problem (Solution on board)</vt:lpstr>
      <vt:lpstr>Filter Design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382</cp:revision>
  <cp:lastPrinted>2017-03-30T17:15:31Z</cp:lastPrinted>
  <dcterms:created xsi:type="dcterms:W3CDTF">2015-03-22T11:15:32Z</dcterms:created>
  <dcterms:modified xsi:type="dcterms:W3CDTF">2019-02-12T19:05:38Z</dcterms:modified>
</cp:coreProperties>
</file>