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737" autoAdjust="0"/>
  </p:normalViewPr>
  <p:slideViewPr>
    <p:cSldViewPr snapToGrid="0" snapToObjects="1">
      <p:cViewPr varScale="1">
        <p:scale>
          <a:sx n="146" d="100"/>
          <a:sy n="146" d="100"/>
        </p:scale>
        <p:origin x="-1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3F4B-57EF-3348-B5C8-1E89039B5B57}" type="datetimeFigureOut">
              <a:rPr lang="en-US" smtClean="0"/>
              <a:t>6/29/13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C17C-AFDD-8343-926B-E000A2DB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 smtClean="0">
                <a:latin typeface="Helvetica Neue UltraLight"/>
                <a:cs typeface="Helvetica Neue UltraLight"/>
              </a:rPr>
              <a:t>YSoundcloud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/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Your sound in the cloud</a:t>
            </a:r>
          </a:p>
          <a:p>
            <a:pPr algn="r"/>
            <a:endParaRPr lang="en-US" dirty="0">
              <a:latin typeface="Helvetica Neue UltraLight"/>
              <a:cs typeface="Helvetica Neue UltraLight"/>
            </a:endParaRPr>
          </a:p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July 2, 2013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pic>
        <p:nvPicPr>
          <p:cNvPr id="4" name="Picture 3" descr="or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44"/>
            <a:ext cx="1308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6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17487"/>
            <a:ext cx="6400800" cy="1470025"/>
          </a:xfrm>
        </p:spPr>
        <p:txBody>
          <a:bodyPr/>
          <a:lstStyle/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Team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33599"/>
            <a:ext cx="6400800" cy="2492392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latin typeface="Helvetica Neue UltraLight"/>
                <a:cs typeface="Helvetica Neue UltraLight"/>
              </a:rPr>
              <a:t>Aditya</a:t>
            </a:r>
            <a:endParaRPr lang="en-US" dirty="0" smtClean="0">
              <a:latin typeface="Helvetica Neue UltraLight"/>
              <a:cs typeface="Helvetica Neue UltraLight"/>
            </a:endParaRPr>
          </a:p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Simon</a:t>
            </a:r>
          </a:p>
          <a:p>
            <a:pPr algn="r"/>
            <a:r>
              <a:rPr lang="en-US" dirty="0" err="1" smtClean="0">
                <a:latin typeface="Helvetica Neue UltraLight"/>
                <a:cs typeface="Helvetica Neue UltraLight"/>
              </a:rPr>
              <a:t>Abhinav</a:t>
            </a:r>
            <a:endParaRPr lang="en-US" dirty="0" smtClean="0">
              <a:latin typeface="Helvetica Neue UltraLight"/>
              <a:cs typeface="Helvetica Neue UltraLight"/>
            </a:endParaRPr>
          </a:p>
          <a:p>
            <a:pPr algn="r"/>
            <a:r>
              <a:rPr lang="en-US" dirty="0" err="1" smtClean="0">
                <a:latin typeface="Helvetica Neue UltraLight"/>
                <a:cs typeface="Helvetica Neue UltraLight"/>
              </a:rPr>
              <a:t>Sriram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pic>
        <p:nvPicPr>
          <p:cNvPr id="4" name="Picture 3" descr="or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1308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3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418" y="217487"/>
            <a:ext cx="7019782" cy="1470025"/>
          </a:xfrm>
        </p:spPr>
        <p:txBody>
          <a:bodyPr/>
          <a:lstStyle/>
          <a:p>
            <a:pPr algn="r"/>
            <a:r>
              <a:rPr lang="en-US" dirty="0" err="1">
                <a:latin typeface="Helvetica Neue UltraLight"/>
                <a:cs typeface="Helvetica Neue UltraLight"/>
              </a:rPr>
              <a:t>Y</a:t>
            </a:r>
            <a:r>
              <a:rPr lang="en-US" dirty="0" err="1" smtClean="0">
                <a:latin typeface="Helvetica Neue UltraLight"/>
                <a:cs typeface="Helvetica Neue UltraLight"/>
              </a:rPr>
              <a:t>Soundcloud</a:t>
            </a:r>
            <a:r>
              <a:rPr lang="en-US" dirty="0" smtClean="0">
                <a:latin typeface="Helvetica Neue UltraLight"/>
                <a:cs typeface="Helvetica Neue UltraLight"/>
              </a:rPr>
              <a:t>?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213" y="2133600"/>
            <a:ext cx="8031987" cy="419920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There are occasions when you see something interesting…</a:t>
            </a:r>
          </a:p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Lots of photo sharing apps : Flickr, </a:t>
            </a:r>
            <a:r>
              <a:rPr lang="en-US" dirty="0" err="1" smtClean="0">
                <a:latin typeface="Helvetica Neue UltraLight"/>
                <a:cs typeface="Helvetica Neue UltraLight"/>
              </a:rPr>
              <a:t>Instagram</a:t>
            </a:r>
            <a:endParaRPr lang="en-US" dirty="0" smtClean="0">
              <a:latin typeface="Helvetica Neue UltraLight"/>
              <a:cs typeface="Helvetica Neue UltraLight"/>
            </a:endParaRPr>
          </a:p>
          <a:p>
            <a:pPr algn="r"/>
            <a:endParaRPr lang="en-US" dirty="0">
              <a:latin typeface="Helvetica Neue UltraLight"/>
              <a:cs typeface="Helvetica Neue UltraLight"/>
            </a:endParaRPr>
          </a:p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But what about sounds?</a:t>
            </a:r>
          </a:p>
          <a:p>
            <a:pPr algn="r"/>
            <a:endParaRPr lang="en-US" dirty="0">
              <a:latin typeface="Helvetica Neue UltraLight"/>
              <a:cs typeface="Helvetica Neue UltraLight"/>
            </a:endParaRPr>
          </a:p>
          <a:p>
            <a:pPr algn="r"/>
            <a:endParaRPr lang="en-US" dirty="0">
              <a:latin typeface="Helvetica Neue UltraLight"/>
              <a:cs typeface="Helvetica Neue UltraLight"/>
            </a:endParaRPr>
          </a:p>
        </p:txBody>
      </p:sp>
      <p:pic>
        <p:nvPicPr>
          <p:cNvPr id="4" name="Picture 3" descr="or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1308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8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17487"/>
            <a:ext cx="6400800" cy="1470025"/>
          </a:xfrm>
        </p:spPr>
        <p:txBody>
          <a:bodyPr/>
          <a:lstStyle/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Inspiration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33599"/>
            <a:ext cx="6400800" cy="4173107"/>
          </a:xfrm>
        </p:spPr>
        <p:txBody>
          <a:bodyPr>
            <a:normAutofit/>
          </a:bodyPr>
          <a:lstStyle/>
          <a:p>
            <a:pPr algn="r"/>
            <a:endParaRPr lang="en-US" dirty="0" smtClean="0">
              <a:latin typeface="Helvetica Neue UltraLight"/>
              <a:cs typeface="Helvetica Neue UltraLight"/>
            </a:endParaRPr>
          </a:p>
          <a:p>
            <a:pPr algn="r"/>
            <a:endParaRPr lang="en-US" dirty="0" smtClean="0">
              <a:latin typeface="Helvetica Neue UltraLight"/>
              <a:cs typeface="Helvetica Neue UltraLight"/>
            </a:endParaRPr>
          </a:p>
          <a:p>
            <a:pPr algn="r"/>
            <a:endParaRPr lang="en-US" dirty="0">
              <a:latin typeface="Helvetica Neue UltraLight"/>
              <a:cs typeface="Helvetica Neue UltraLight"/>
            </a:endParaRPr>
          </a:p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Sound in the Cloud</a:t>
            </a:r>
          </a:p>
          <a:p>
            <a:pPr algn="r"/>
            <a:endParaRPr lang="en-US" dirty="0" smtClean="0">
              <a:latin typeface="Helvetica Neue UltraLight"/>
              <a:cs typeface="Helvetica Neue UltraLight"/>
            </a:endParaRPr>
          </a:p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It’s </a:t>
            </a:r>
            <a:r>
              <a:rPr lang="en-US" dirty="0" err="1" smtClean="0">
                <a:latin typeface="Helvetica Neue UltraLight"/>
                <a:cs typeface="Helvetica Neue UltraLight"/>
              </a:rPr>
              <a:t>Youtube</a:t>
            </a:r>
            <a:r>
              <a:rPr lang="en-US" dirty="0" smtClean="0">
                <a:latin typeface="Helvetica Neue UltraLight"/>
                <a:cs typeface="Helvetica Neue UltraLight"/>
              </a:rPr>
              <a:t> when it comes to sounds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pic>
        <p:nvPicPr>
          <p:cNvPr id="4" name="Picture 3" descr="or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1308100" cy="952500"/>
          </a:xfrm>
          <a:prstGeom prst="rect">
            <a:avLst/>
          </a:prstGeom>
        </p:spPr>
      </p:pic>
      <p:pic>
        <p:nvPicPr>
          <p:cNvPr id="5" name="Picture 4" descr="sound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34" y="2133599"/>
            <a:ext cx="2387566" cy="11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0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17487"/>
            <a:ext cx="6400800" cy="1470025"/>
          </a:xfrm>
        </p:spPr>
        <p:txBody>
          <a:bodyPr/>
          <a:lstStyle/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Why Soundcloud?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33600"/>
            <a:ext cx="6400800" cy="1752600"/>
          </a:xfrm>
        </p:spPr>
        <p:txBody>
          <a:bodyPr/>
          <a:lstStyle/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Social Network for Audio</a:t>
            </a:r>
          </a:p>
          <a:p>
            <a:pPr algn="r"/>
            <a:endParaRPr lang="en-US" dirty="0">
              <a:latin typeface="Helvetica Neue UltraLight"/>
              <a:cs typeface="Helvetica Neue UltraLight"/>
            </a:endParaRPr>
          </a:p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Discovery of more music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pic>
        <p:nvPicPr>
          <p:cNvPr id="4" name="Picture 3" descr="or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1308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33600"/>
            <a:ext cx="6400800" cy="1752600"/>
          </a:xfrm>
        </p:spPr>
        <p:txBody>
          <a:bodyPr/>
          <a:lstStyle/>
          <a:p>
            <a:pPr algn="r"/>
            <a:r>
              <a:rPr lang="en-US" sz="7200" dirty="0" smtClean="0">
                <a:latin typeface="Helvetica Neue UltraLight"/>
                <a:cs typeface="Helvetica Neue UltraLight"/>
              </a:rPr>
              <a:t>Demo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pic>
        <p:nvPicPr>
          <p:cNvPr id="4" name="Picture 3" descr="or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1308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17487"/>
            <a:ext cx="6400800" cy="1470025"/>
          </a:xfrm>
        </p:spPr>
        <p:txBody>
          <a:bodyPr/>
          <a:lstStyle/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Technical Challenges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33600"/>
            <a:ext cx="6400800" cy="2955260"/>
          </a:xfrm>
        </p:spPr>
        <p:txBody>
          <a:bodyPr/>
          <a:lstStyle/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Playing the music using the Android </a:t>
            </a:r>
            <a:r>
              <a:rPr lang="en-US" dirty="0" err="1" smtClean="0">
                <a:latin typeface="Helvetica Neue UltraLight"/>
                <a:cs typeface="Helvetica Neue UltraLight"/>
              </a:rPr>
              <a:t>MediaPlayer</a:t>
            </a:r>
            <a:endParaRPr lang="en-US" dirty="0">
              <a:latin typeface="Helvetica Neue UltraLight"/>
              <a:cs typeface="Helvetica Neue UltraLight"/>
            </a:endParaRPr>
          </a:p>
          <a:p>
            <a:pPr algn="r"/>
            <a:endParaRPr lang="en-US" dirty="0" smtClean="0">
              <a:latin typeface="Helvetica Neue UltraLight"/>
              <a:cs typeface="Helvetica Neue UltraLight"/>
            </a:endParaRPr>
          </a:p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Recording Music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pic>
        <p:nvPicPr>
          <p:cNvPr id="4" name="Picture 3" descr="or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1308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4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17487"/>
            <a:ext cx="6400800" cy="1470025"/>
          </a:xfrm>
        </p:spPr>
        <p:txBody>
          <a:bodyPr/>
          <a:lstStyle/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Future Work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33598"/>
            <a:ext cx="6400800" cy="3825153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#tagging </a:t>
            </a:r>
          </a:p>
          <a:p>
            <a:pPr algn="r"/>
            <a:endParaRPr lang="en-US" dirty="0">
              <a:latin typeface="Helvetica Neue UltraLight"/>
              <a:cs typeface="Helvetica Neue UltraLight"/>
            </a:endParaRPr>
          </a:p>
          <a:p>
            <a:pPr algn="r"/>
            <a:r>
              <a:rPr lang="en-US" dirty="0" smtClean="0">
                <a:latin typeface="Helvetica Neue UltraLight"/>
                <a:cs typeface="Helvetica Neue UltraLight"/>
              </a:rPr>
              <a:t>sharing on </a:t>
            </a:r>
          </a:p>
          <a:p>
            <a:pPr algn="r"/>
            <a:endParaRPr lang="en-US" dirty="0" smtClean="0">
              <a:latin typeface="Helvetica Neue UltraLight"/>
              <a:cs typeface="Helvetica Neue UltraLight"/>
            </a:endParaRPr>
          </a:p>
          <a:p>
            <a:pPr algn="r"/>
            <a:endParaRPr lang="en-US" dirty="0" smtClean="0">
              <a:latin typeface="Helvetica Neue UltraLight"/>
              <a:cs typeface="Helvetica Neue UltraLight"/>
            </a:endParaRPr>
          </a:p>
          <a:p>
            <a:pPr algn="r"/>
            <a:r>
              <a:rPr lang="en-US" dirty="0">
                <a:latin typeface="Helvetica Neue UltraLight"/>
                <a:cs typeface="Helvetica Neue UltraLight"/>
              </a:rPr>
              <a:t>a</a:t>
            </a:r>
            <a:r>
              <a:rPr lang="en-US" dirty="0" smtClean="0">
                <a:latin typeface="Helvetica Neue UltraLight"/>
                <a:cs typeface="Helvetica Neue UltraLight"/>
              </a:rPr>
              <a:t>dding audio filters</a:t>
            </a:r>
            <a:endParaRPr lang="en-US" dirty="0">
              <a:latin typeface="Helvetica Neue UltraLight"/>
              <a:cs typeface="Helvetica Neue UltraLight"/>
            </a:endParaRPr>
          </a:p>
        </p:txBody>
      </p:sp>
      <p:pic>
        <p:nvPicPr>
          <p:cNvPr id="4" name="Picture 3" descr="or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1308100" cy="952500"/>
          </a:xfrm>
          <a:prstGeom prst="rect">
            <a:avLst/>
          </a:prstGeom>
        </p:spPr>
      </p:pic>
      <p:pic>
        <p:nvPicPr>
          <p:cNvPr id="5" name="Picture 4" descr="fb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65" y="3836217"/>
            <a:ext cx="521935" cy="521935"/>
          </a:xfrm>
          <a:prstGeom prst="rect">
            <a:avLst/>
          </a:prstGeom>
        </p:spPr>
      </p:pic>
      <p:pic>
        <p:nvPicPr>
          <p:cNvPr id="6" name="Picture 5" descr="Twitter logo 20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75" y="3836218"/>
            <a:ext cx="535648" cy="4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4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32</TotalTime>
  <Words>84</Words>
  <Application>Microsoft Macintosh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</vt:lpstr>
      <vt:lpstr>YSoundcloud</vt:lpstr>
      <vt:lpstr>Team</vt:lpstr>
      <vt:lpstr>YSoundcloud?</vt:lpstr>
      <vt:lpstr>Inspiration</vt:lpstr>
      <vt:lpstr>Why Soundcloud?</vt:lpstr>
      <vt:lpstr>PowerPoint Presentation</vt:lpstr>
      <vt:lpstr>Technical Challenges</vt:lpstr>
      <vt:lpstr>Future Work</vt:lpstr>
    </vt:vector>
  </TitlesOfParts>
  <Company>Yahoo!,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YSoundcloud</dc:title>
  <dc:creator>Yahoo! Inc.</dc:creator>
  <cp:lastModifiedBy>Yahoo! Inc.</cp:lastModifiedBy>
  <cp:revision>7</cp:revision>
  <dcterms:created xsi:type="dcterms:W3CDTF">2013-06-28T06:17:04Z</dcterms:created>
  <dcterms:modified xsi:type="dcterms:W3CDTF">2013-06-29T23:31:35Z</dcterms:modified>
</cp:coreProperties>
</file>