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60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2350294"/>
            <a:ext cx="8791575" cy="21574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AWS Cloud Devops</a:t>
            </a:r>
            <a:br>
              <a:rPr lang="en-US" dirty="0" smtClean="0"/>
            </a:br>
            <a:r>
              <a:rPr lang="en-US" dirty="0" smtClean="0"/>
              <a:t>Udacity Nanodegree</a:t>
            </a:r>
            <a:br>
              <a:rPr lang="en-US" dirty="0" smtClean="0"/>
            </a:br>
            <a:r>
              <a:rPr lang="en-US" dirty="0" smtClean="0"/>
              <a:t>2022-2023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5501" y="6357938"/>
            <a:ext cx="2476500" cy="500062"/>
          </a:xfrm>
        </p:spPr>
        <p:txBody>
          <a:bodyPr/>
          <a:lstStyle/>
          <a:p>
            <a:pPr algn="ctr"/>
            <a:r>
              <a:rPr lang="en-US" dirty="0" smtClean="0"/>
              <a:t>Ahmed alsawi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5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SCREENSHOT10 </a:t>
            </a:r>
            <a:r>
              <a:rPr lang="en-US" dirty="0"/>
              <a:t>Example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SCREENSHOT11-A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SCREENSHOT11-B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SCREENSHOT11-C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SCREENSHOT12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URL03_SCREENSHOT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SCREENSHOT01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SCREENSHOT02 </a:t>
            </a:r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SCREENSHOT03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62812" y="3178969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SCREENSHOT04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6" y="66917"/>
            <a:ext cx="3981452" cy="67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SCREENSHOT06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SCREENSHOT07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SCREENSHOT08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SCREENSHOT09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</TotalTime>
  <Words>32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AWS Cloud Devops Udacity Nanodegree 2022-2023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Devops Udacity Nanodegree 2022-2023</dc:title>
  <dc:creator>hp</dc:creator>
  <cp:lastModifiedBy>hp</cp:lastModifiedBy>
  <cp:revision>8</cp:revision>
  <dcterms:created xsi:type="dcterms:W3CDTF">2022-10-14T22:31:18Z</dcterms:created>
  <dcterms:modified xsi:type="dcterms:W3CDTF">2022-10-14T23:48:00Z</dcterms:modified>
</cp:coreProperties>
</file>