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5" r:id="rId4"/>
    <p:sldId id="282" r:id="rId5"/>
    <p:sldId id="277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60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6424" y="1814513"/>
            <a:ext cx="8791575" cy="26931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AWS Cloud Devops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Udacity </a:t>
            </a:r>
            <a:r>
              <a:rPr lang="en-US" dirty="0" smtClean="0">
                <a:solidFill>
                  <a:schemeClr val="tx2"/>
                </a:solidFill>
              </a:rPr>
              <a:t>Nanodegree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CI/CD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2022-2023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15501" y="6357938"/>
            <a:ext cx="2476500" cy="500062"/>
          </a:xfrm>
        </p:spPr>
        <p:txBody>
          <a:bodyPr/>
          <a:lstStyle/>
          <a:p>
            <a:pPr algn="ctr"/>
            <a:r>
              <a:rPr lang="en-US" dirty="0" smtClean="0"/>
              <a:t>Ahmed alsawi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581" y="1014413"/>
            <a:ext cx="2905106" cy="6921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COntent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939696" y="2335211"/>
            <a:ext cx="7363961" cy="17868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Benefits of CI/CD</a:t>
            </a:r>
            <a:r>
              <a:rPr lang="en-US" sz="18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Business context that will benefit from the automation </a:t>
            </a:r>
            <a:r>
              <a:rPr lang="en-US" sz="1800" b="1" dirty="0" smtClean="0">
                <a:solidFill>
                  <a:schemeClr val="tx2"/>
                </a:solidFill>
              </a:rPr>
              <a:t>tools.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Translations of CI/CD benefits in terms of Revenue and Cost for the business.</a:t>
            </a:r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https://video.udacity-data.com/topher/2020/July/5f0dfdbd_screen-shot-2020-07-14-at-11.44.57-am/screen-shot-2020-07-14-at-11.44.57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4966666"/>
            <a:ext cx="9748838" cy="153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8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3162" y="385760"/>
            <a:ext cx="3652837" cy="500062"/>
          </a:xfrm>
        </p:spPr>
        <p:txBody>
          <a:bodyPr/>
          <a:lstStyle/>
          <a:p>
            <a:r>
              <a:rPr lang="en-US" b="1" u="sng" dirty="0"/>
              <a:t>Benefits of CI/CD</a:t>
            </a:r>
            <a:r>
              <a:rPr lang="en-US" b="1" u="sng" dirty="0" smtClean="0"/>
              <a:t>.</a:t>
            </a:r>
            <a:endParaRPr lang="en-US" u="sng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7005425" y="1142476"/>
            <a:ext cx="4944609" cy="80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In order to translate technical benefits t to business benefits , we need to think of values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3630" y="4440433"/>
            <a:ext cx="2184180" cy="206922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8927" y="4533837"/>
            <a:ext cx="2069222" cy="1882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0117" y="2359853"/>
            <a:ext cx="1571206" cy="191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0101" y="2341422"/>
            <a:ext cx="1666874" cy="1954266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2177763" y="1334039"/>
            <a:ext cx="3965922" cy="381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What will I gain when I have CD?</a:t>
            </a:r>
            <a:endParaRPr lang="en-US" sz="1600" dirty="0"/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1746477" y="2261262"/>
            <a:ext cx="4828494" cy="1953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Automated deployments to QA, Staging, Prod.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More time to develop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Generate more confidence amongst stakeholders.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980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3162" y="385760"/>
            <a:ext cx="9552466" cy="500062"/>
          </a:xfrm>
        </p:spPr>
        <p:txBody>
          <a:bodyPr>
            <a:normAutofit/>
          </a:bodyPr>
          <a:lstStyle/>
          <a:p>
            <a:r>
              <a:rPr lang="en-US" b="1" u="sng" dirty="0"/>
              <a:t>Business context that will benefit from the automation tools.</a:t>
            </a:r>
          </a:p>
        </p:txBody>
      </p:sp>
      <p:pic>
        <p:nvPicPr>
          <p:cNvPr id="2050" name="Picture 2" descr="An image of a pipeline with Deploy, Verify, and Promote highlighted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4307132"/>
            <a:ext cx="8667094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2177763" y="1403000"/>
            <a:ext cx="3965922" cy="381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What will I need to add CD?</a:t>
            </a: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1746477" y="1928993"/>
            <a:ext cx="4828494" cy="2378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Buy in from decision-makers.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Automation skills, which you are learning in this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Access to servers or cloud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Time to build automation.</a:t>
            </a:r>
            <a:endParaRPr lang="en-US" sz="1600" dirty="0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330334" y="1403000"/>
            <a:ext cx="3965922" cy="381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What will I lose when I add CD?</a:t>
            </a:r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6899048" y="1928993"/>
            <a:ext cx="4828494" cy="2233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ability to tinker with the servers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opaque wall of secrecy around one dev's way of deploying.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Free pizza from the deployment all-nighters.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28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0725" y="1279635"/>
            <a:ext cx="1571206" cy="1917404"/>
          </a:xfrm>
          <a:prstGeom prst="rect">
            <a:avLst/>
          </a:prstGeom>
        </p:spPr>
      </p:pic>
      <p:sp>
        <p:nvSpPr>
          <p:cNvPr id="9" name="Subtitle 4"/>
          <p:cNvSpPr txBox="1">
            <a:spLocks/>
          </p:cNvSpPr>
          <p:nvPr/>
        </p:nvSpPr>
        <p:spPr>
          <a:xfrm>
            <a:off x="5800725" y="954702"/>
            <a:ext cx="1571206" cy="433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/>
              <a:t>Value</a:t>
            </a:r>
            <a:endParaRPr lang="en-US" sz="1600" u="sng" dirty="0"/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8411970" y="960032"/>
            <a:ext cx="2448380" cy="42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/>
              <a:t>translation</a:t>
            </a:r>
            <a:endParaRPr lang="en-US" sz="1600" u="sng" dirty="0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312306" y="1838286"/>
            <a:ext cx="2448380" cy="80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Catch compile errors after Merge.</a:t>
            </a:r>
            <a:endParaRPr lang="en-US" sz="1600" dirty="0"/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8411970" y="1838286"/>
            <a:ext cx="2448380" cy="80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Less time spent on issues </a:t>
            </a:r>
            <a:endParaRPr lang="en-US" sz="1600" dirty="0"/>
          </a:p>
        </p:txBody>
      </p:sp>
      <p:sp>
        <p:nvSpPr>
          <p:cNvPr id="17" name="Subtitle 4"/>
          <p:cNvSpPr txBox="1">
            <a:spLocks/>
          </p:cNvSpPr>
          <p:nvPr/>
        </p:nvSpPr>
        <p:spPr>
          <a:xfrm>
            <a:off x="1963963" y="996697"/>
            <a:ext cx="3145066" cy="349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/>
              <a:t>Technical language</a:t>
            </a:r>
            <a:endParaRPr lang="en-US" sz="1600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4167" t="4348" r="4167" b="4348"/>
          <a:stretch/>
        </p:blipFill>
        <p:spPr>
          <a:xfrm>
            <a:off x="5577840" y="3108960"/>
            <a:ext cx="2011680" cy="1920240"/>
          </a:xfrm>
          <a:prstGeom prst="rect">
            <a:avLst/>
          </a:prstGeom>
          <a:noFill/>
        </p:spPr>
      </p:pic>
      <p:sp>
        <p:nvSpPr>
          <p:cNvPr id="19" name="Subtitle 4"/>
          <p:cNvSpPr txBox="1">
            <a:spLocks/>
          </p:cNvSpPr>
          <p:nvPr/>
        </p:nvSpPr>
        <p:spPr>
          <a:xfrm>
            <a:off x="2312306" y="3682555"/>
            <a:ext cx="2448380" cy="99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Faster and more deployment productions</a:t>
            </a:r>
            <a:endParaRPr lang="en-US" sz="1600" dirty="0"/>
          </a:p>
        </p:txBody>
      </p:sp>
      <p:sp>
        <p:nvSpPr>
          <p:cNvPr id="20" name="Subtitle 4"/>
          <p:cNvSpPr txBox="1">
            <a:spLocks/>
          </p:cNvSpPr>
          <p:nvPr/>
        </p:nvSpPr>
        <p:spPr>
          <a:xfrm>
            <a:off x="8411970" y="3682555"/>
            <a:ext cx="2448380" cy="99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Generation features  released more quickly</a:t>
            </a:r>
            <a:endParaRPr lang="en-US" sz="1600" dirty="0"/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2312306" y="5460893"/>
            <a:ext cx="2448380" cy="80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Automated smoke test</a:t>
            </a:r>
            <a:endParaRPr lang="en-US" sz="1600" dirty="0"/>
          </a:p>
        </p:txBody>
      </p:sp>
      <p:sp>
        <p:nvSpPr>
          <p:cNvPr id="22" name="Subtitle 4"/>
          <p:cNvSpPr txBox="1">
            <a:spLocks/>
          </p:cNvSpPr>
          <p:nvPr/>
        </p:nvSpPr>
        <p:spPr>
          <a:xfrm>
            <a:off x="8411970" y="5314144"/>
            <a:ext cx="2448380" cy="109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Reduced downtime from a deploy-related crash / bug</a:t>
            </a:r>
            <a:endParaRPr lang="en-US" sz="1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1717" y="4932500"/>
            <a:ext cx="2069222" cy="1882416"/>
          </a:xfrm>
          <a:prstGeom prst="rect">
            <a:avLst/>
          </a:prstGeom>
        </p:spPr>
      </p:pic>
      <p:sp>
        <p:nvSpPr>
          <p:cNvPr id="25" name="Subtitle 4"/>
          <p:cNvSpPr txBox="1">
            <a:spLocks/>
          </p:cNvSpPr>
          <p:nvPr/>
        </p:nvSpPr>
        <p:spPr>
          <a:xfrm>
            <a:off x="2443161" y="385760"/>
            <a:ext cx="9574667" cy="500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Translations of CI/CD benefits in terms of Revenue and Cost for the business.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9388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/>
          <p:cNvSpPr txBox="1">
            <a:spLocks/>
          </p:cNvSpPr>
          <p:nvPr/>
        </p:nvSpPr>
        <p:spPr>
          <a:xfrm>
            <a:off x="5800725" y="954702"/>
            <a:ext cx="1571206" cy="433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/>
              <a:t>Value</a:t>
            </a:r>
            <a:endParaRPr lang="en-US" sz="1600" u="sng" dirty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1963963" y="996697"/>
            <a:ext cx="3145066" cy="349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/>
              <a:t>Technical language</a:t>
            </a:r>
            <a:endParaRPr lang="en-US" sz="1600" u="sng" dirty="0"/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8411970" y="960032"/>
            <a:ext cx="2448380" cy="42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/>
              <a:t>translation</a:t>
            </a:r>
            <a:endParaRPr lang="en-US" sz="1600" u="sng" dirty="0"/>
          </a:p>
        </p:txBody>
      </p:sp>
      <p:sp>
        <p:nvSpPr>
          <p:cNvPr id="17" name="Subtitle 4"/>
          <p:cNvSpPr txBox="1">
            <a:spLocks/>
          </p:cNvSpPr>
          <p:nvPr/>
        </p:nvSpPr>
        <p:spPr>
          <a:xfrm>
            <a:off x="2312306" y="2051682"/>
            <a:ext cx="2448380" cy="80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Detect  security vulnerabilities</a:t>
            </a:r>
            <a:endParaRPr lang="en-US" sz="1600" dirty="0"/>
          </a:p>
        </p:txBody>
      </p:sp>
      <p:sp>
        <p:nvSpPr>
          <p:cNvPr id="18" name="Subtitle 4"/>
          <p:cNvSpPr txBox="1">
            <a:spLocks/>
          </p:cNvSpPr>
          <p:nvPr/>
        </p:nvSpPr>
        <p:spPr>
          <a:xfrm>
            <a:off x="8411970" y="2114472"/>
            <a:ext cx="2448380" cy="674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Prevent costly security  holes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5057" y="2927563"/>
            <a:ext cx="1666874" cy="1954266"/>
          </a:xfrm>
          <a:prstGeom prst="rect">
            <a:avLst/>
          </a:prstGeom>
        </p:spPr>
      </p:pic>
      <p:sp>
        <p:nvSpPr>
          <p:cNvPr id="20" name="Subtitle 4"/>
          <p:cNvSpPr txBox="1">
            <a:spLocks/>
          </p:cNvSpPr>
          <p:nvPr/>
        </p:nvSpPr>
        <p:spPr>
          <a:xfrm>
            <a:off x="2312306" y="3411992"/>
            <a:ext cx="2448380" cy="98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Automate infrastructure creation</a:t>
            </a:r>
            <a:endParaRPr lang="en-US" sz="1600" dirty="0"/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8411970" y="3508701"/>
            <a:ext cx="2448380" cy="791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Less human errors,</a:t>
            </a:r>
          </a:p>
          <a:p>
            <a:pPr algn="ctr"/>
            <a:r>
              <a:rPr lang="en-US" sz="1600" b="1" dirty="0" smtClean="0"/>
              <a:t>Faster deployments</a:t>
            </a:r>
            <a:endParaRPr lang="en-US" sz="1600" dirty="0"/>
          </a:p>
        </p:txBody>
      </p:sp>
      <p:sp>
        <p:nvSpPr>
          <p:cNvPr id="23" name="Subtitle 4"/>
          <p:cNvSpPr txBox="1">
            <a:spLocks/>
          </p:cNvSpPr>
          <p:nvPr/>
        </p:nvSpPr>
        <p:spPr>
          <a:xfrm>
            <a:off x="2312306" y="5699461"/>
            <a:ext cx="2448380" cy="80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Catch unit tests failure</a:t>
            </a:r>
            <a:endParaRPr lang="en-US" sz="1600" dirty="0"/>
          </a:p>
        </p:txBody>
      </p:sp>
      <p:sp>
        <p:nvSpPr>
          <p:cNvPr id="24" name="Subtitle 4"/>
          <p:cNvSpPr txBox="1">
            <a:spLocks/>
          </p:cNvSpPr>
          <p:nvPr/>
        </p:nvSpPr>
        <p:spPr>
          <a:xfrm>
            <a:off x="8411970" y="5555593"/>
            <a:ext cx="2448380" cy="1087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Less bugs in production and testing</a:t>
            </a:r>
            <a:endParaRPr lang="en-US" sz="1600" dirty="0"/>
          </a:p>
        </p:txBody>
      </p:sp>
      <p:sp>
        <p:nvSpPr>
          <p:cNvPr id="25" name="Subtitle 4"/>
          <p:cNvSpPr txBox="1">
            <a:spLocks/>
          </p:cNvSpPr>
          <p:nvPr/>
        </p:nvSpPr>
        <p:spPr>
          <a:xfrm>
            <a:off x="2443161" y="385760"/>
            <a:ext cx="9574667" cy="500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Translations of CI/CD benefits in terms of Revenue and Cost for the business.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224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199</TotalTime>
  <Words>262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AWS Cloud Devops Udacity Nanodegree CI/CD 2022-2023</vt:lpstr>
      <vt:lpstr>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Devops Udacity Nanodegree 2022-2023</dc:title>
  <dc:creator>hp</dc:creator>
  <cp:lastModifiedBy>hp</cp:lastModifiedBy>
  <cp:revision>33</cp:revision>
  <dcterms:created xsi:type="dcterms:W3CDTF">2022-10-14T22:31:18Z</dcterms:created>
  <dcterms:modified xsi:type="dcterms:W3CDTF">2022-10-15T15:17:55Z</dcterms:modified>
</cp:coreProperties>
</file>